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Oswald"/>
      <p:regular r:id="rId38"/>
      <p:bold r:id="rId39"/>
    </p:embeddedFont>
    <p:embeddedFont>
      <p:font typeface="Open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Timothy Chao"/>
  <p:cmAuthor clrIdx="1" id="1" initials="" lastIdx="1" name="Albert M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0EAD1CF-2E3A-4322-A9CC-DAE311167EDA}">
  <a:tblStyle styleId="{10EAD1CF-2E3A-4322-A9CC-DAE311167E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regular.fntdata"/><Relationship Id="rId20" Type="http://schemas.openxmlformats.org/officeDocument/2006/relationships/slide" Target="slides/slide14.xml"/><Relationship Id="rId42" Type="http://schemas.openxmlformats.org/officeDocument/2006/relationships/font" Target="fonts/OpenSans-italic.fntdata"/><Relationship Id="rId41" Type="http://schemas.openxmlformats.org/officeDocument/2006/relationships/font" Target="fonts/OpenSans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OpenSans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Oswald-bold.fntdata"/><Relationship Id="rId16" Type="http://schemas.openxmlformats.org/officeDocument/2006/relationships/slide" Target="slides/slide10.xml"/><Relationship Id="rId38" Type="http://schemas.openxmlformats.org/officeDocument/2006/relationships/font" Target="fonts/Oswald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0-09-08T00:35:15.970">
    <p:pos x="804" y="2834"/>
    <p:text>Add application link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1" dt="2020-09-10T18:30:14.977">
    <p:pos x="3081" y="2502"/>
    <p:text>Tentative</p:text>
  </p:cm>
  <p:cm authorId="0" idx="2" dt="2020-09-09T02:41:13.904">
    <p:pos x="3081" y="2602"/>
    <p:text>PMs add contact and first meeting date &amp; time</p:text>
  </p:cm>
</p:cmLst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8d86ff3bbe_0_1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8d86ff3bbe_0_1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953db0219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953db0219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965b66337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965b66337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965b66337d_2_36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965b66337d_2_3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to specify the </a:t>
            </a:r>
            <a:r>
              <a:rPr lang="en"/>
              <a:t>people</a:t>
            </a:r>
            <a:r>
              <a:rPr lang="en"/>
              <a:t> are actual members in lab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8d86ff3bbe_0_1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8d86ff3bbe_0_1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Albert-Just say the current industry method of pretreatment, with acid is dangerous and environmentally damaging. We’re finding alternatives for pretreatment.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65b66337d_2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65b66337d_2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965b66337d_2_3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965b66337d_2_3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965b66337d_1_1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" name="Google Shape;1165;g965b66337d_1_1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965b66337d_2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965b66337d_2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g965b66337d_2_2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7" name="Google Shape;1207;g965b66337d_2_2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8d86ff3bbe_0_1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8d86ff3bbe_0_1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953db0219a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953db0219a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953db0219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953db0219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965b66337d_1_16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965b66337d_1_16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965b66337d_2_39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" name="Google Shape;1303;g965b66337d_2_3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965b66337d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965b66337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g8d86ff3bbe_0_1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4" name="Google Shape;1394;g8d86ff3bbe_0_1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965b66337d_2_4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965b66337d_2_4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g965b66337d_2_4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" name="Google Shape;1419;g965b66337d_2_4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965b66337d_1_18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965b66337d_1_18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965b66337d_2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965b66337d_2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8d86ff3bbe_0_1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8d86ff3bbe_0_1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965b66337d_2_18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965b66337d_2_18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9" name="Shape 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g965b66337d_2_2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1" name="Google Shape;2091;g965b66337d_2_2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8d86ff3bbe_0_1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8d86ff3bbe_0_1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965b66337d_2_5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965b66337d_2_5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8d86ff3bbe_0_1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8d86ff3bbe_0_1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965b66337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965b6633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965b66337d_1_1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965b66337d_1_1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965b66337d_1_1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965b66337d_1_1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s://slack-redir.net/link?url=https%3A%2F%2Fwww.freepik.com%2F" TargetMode="External"/><Relationship Id="rId5" Type="http://schemas.openxmlformats.org/officeDocument/2006/relationships/hyperlink" Target="https://slack-redir.net/link?url=https%3A%2F%2Fstories.freepik.com%2F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769625" y="0"/>
            <a:ext cx="5374339" cy="4746796"/>
          </a:xfrm>
          <a:custGeom>
            <a:rect b="b" l="l" r="r" t="t"/>
            <a:pathLst>
              <a:path extrusionOk="0" h="155722" w="176309">
                <a:moveTo>
                  <a:pt x="63247" y="0"/>
                </a:moveTo>
                <a:cubicBezTo>
                  <a:pt x="63247" y="0"/>
                  <a:pt x="80642" y="24848"/>
                  <a:pt x="37077" y="41672"/>
                </a:cubicBezTo>
                <a:cubicBezTo>
                  <a:pt x="1" y="55983"/>
                  <a:pt x="5335" y="88511"/>
                  <a:pt x="27957" y="97286"/>
                </a:cubicBezTo>
                <a:cubicBezTo>
                  <a:pt x="27849" y="97834"/>
                  <a:pt x="27742" y="98381"/>
                  <a:pt x="27659" y="98929"/>
                </a:cubicBezTo>
                <a:cubicBezTo>
                  <a:pt x="23670" y="124623"/>
                  <a:pt x="47626" y="125194"/>
                  <a:pt x="58960" y="130445"/>
                </a:cubicBezTo>
                <a:cubicBezTo>
                  <a:pt x="60782" y="131290"/>
                  <a:pt x="62425" y="132326"/>
                  <a:pt x="63997" y="133457"/>
                </a:cubicBezTo>
                <a:cubicBezTo>
                  <a:pt x="65985" y="140732"/>
                  <a:pt x="70795" y="147709"/>
                  <a:pt x="78010" y="151757"/>
                </a:cubicBezTo>
                <a:cubicBezTo>
                  <a:pt x="81701" y="153840"/>
                  <a:pt x="86071" y="154971"/>
                  <a:pt x="89976" y="155341"/>
                </a:cubicBezTo>
                <a:cubicBezTo>
                  <a:pt x="92794" y="155602"/>
                  <a:pt x="95482" y="155722"/>
                  <a:pt x="98053" y="155722"/>
                </a:cubicBezTo>
                <a:cubicBezTo>
                  <a:pt x="124611" y="155722"/>
                  <a:pt x="138682" y="142939"/>
                  <a:pt x="155020" y="141756"/>
                </a:cubicBezTo>
                <a:cubicBezTo>
                  <a:pt x="155811" y="141699"/>
                  <a:pt x="156608" y="141669"/>
                  <a:pt x="157412" y="141669"/>
                </a:cubicBezTo>
                <a:cubicBezTo>
                  <a:pt x="163153" y="141669"/>
                  <a:pt x="169259" y="143194"/>
                  <a:pt x="176308" y="147256"/>
                </a:cubicBezTo>
                <a:lnTo>
                  <a:pt x="176308" y="0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-10703" y="2348879"/>
            <a:ext cx="3274652" cy="2797621"/>
          </a:xfrm>
          <a:custGeom>
            <a:rect b="b" l="l" r="r" t="t"/>
            <a:pathLst>
              <a:path extrusionOk="0" h="465688" w="545094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717529" y="1686425"/>
            <a:ext cx="4584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686814" y="3304725"/>
            <a:ext cx="4074600" cy="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600">
                <a:solidFill>
                  <a:srgbClr val="053B5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" name="Google Shape;58;p11"/>
          <p:cNvGrpSpPr/>
          <p:nvPr/>
        </p:nvGrpSpPr>
        <p:grpSpPr>
          <a:xfrm rot="9401449">
            <a:off x="754395" y="69566"/>
            <a:ext cx="1522160" cy="1254196"/>
            <a:chOff x="698956" y="6526827"/>
            <a:chExt cx="1522132" cy="1254173"/>
          </a:xfrm>
        </p:grpSpPr>
        <p:grpSp>
          <p:nvGrpSpPr>
            <p:cNvPr id="59" name="Google Shape;59;p11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60" name="Google Shape;60;p11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rect b="b" l="l" r="r" t="t"/>
                <a:pathLst>
                  <a:path extrusionOk="0" h="77719" w="83428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1" name="Google Shape;61;p11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62" name="Google Shape;62;p11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rect b="b" l="l" r="r" t="t"/>
                  <a:pathLst>
                    <a:path extrusionOk="0" h="53341" w="77898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11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rect b="b" l="l" r="r" t="t"/>
                  <a:pathLst>
                    <a:path extrusionOk="0" h="2670" w="19605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11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rect b="b" l="l" r="r" t="t"/>
                  <a:pathLst>
                    <a:path extrusionOk="0" h="16339" w="744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5" name="Google Shape;65;p11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66" name="Google Shape;66;p11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rect b="b" l="l" r="r" t="t"/>
                <a:pathLst>
                  <a:path extrusionOk="0" h="90641" w="69926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7" name="Google Shape;67;p11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68" name="Google Shape;68;p11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rect b="b" l="l" r="r" t="t"/>
                  <a:pathLst>
                    <a:path extrusionOk="0" h="102121" w="46877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11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rect b="b" l="l" r="r" t="t"/>
                  <a:pathLst>
                    <a:path extrusionOk="0" h="26811" w="2384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" name="Google Shape;70;p11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rect b="b" l="l" r="r" t="t"/>
                  <a:pathLst>
                    <a:path extrusionOk="0" h="9445" w="21277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" name="Google Shape;71;p11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rect b="b" l="l" r="r" t="t"/>
                  <a:pathLst>
                    <a:path extrusionOk="0" h="11627" w="233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2" name="Google Shape;72;p11"/>
          <p:cNvSpPr/>
          <p:nvPr/>
        </p:nvSpPr>
        <p:spPr>
          <a:xfrm>
            <a:off x="135300" y="3359424"/>
            <a:ext cx="3190928" cy="1665834"/>
          </a:xfrm>
          <a:custGeom>
            <a:rect b="b" l="l" r="r" t="t"/>
            <a:pathLst>
              <a:path extrusionOk="0" h="42149" w="80737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75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1"/>
          <p:cNvSpPr/>
          <p:nvPr/>
        </p:nvSpPr>
        <p:spPr>
          <a:xfrm flipH="1">
            <a:off x="3838" y="2854054"/>
            <a:ext cx="9136313" cy="2289456"/>
          </a:xfrm>
          <a:custGeom>
            <a:rect b="b" l="l" r="r" t="t"/>
            <a:pathLst>
              <a:path extrusionOk="0" h="70881" w="282858">
                <a:moveTo>
                  <a:pt x="57528" y="1"/>
                </a:moveTo>
                <a:cubicBezTo>
                  <a:pt x="37107" y="1"/>
                  <a:pt x="17867" y="6326"/>
                  <a:pt x="1" y="16029"/>
                </a:cubicBezTo>
                <a:lnTo>
                  <a:pt x="1" y="70881"/>
                </a:lnTo>
                <a:lnTo>
                  <a:pt x="282857" y="70881"/>
                </a:lnTo>
                <a:lnTo>
                  <a:pt x="282857" y="53831"/>
                </a:lnTo>
                <a:cubicBezTo>
                  <a:pt x="276183" y="53941"/>
                  <a:pt x="269511" y="54030"/>
                  <a:pt x="262852" y="54030"/>
                </a:cubicBezTo>
                <a:cubicBezTo>
                  <a:pt x="230491" y="54030"/>
                  <a:pt x="198425" y="51930"/>
                  <a:pt x="167736" y="39913"/>
                </a:cubicBezTo>
                <a:cubicBezTo>
                  <a:pt x="131005" y="25530"/>
                  <a:pt x="101025" y="967"/>
                  <a:pt x="59794" y="27"/>
                </a:cubicBezTo>
                <a:cubicBezTo>
                  <a:pt x="59037" y="10"/>
                  <a:pt x="58282" y="1"/>
                  <a:pt x="57528" y="1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1"/>
          <p:cNvSpPr/>
          <p:nvPr/>
        </p:nvSpPr>
        <p:spPr>
          <a:xfrm flipH="1">
            <a:off x="7315803" y="3477799"/>
            <a:ext cx="1828197" cy="1665810"/>
          </a:xfrm>
          <a:custGeom>
            <a:rect b="b" l="l" r="r" t="t"/>
            <a:pathLst>
              <a:path extrusionOk="0" h="52020" w="57091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1"/>
          <p:cNvSpPr/>
          <p:nvPr/>
        </p:nvSpPr>
        <p:spPr>
          <a:xfrm flipH="1" rot="10800000">
            <a:off x="196876" y="18"/>
            <a:ext cx="2637197" cy="681282"/>
          </a:xfrm>
          <a:custGeom>
            <a:rect b="b" l="l" r="r" t="t"/>
            <a:pathLst>
              <a:path extrusionOk="0" h="15496" w="59984">
                <a:moveTo>
                  <a:pt x="8620" y="0"/>
                </a:moveTo>
                <a:cubicBezTo>
                  <a:pt x="6622" y="0"/>
                  <a:pt x="4637" y="834"/>
                  <a:pt x="3227" y="2459"/>
                </a:cubicBezTo>
                <a:cubicBezTo>
                  <a:pt x="988" y="5042"/>
                  <a:pt x="941" y="8769"/>
                  <a:pt x="2893" y="11400"/>
                </a:cubicBezTo>
                <a:cubicBezTo>
                  <a:pt x="2608" y="11662"/>
                  <a:pt x="2334" y="11948"/>
                  <a:pt x="2072" y="12245"/>
                </a:cubicBezTo>
                <a:cubicBezTo>
                  <a:pt x="1203" y="13246"/>
                  <a:pt x="512" y="14341"/>
                  <a:pt x="0" y="15496"/>
                </a:cubicBezTo>
                <a:lnTo>
                  <a:pt x="59984" y="15496"/>
                </a:lnTo>
                <a:cubicBezTo>
                  <a:pt x="58853" y="11960"/>
                  <a:pt x="56781" y="8685"/>
                  <a:pt x="53769" y="6066"/>
                </a:cubicBezTo>
                <a:cubicBezTo>
                  <a:pt x="49777" y="2603"/>
                  <a:pt x="44856" y="905"/>
                  <a:pt x="39958" y="905"/>
                </a:cubicBezTo>
                <a:cubicBezTo>
                  <a:pt x="34060" y="905"/>
                  <a:pt x="28196" y="3367"/>
                  <a:pt x="24027" y="8174"/>
                </a:cubicBezTo>
                <a:cubicBezTo>
                  <a:pt x="23967" y="8233"/>
                  <a:pt x="23932" y="8304"/>
                  <a:pt x="23872" y="8364"/>
                </a:cubicBezTo>
                <a:cubicBezTo>
                  <a:pt x="22789" y="9138"/>
                  <a:pt x="21777" y="9995"/>
                  <a:pt x="20860" y="10960"/>
                </a:cubicBezTo>
                <a:cubicBezTo>
                  <a:pt x="20848" y="10948"/>
                  <a:pt x="20836" y="10936"/>
                  <a:pt x="20824" y="10924"/>
                </a:cubicBezTo>
                <a:cubicBezTo>
                  <a:pt x="19288" y="9578"/>
                  <a:pt x="17526" y="8674"/>
                  <a:pt x="15681" y="8162"/>
                </a:cubicBezTo>
                <a:cubicBezTo>
                  <a:pt x="16014" y="5840"/>
                  <a:pt x="15216" y="3399"/>
                  <a:pt x="13311" y="1756"/>
                </a:cubicBezTo>
                <a:cubicBezTo>
                  <a:pt x="11954" y="577"/>
                  <a:pt x="10283" y="0"/>
                  <a:pt x="8620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1"/>
          <p:cNvSpPr txBox="1"/>
          <p:nvPr>
            <p:ph type="title"/>
          </p:nvPr>
        </p:nvSpPr>
        <p:spPr>
          <a:xfrm>
            <a:off x="1891075" y="2571750"/>
            <a:ext cx="5361900" cy="65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7" name="Google Shape;77;p11"/>
          <p:cNvSpPr txBox="1"/>
          <p:nvPr>
            <p:ph hasCustomPrompt="1" idx="2" type="title"/>
          </p:nvPr>
        </p:nvSpPr>
        <p:spPr>
          <a:xfrm>
            <a:off x="1891075" y="1639950"/>
            <a:ext cx="5361900" cy="10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subTitle"/>
          </p:nvPr>
        </p:nvSpPr>
        <p:spPr>
          <a:xfrm>
            <a:off x="1891050" y="3081750"/>
            <a:ext cx="5361900" cy="42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0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4420751" y="2753749"/>
            <a:ext cx="4769720" cy="2389758"/>
          </a:xfrm>
          <a:custGeom>
            <a:rect b="b" l="l" r="r" t="t"/>
            <a:pathLst>
              <a:path extrusionOk="0" h="113205" w="225946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13"/>
          <p:cNvGrpSpPr/>
          <p:nvPr/>
        </p:nvGrpSpPr>
        <p:grpSpPr>
          <a:xfrm rot="-1314983">
            <a:off x="8216103" y="3311234"/>
            <a:ext cx="972293" cy="928258"/>
            <a:chOff x="-1855532" y="1600966"/>
            <a:chExt cx="890361" cy="822923"/>
          </a:xfrm>
        </p:grpSpPr>
        <p:sp>
          <p:nvSpPr>
            <p:cNvPr id="83" name="Google Shape;83;p13"/>
            <p:cNvSpPr/>
            <p:nvPr/>
          </p:nvSpPr>
          <p:spPr>
            <a:xfrm>
              <a:off x="-1855532" y="1600966"/>
              <a:ext cx="890361" cy="822923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-1801299" y="1673750"/>
              <a:ext cx="648448" cy="672557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13"/>
          <p:cNvSpPr/>
          <p:nvPr/>
        </p:nvSpPr>
        <p:spPr>
          <a:xfrm>
            <a:off x="70" y="850947"/>
            <a:ext cx="8179245" cy="4098021"/>
          </a:xfrm>
          <a:custGeom>
            <a:rect b="b" l="l" r="r" t="t"/>
            <a:pathLst>
              <a:path extrusionOk="0" h="113205" w="225946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" name="Google Shape;86;p13"/>
          <p:cNvGrpSpPr/>
          <p:nvPr/>
        </p:nvGrpSpPr>
        <p:grpSpPr>
          <a:xfrm>
            <a:off x="461664" y="2367617"/>
            <a:ext cx="1251074" cy="1089966"/>
            <a:chOff x="2227541" y="6011760"/>
            <a:chExt cx="2864180" cy="2495343"/>
          </a:xfrm>
        </p:grpSpPr>
        <p:sp>
          <p:nvSpPr>
            <p:cNvPr id="87" name="Google Shape;87;p13"/>
            <p:cNvSpPr/>
            <p:nvPr/>
          </p:nvSpPr>
          <p:spPr>
            <a:xfrm rot="-1131582">
              <a:off x="2772277" y="6293752"/>
              <a:ext cx="2064072" cy="1922827"/>
            </a:xfrm>
            <a:custGeom>
              <a:rect b="b" l="l" r="r" t="t"/>
              <a:pathLst>
                <a:path extrusionOk="0" h="77719" w="83428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" name="Google Shape;88;p13"/>
            <p:cNvGrpSpPr/>
            <p:nvPr/>
          </p:nvGrpSpPr>
          <p:grpSpPr>
            <a:xfrm>
              <a:off x="2227541" y="6635267"/>
              <a:ext cx="2250382" cy="1871835"/>
              <a:chOff x="2227541" y="6635267"/>
              <a:chExt cx="2250382" cy="1871835"/>
            </a:xfrm>
          </p:grpSpPr>
          <p:sp>
            <p:nvSpPr>
              <p:cNvPr id="89" name="Google Shape;89;p13"/>
              <p:cNvSpPr/>
              <p:nvPr/>
            </p:nvSpPr>
            <p:spPr>
              <a:xfrm rot="-1131582">
                <a:off x="2389104" y="6911337"/>
                <a:ext cx="1927256" cy="1319697"/>
              </a:xfrm>
              <a:custGeom>
                <a:rect b="b" l="l" r="r" t="t"/>
                <a:pathLst>
                  <a:path extrusionOk="0" h="53341" w="77898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 rot="-1131582">
                <a:off x="3441562" y="7628158"/>
                <a:ext cx="485043" cy="66058"/>
              </a:xfrm>
              <a:custGeom>
                <a:rect b="b" l="l" r="r" t="t"/>
                <a:pathLst>
                  <a:path extrusionOk="0" h="2670" w="19605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 rot="-1131582">
                <a:off x="3621630" y="6827655"/>
                <a:ext cx="184071" cy="404239"/>
              </a:xfrm>
              <a:custGeom>
                <a:rect b="b" l="l" r="r" t="t"/>
                <a:pathLst>
                  <a:path extrusionOk="0" h="16339" w="744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" name="Google Shape;92;p13"/>
          <p:cNvGrpSpPr/>
          <p:nvPr/>
        </p:nvGrpSpPr>
        <p:grpSpPr>
          <a:xfrm>
            <a:off x="190606" y="2294802"/>
            <a:ext cx="761443" cy="1254173"/>
            <a:chOff x="1668617" y="5683195"/>
            <a:chExt cx="1743230" cy="2871275"/>
          </a:xfrm>
        </p:grpSpPr>
        <p:sp>
          <p:nvSpPr>
            <p:cNvPr id="93" name="Google Shape;93;p13"/>
            <p:cNvSpPr/>
            <p:nvPr/>
          </p:nvSpPr>
          <p:spPr>
            <a:xfrm>
              <a:off x="1668617" y="5683195"/>
              <a:ext cx="1729969" cy="2242458"/>
            </a:xfrm>
            <a:custGeom>
              <a:rect b="b" l="l" r="r" t="t"/>
              <a:pathLst>
                <a:path extrusionOk="0" h="90641" w="69926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" name="Google Shape;94;p13"/>
            <p:cNvGrpSpPr/>
            <p:nvPr/>
          </p:nvGrpSpPr>
          <p:grpSpPr>
            <a:xfrm>
              <a:off x="2252110" y="6027996"/>
              <a:ext cx="1159737" cy="2526474"/>
              <a:chOff x="2252110" y="6027996"/>
              <a:chExt cx="1159737" cy="2526474"/>
            </a:xfrm>
          </p:grpSpPr>
          <p:sp>
            <p:nvSpPr>
              <p:cNvPr id="95" name="Google Shape;95;p13"/>
              <p:cNvSpPr/>
              <p:nvPr/>
            </p:nvSpPr>
            <p:spPr>
              <a:xfrm>
                <a:off x="2252110" y="6027996"/>
                <a:ext cx="1159737" cy="2526474"/>
              </a:xfrm>
              <a:custGeom>
                <a:rect b="b" l="l" r="r" t="t"/>
                <a:pathLst>
                  <a:path extrusionOk="0" h="102121" w="46877">
                    <a:moveTo>
                      <a:pt x="249" y="0"/>
                    </a:moveTo>
                    <a:cubicBezTo>
                      <a:pt x="0" y="0"/>
                      <a:pt x="69" y="331"/>
                      <a:pt x="644" y="817"/>
                    </a:cubicBezTo>
                    <a:cubicBezTo>
                      <a:pt x="644" y="817"/>
                      <a:pt x="1049" y="1162"/>
                      <a:pt x="1799" y="1805"/>
                    </a:cubicBezTo>
                    <a:cubicBezTo>
                      <a:pt x="2180" y="2114"/>
                      <a:pt x="2633" y="2519"/>
                      <a:pt x="3157" y="2984"/>
                    </a:cubicBezTo>
                    <a:cubicBezTo>
                      <a:pt x="3419" y="3222"/>
                      <a:pt x="3704" y="3472"/>
                      <a:pt x="4002" y="3746"/>
                    </a:cubicBezTo>
                    <a:cubicBezTo>
                      <a:pt x="4300" y="4008"/>
                      <a:pt x="4609" y="4305"/>
                      <a:pt x="4943" y="4603"/>
                    </a:cubicBezTo>
                    <a:cubicBezTo>
                      <a:pt x="6264" y="5805"/>
                      <a:pt x="7788" y="7317"/>
                      <a:pt x="9467" y="9032"/>
                    </a:cubicBezTo>
                    <a:cubicBezTo>
                      <a:pt x="11134" y="10770"/>
                      <a:pt x="12932" y="12747"/>
                      <a:pt x="14765" y="14926"/>
                    </a:cubicBezTo>
                    <a:cubicBezTo>
                      <a:pt x="18409" y="19295"/>
                      <a:pt x="22100" y="24522"/>
                      <a:pt x="25231" y="30035"/>
                    </a:cubicBezTo>
                    <a:cubicBezTo>
                      <a:pt x="26791" y="32785"/>
                      <a:pt x="28219" y="35619"/>
                      <a:pt x="29529" y="38381"/>
                    </a:cubicBezTo>
                    <a:cubicBezTo>
                      <a:pt x="29696" y="38726"/>
                      <a:pt x="29862" y="39071"/>
                      <a:pt x="30029" y="39405"/>
                    </a:cubicBezTo>
                    <a:cubicBezTo>
                      <a:pt x="30184" y="39750"/>
                      <a:pt x="30339" y="40095"/>
                      <a:pt x="30505" y="40441"/>
                    </a:cubicBezTo>
                    <a:cubicBezTo>
                      <a:pt x="30815" y="41131"/>
                      <a:pt x="31124" y="41798"/>
                      <a:pt x="31422" y="42477"/>
                    </a:cubicBezTo>
                    <a:cubicBezTo>
                      <a:pt x="31720" y="43143"/>
                      <a:pt x="32006" y="43810"/>
                      <a:pt x="32291" y="44465"/>
                    </a:cubicBezTo>
                    <a:cubicBezTo>
                      <a:pt x="32363" y="44632"/>
                      <a:pt x="32434" y="44798"/>
                      <a:pt x="32506" y="44953"/>
                    </a:cubicBezTo>
                    <a:cubicBezTo>
                      <a:pt x="32577" y="45120"/>
                      <a:pt x="32637" y="45286"/>
                      <a:pt x="32708" y="45453"/>
                    </a:cubicBezTo>
                    <a:cubicBezTo>
                      <a:pt x="32839" y="45775"/>
                      <a:pt x="32970" y="46096"/>
                      <a:pt x="33113" y="46418"/>
                    </a:cubicBezTo>
                    <a:cubicBezTo>
                      <a:pt x="33649" y="47691"/>
                      <a:pt x="34161" y="49025"/>
                      <a:pt x="34708" y="50394"/>
                    </a:cubicBezTo>
                    <a:cubicBezTo>
                      <a:pt x="34970" y="51085"/>
                      <a:pt x="35232" y="51787"/>
                      <a:pt x="35494" y="52490"/>
                    </a:cubicBezTo>
                    <a:cubicBezTo>
                      <a:pt x="35625" y="52835"/>
                      <a:pt x="35768" y="53192"/>
                      <a:pt x="35899" y="53549"/>
                    </a:cubicBezTo>
                    <a:cubicBezTo>
                      <a:pt x="36018" y="53907"/>
                      <a:pt x="36149" y="54264"/>
                      <a:pt x="36280" y="54621"/>
                    </a:cubicBezTo>
                    <a:cubicBezTo>
                      <a:pt x="36411" y="54990"/>
                      <a:pt x="36542" y="55347"/>
                      <a:pt x="36661" y="55716"/>
                    </a:cubicBezTo>
                    <a:cubicBezTo>
                      <a:pt x="36732" y="55895"/>
                      <a:pt x="36792" y="56073"/>
                      <a:pt x="36863" y="56252"/>
                    </a:cubicBezTo>
                    <a:cubicBezTo>
                      <a:pt x="36923" y="56443"/>
                      <a:pt x="36982" y="56621"/>
                      <a:pt x="37054" y="56812"/>
                    </a:cubicBezTo>
                    <a:cubicBezTo>
                      <a:pt x="37304" y="57550"/>
                      <a:pt x="37554" y="58288"/>
                      <a:pt x="37804" y="59026"/>
                    </a:cubicBezTo>
                    <a:cubicBezTo>
                      <a:pt x="38280" y="60526"/>
                      <a:pt x="38780" y="62027"/>
                      <a:pt x="39233" y="63551"/>
                    </a:cubicBezTo>
                    <a:cubicBezTo>
                      <a:pt x="39697" y="65075"/>
                      <a:pt x="40126" y="66599"/>
                      <a:pt x="40554" y="68123"/>
                    </a:cubicBezTo>
                    <a:cubicBezTo>
                      <a:pt x="40769" y="68885"/>
                      <a:pt x="40971" y="69647"/>
                      <a:pt x="41173" y="70409"/>
                    </a:cubicBezTo>
                    <a:cubicBezTo>
                      <a:pt x="41376" y="71159"/>
                      <a:pt x="41566" y="71921"/>
                      <a:pt x="41757" y="72671"/>
                    </a:cubicBezTo>
                    <a:cubicBezTo>
                      <a:pt x="41852" y="73052"/>
                      <a:pt x="41947" y="73421"/>
                      <a:pt x="42043" y="73802"/>
                    </a:cubicBezTo>
                    <a:cubicBezTo>
                      <a:pt x="42126" y="74171"/>
                      <a:pt x="42221" y="74540"/>
                      <a:pt x="42304" y="74921"/>
                    </a:cubicBezTo>
                    <a:cubicBezTo>
                      <a:pt x="42388" y="75290"/>
                      <a:pt x="42483" y="75659"/>
                      <a:pt x="42566" y="76028"/>
                    </a:cubicBezTo>
                    <a:cubicBezTo>
                      <a:pt x="42650" y="76397"/>
                      <a:pt x="42745" y="76766"/>
                      <a:pt x="42816" y="77124"/>
                    </a:cubicBezTo>
                    <a:cubicBezTo>
                      <a:pt x="43126" y="78588"/>
                      <a:pt x="43436" y="80029"/>
                      <a:pt x="43686" y="81422"/>
                    </a:cubicBezTo>
                    <a:cubicBezTo>
                      <a:pt x="44733" y="87018"/>
                      <a:pt x="45341" y="91995"/>
                      <a:pt x="45722" y="95554"/>
                    </a:cubicBezTo>
                    <a:cubicBezTo>
                      <a:pt x="45817" y="96447"/>
                      <a:pt x="45900" y="97257"/>
                      <a:pt x="45972" y="97960"/>
                    </a:cubicBezTo>
                    <a:cubicBezTo>
                      <a:pt x="46055" y="98650"/>
                      <a:pt x="46114" y="99257"/>
                      <a:pt x="46150" y="99745"/>
                    </a:cubicBezTo>
                    <a:cubicBezTo>
                      <a:pt x="46245" y="100734"/>
                      <a:pt x="46305" y="101269"/>
                      <a:pt x="46305" y="101269"/>
                    </a:cubicBezTo>
                    <a:cubicBezTo>
                      <a:pt x="46369" y="101838"/>
                      <a:pt x="46515" y="102121"/>
                      <a:pt x="46640" y="102121"/>
                    </a:cubicBezTo>
                    <a:cubicBezTo>
                      <a:pt x="46769" y="102121"/>
                      <a:pt x="46877" y="101820"/>
                      <a:pt x="46853" y="101222"/>
                    </a:cubicBezTo>
                    <a:cubicBezTo>
                      <a:pt x="46853" y="101222"/>
                      <a:pt x="46805" y="100686"/>
                      <a:pt x="46734" y="99698"/>
                    </a:cubicBezTo>
                    <a:cubicBezTo>
                      <a:pt x="46686" y="99210"/>
                      <a:pt x="46638" y="98602"/>
                      <a:pt x="46579" y="97900"/>
                    </a:cubicBezTo>
                    <a:cubicBezTo>
                      <a:pt x="46507" y="97198"/>
                      <a:pt x="46436" y="96388"/>
                      <a:pt x="46353" y="95495"/>
                    </a:cubicBezTo>
                    <a:cubicBezTo>
                      <a:pt x="46007" y="91923"/>
                      <a:pt x="45472" y="86922"/>
                      <a:pt x="44483" y="81279"/>
                    </a:cubicBezTo>
                    <a:cubicBezTo>
                      <a:pt x="44245" y="79874"/>
                      <a:pt x="43948" y="78421"/>
                      <a:pt x="43650" y="76945"/>
                    </a:cubicBezTo>
                    <a:cubicBezTo>
                      <a:pt x="43590" y="76576"/>
                      <a:pt x="43495" y="76207"/>
                      <a:pt x="43412" y="75838"/>
                    </a:cubicBezTo>
                    <a:cubicBezTo>
                      <a:pt x="43328" y="75469"/>
                      <a:pt x="43245" y="75088"/>
                      <a:pt x="43162" y="74719"/>
                    </a:cubicBezTo>
                    <a:cubicBezTo>
                      <a:pt x="43078" y="74338"/>
                      <a:pt x="42995" y="73969"/>
                      <a:pt x="42912" y="73588"/>
                    </a:cubicBezTo>
                    <a:cubicBezTo>
                      <a:pt x="42816" y="73218"/>
                      <a:pt x="42721" y="72837"/>
                      <a:pt x="42626" y="72456"/>
                    </a:cubicBezTo>
                    <a:cubicBezTo>
                      <a:pt x="42447" y="71694"/>
                      <a:pt x="42269" y="70932"/>
                      <a:pt x="42066" y="70170"/>
                    </a:cubicBezTo>
                    <a:cubicBezTo>
                      <a:pt x="41876" y="69408"/>
                      <a:pt x="41673" y="68646"/>
                      <a:pt x="41471" y="67873"/>
                    </a:cubicBezTo>
                    <a:cubicBezTo>
                      <a:pt x="41054" y="66337"/>
                      <a:pt x="40638" y="64801"/>
                      <a:pt x="40173" y="63265"/>
                    </a:cubicBezTo>
                    <a:cubicBezTo>
                      <a:pt x="39733" y="61741"/>
                      <a:pt x="39245" y="60217"/>
                      <a:pt x="38768" y="58717"/>
                    </a:cubicBezTo>
                    <a:cubicBezTo>
                      <a:pt x="38518" y="57967"/>
                      <a:pt x="38268" y="57216"/>
                      <a:pt x="38030" y="56478"/>
                    </a:cubicBezTo>
                    <a:cubicBezTo>
                      <a:pt x="37971" y="56288"/>
                      <a:pt x="37899" y="56109"/>
                      <a:pt x="37840" y="55919"/>
                    </a:cubicBezTo>
                    <a:cubicBezTo>
                      <a:pt x="37780" y="55740"/>
                      <a:pt x="37709" y="55550"/>
                      <a:pt x="37649" y="55371"/>
                    </a:cubicBezTo>
                    <a:cubicBezTo>
                      <a:pt x="37518" y="55002"/>
                      <a:pt x="37387" y="54633"/>
                      <a:pt x="37268" y="54276"/>
                    </a:cubicBezTo>
                    <a:cubicBezTo>
                      <a:pt x="37137" y="53907"/>
                      <a:pt x="37006" y="53549"/>
                      <a:pt x="36887" y="53192"/>
                    </a:cubicBezTo>
                    <a:cubicBezTo>
                      <a:pt x="36756" y="52823"/>
                      <a:pt x="36613" y="52478"/>
                      <a:pt x="36482" y="52121"/>
                    </a:cubicBezTo>
                    <a:cubicBezTo>
                      <a:pt x="36220" y="51406"/>
                      <a:pt x="35970" y="50704"/>
                      <a:pt x="35696" y="50013"/>
                    </a:cubicBezTo>
                    <a:cubicBezTo>
                      <a:pt x="35161" y="48644"/>
                      <a:pt x="34637" y="47287"/>
                      <a:pt x="34101" y="46013"/>
                    </a:cubicBezTo>
                    <a:cubicBezTo>
                      <a:pt x="33958" y="45679"/>
                      <a:pt x="33827" y="45358"/>
                      <a:pt x="33696" y="45036"/>
                    </a:cubicBezTo>
                    <a:cubicBezTo>
                      <a:pt x="33625" y="44870"/>
                      <a:pt x="33553" y="44703"/>
                      <a:pt x="33482" y="44536"/>
                    </a:cubicBezTo>
                    <a:cubicBezTo>
                      <a:pt x="33410" y="44382"/>
                      <a:pt x="33339" y="44215"/>
                      <a:pt x="33268" y="44048"/>
                    </a:cubicBezTo>
                    <a:cubicBezTo>
                      <a:pt x="32982" y="43393"/>
                      <a:pt x="32696" y="42715"/>
                      <a:pt x="32398" y="42036"/>
                    </a:cubicBezTo>
                    <a:cubicBezTo>
                      <a:pt x="32089" y="41369"/>
                      <a:pt x="31779" y="40691"/>
                      <a:pt x="31458" y="40000"/>
                    </a:cubicBezTo>
                    <a:cubicBezTo>
                      <a:pt x="31303" y="39655"/>
                      <a:pt x="31136" y="39309"/>
                      <a:pt x="30982" y="38964"/>
                    </a:cubicBezTo>
                    <a:cubicBezTo>
                      <a:pt x="30815" y="38619"/>
                      <a:pt x="30648" y="38274"/>
                      <a:pt x="30482" y="37928"/>
                    </a:cubicBezTo>
                    <a:cubicBezTo>
                      <a:pt x="29136" y="35142"/>
                      <a:pt x="27684" y="32309"/>
                      <a:pt x="26088" y="29546"/>
                    </a:cubicBezTo>
                    <a:cubicBezTo>
                      <a:pt x="22885" y="23998"/>
                      <a:pt x="19111" y="18759"/>
                      <a:pt x="15384" y="14414"/>
                    </a:cubicBezTo>
                    <a:cubicBezTo>
                      <a:pt x="13515" y="12235"/>
                      <a:pt x="11682" y="10258"/>
                      <a:pt x="9979" y="8532"/>
                    </a:cubicBezTo>
                    <a:cubicBezTo>
                      <a:pt x="8264" y="6829"/>
                      <a:pt x="6705" y="5329"/>
                      <a:pt x="5359" y="4139"/>
                    </a:cubicBezTo>
                    <a:cubicBezTo>
                      <a:pt x="5026" y="3841"/>
                      <a:pt x="4716" y="3555"/>
                      <a:pt x="4419" y="3281"/>
                    </a:cubicBezTo>
                    <a:cubicBezTo>
                      <a:pt x="4109" y="3019"/>
                      <a:pt x="3823" y="2769"/>
                      <a:pt x="3550" y="2543"/>
                    </a:cubicBezTo>
                    <a:cubicBezTo>
                      <a:pt x="3014" y="2079"/>
                      <a:pt x="2561" y="1674"/>
                      <a:pt x="2180" y="1364"/>
                    </a:cubicBezTo>
                    <a:cubicBezTo>
                      <a:pt x="1406" y="733"/>
                      <a:pt x="990" y="388"/>
                      <a:pt x="990" y="388"/>
                    </a:cubicBezTo>
                    <a:cubicBezTo>
                      <a:pt x="657" y="117"/>
                      <a:pt x="397" y="0"/>
                      <a:pt x="24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3112839" y="6709262"/>
                <a:ext cx="58980" cy="663304"/>
              </a:xfrm>
              <a:custGeom>
                <a:rect b="b" l="l" r="r" t="t"/>
                <a:pathLst>
                  <a:path extrusionOk="0" h="26811" w="2384">
                    <a:moveTo>
                      <a:pt x="289" y="0"/>
                    </a:moveTo>
                    <a:cubicBezTo>
                      <a:pt x="158" y="0"/>
                      <a:pt x="25" y="72"/>
                      <a:pt x="1" y="212"/>
                    </a:cubicBezTo>
                    <a:cubicBezTo>
                      <a:pt x="1" y="212"/>
                      <a:pt x="1" y="724"/>
                      <a:pt x="13" y="1557"/>
                    </a:cubicBezTo>
                    <a:cubicBezTo>
                      <a:pt x="13" y="2390"/>
                      <a:pt x="24" y="3557"/>
                      <a:pt x="48" y="4891"/>
                    </a:cubicBezTo>
                    <a:cubicBezTo>
                      <a:pt x="84" y="7558"/>
                      <a:pt x="179" y="10868"/>
                      <a:pt x="322" y="13463"/>
                    </a:cubicBezTo>
                    <a:cubicBezTo>
                      <a:pt x="501" y="16047"/>
                      <a:pt x="798" y="19357"/>
                      <a:pt x="1156" y="22000"/>
                    </a:cubicBezTo>
                    <a:cubicBezTo>
                      <a:pt x="1239" y="22667"/>
                      <a:pt x="1310" y="23286"/>
                      <a:pt x="1394" y="23845"/>
                    </a:cubicBezTo>
                    <a:cubicBezTo>
                      <a:pt x="1477" y="24405"/>
                      <a:pt x="1560" y="24893"/>
                      <a:pt x="1620" y="25310"/>
                    </a:cubicBezTo>
                    <a:cubicBezTo>
                      <a:pt x="1751" y="26143"/>
                      <a:pt x="1822" y="26643"/>
                      <a:pt x="1822" y="26643"/>
                    </a:cubicBezTo>
                    <a:cubicBezTo>
                      <a:pt x="1848" y="26757"/>
                      <a:pt x="1960" y="26811"/>
                      <a:pt x="2076" y="26811"/>
                    </a:cubicBezTo>
                    <a:cubicBezTo>
                      <a:pt x="2226" y="26811"/>
                      <a:pt x="2383" y="26721"/>
                      <a:pt x="2370" y="26560"/>
                    </a:cubicBezTo>
                    <a:cubicBezTo>
                      <a:pt x="2370" y="26560"/>
                      <a:pt x="2322" y="26060"/>
                      <a:pt x="2251" y="25238"/>
                    </a:cubicBezTo>
                    <a:cubicBezTo>
                      <a:pt x="2203" y="24822"/>
                      <a:pt x="2156" y="24322"/>
                      <a:pt x="2108" y="23762"/>
                    </a:cubicBezTo>
                    <a:cubicBezTo>
                      <a:pt x="2048" y="23202"/>
                      <a:pt x="2013" y="22583"/>
                      <a:pt x="1953" y="21917"/>
                    </a:cubicBezTo>
                    <a:cubicBezTo>
                      <a:pt x="1727" y="19273"/>
                      <a:pt x="1560" y="15975"/>
                      <a:pt x="1394" y="13392"/>
                    </a:cubicBezTo>
                    <a:cubicBezTo>
                      <a:pt x="1072" y="8224"/>
                      <a:pt x="560" y="200"/>
                      <a:pt x="560" y="200"/>
                    </a:cubicBezTo>
                    <a:cubicBezTo>
                      <a:pt x="537" y="66"/>
                      <a:pt x="414" y="0"/>
                      <a:pt x="28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2447432" y="6696496"/>
                <a:ext cx="526393" cy="233669"/>
              </a:xfrm>
              <a:custGeom>
                <a:rect b="b" l="l" r="r" t="t"/>
                <a:pathLst>
                  <a:path extrusionOk="0" h="9445" w="21277">
                    <a:moveTo>
                      <a:pt x="1569" y="0"/>
                    </a:moveTo>
                    <a:cubicBezTo>
                      <a:pt x="1521" y="0"/>
                      <a:pt x="1475" y="1"/>
                      <a:pt x="1429" y="1"/>
                    </a:cubicBezTo>
                    <a:cubicBezTo>
                      <a:pt x="1239" y="1"/>
                      <a:pt x="1072" y="13"/>
                      <a:pt x="929" y="25"/>
                    </a:cubicBezTo>
                    <a:cubicBezTo>
                      <a:pt x="786" y="25"/>
                      <a:pt x="655" y="37"/>
                      <a:pt x="560" y="49"/>
                    </a:cubicBezTo>
                    <a:cubicBezTo>
                      <a:pt x="358" y="61"/>
                      <a:pt x="239" y="73"/>
                      <a:pt x="239" y="73"/>
                    </a:cubicBezTo>
                    <a:cubicBezTo>
                      <a:pt x="0" y="132"/>
                      <a:pt x="48" y="585"/>
                      <a:pt x="286" y="632"/>
                    </a:cubicBezTo>
                    <a:cubicBezTo>
                      <a:pt x="286" y="632"/>
                      <a:pt x="393" y="620"/>
                      <a:pt x="584" y="620"/>
                    </a:cubicBezTo>
                    <a:cubicBezTo>
                      <a:pt x="616" y="616"/>
                      <a:pt x="650" y="615"/>
                      <a:pt x="687" y="615"/>
                    </a:cubicBezTo>
                    <a:cubicBezTo>
                      <a:pt x="761" y="615"/>
                      <a:pt x="846" y="620"/>
                      <a:pt x="941" y="620"/>
                    </a:cubicBezTo>
                    <a:cubicBezTo>
                      <a:pt x="1084" y="620"/>
                      <a:pt x="1239" y="620"/>
                      <a:pt x="1417" y="632"/>
                    </a:cubicBezTo>
                    <a:cubicBezTo>
                      <a:pt x="2120" y="668"/>
                      <a:pt x="3096" y="811"/>
                      <a:pt x="4191" y="1085"/>
                    </a:cubicBezTo>
                    <a:cubicBezTo>
                      <a:pt x="5287" y="1347"/>
                      <a:pt x="6489" y="1751"/>
                      <a:pt x="7668" y="2216"/>
                    </a:cubicBezTo>
                    <a:cubicBezTo>
                      <a:pt x="8847" y="2680"/>
                      <a:pt x="9990" y="3216"/>
                      <a:pt x="10990" y="3692"/>
                    </a:cubicBezTo>
                    <a:cubicBezTo>
                      <a:pt x="12978" y="4657"/>
                      <a:pt x="15479" y="6014"/>
                      <a:pt x="17419" y="7228"/>
                    </a:cubicBezTo>
                    <a:cubicBezTo>
                      <a:pt x="19372" y="8419"/>
                      <a:pt x="20789" y="9419"/>
                      <a:pt x="20789" y="9419"/>
                    </a:cubicBezTo>
                    <a:cubicBezTo>
                      <a:pt x="20814" y="9436"/>
                      <a:pt x="20841" y="9444"/>
                      <a:pt x="20870" y="9444"/>
                    </a:cubicBezTo>
                    <a:cubicBezTo>
                      <a:pt x="21056" y="9444"/>
                      <a:pt x="21277" y="9113"/>
                      <a:pt x="21122" y="8979"/>
                    </a:cubicBezTo>
                    <a:cubicBezTo>
                      <a:pt x="21122" y="8979"/>
                      <a:pt x="19765" y="7859"/>
                      <a:pt x="17860" y="6550"/>
                    </a:cubicBezTo>
                    <a:cubicBezTo>
                      <a:pt x="16907" y="5883"/>
                      <a:pt x="15824" y="5169"/>
                      <a:pt x="14717" y="4514"/>
                    </a:cubicBezTo>
                    <a:cubicBezTo>
                      <a:pt x="13597" y="3847"/>
                      <a:pt x="12466" y="3228"/>
                      <a:pt x="11454" y="2728"/>
                    </a:cubicBezTo>
                    <a:cubicBezTo>
                      <a:pt x="10430" y="2240"/>
                      <a:pt x="9240" y="1728"/>
                      <a:pt x="8013" y="1299"/>
                    </a:cubicBezTo>
                    <a:cubicBezTo>
                      <a:pt x="6787" y="859"/>
                      <a:pt x="5513" y="513"/>
                      <a:pt x="4358" y="287"/>
                    </a:cubicBezTo>
                    <a:cubicBezTo>
                      <a:pt x="3275" y="86"/>
                      <a:pt x="2296" y="0"/>
                      <a:pt x="156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2600004" y="6126931"/>
                <a:ext cx="57644" cy="287652"/>
              </a:xfrm>
              <a:custGeom>
                <a:rect b="b" l="l" r="r" t="t"/>
                <a:pathLst>
                  <a:path extrusionOk="0" h="11627" w="2330">
                    <a:moveTo>
                      <a:pt x="372" y="0"/>
                    </a:moveTo>
                    <a:cubicBezTo>
                      <a:pt x="220" y="0"/>
                      <a:pt x="24" y="52"/>
                      <a:pt x="1" y="128"/>
                    </a:cubicBezTo>
                    <a:cubicBezTo>
                      <a:pt x="1" y="128"/>
                      <a:pt x="13" y="354"/>
                      <a:pt x="37" y="711"/>
                    </a:cubicBezTo>
                    <a:cubicBezTo>
                      <a:pt x="48" y="1080"/>
                      <a:pt x="72" y="1580"/>
                      <a:pt x="96" y="2164"/>
                    </a:cubicBezTo>
                    <a:cubicBezTo>
                      <a:pt x="144" y="3318"/>
                      <a:pt x="179" y="4771"/>
                      <a:pt x="310" y="5914"/>
                    </a:cubicBezTo>
                    <a:cubicBezTo>
                      <a:pt x="429" y="7045"/>
                      <a:pt x="703" y="8510"/>
                      <a:pt x="1060" y="9641"/>
                    </a:cubicBezTo>
                    <a:cubicBezTo>
                      <a:pt x="1156" y="9926"/>
                      <a:pt x="1227" y="10188"/>
                      <a:pt x="1322" y="10426"/>
                    </a:cubicBezTo>
                    <a:cubicBezTo>
                      <a:pt x="1406" y="10665"/>
                      <a:pt x="1477" y="10879"/>
                      <a:pt x="1549" y="11046"/>
                    </a:cubicBezTo>
                    <a:cubicBezTo>
                      <a:pt x="1703" y="11391"/>
                      <a:pt x="1787" y="11593"/>
                      <a:pt x="1787" y="11593"/>
                    </a:cubicBezTo>
                    <a:cubicBezTo>
                      <a:pt x="1800" y="11616"/>
                      <a:pt x="1832" y="11626"/>
                      <a:pt x="1876" y="11626"/>
                    </a:cubicBezTo>
                    <a:cubicBezTo>
                      <a:pt x="2033" y="11626"/>
                      <a:pt x="2329" y="11496"/>
                      <a:pt x="2311" y="11403"/>
                    </a:cubicBezTo>
                    <a:cubicBezTo>
                      <a:pt x="2311" y="11403"/>
                      <a:pt x="2251" y="11188"/>
                      <a:pt x="2156" y="10843"/>
                    </a:cubicBezTo>
                    <a:cubicBezTo>
                      <a:pt x="2108" y="10677"/>
                      <a:pt x="2061" y="10462"/>
                      <a:pt x="2001" y="10224"/>
                    </a:cubicBezTo>
                    <a:cubicBezTo>
                      <a:pt x="1942" y="9998"/>
                      <a:pt x="1906" y="9724"/>
                      <a:pt x="1846" y="9450"/>
                    </a:cubicBezTo>
                    <a:cubicBezTo>
                      <a:pt x="1632" y="8331"/>
                      <a:pt x="1489" y="6914"/>
                      <a:pt x="1370" y="5795"/>
                    </a:cubicBezTo>
                    <a:cubicBezTo>
                      <a:pt x="1251" y="4688"/>
                      <a:pt x="1072" y="3247"/>
                      <a:pt x="906" y="2092"/>
                    </a:cubicBezTo>
                    <a:cubicBezTo>
                      <a:pt x="822" y="1509"/>
                      <a:pt x="727" y="997"/>
                      <a:pt x="668" y="640"/>
                    </a:cubicBezTo>
                    <a:cubicBezTo>
                      <a:pt x="596" y="282"/>
                      <a:pt x="549" y="56"/>
                      <a:pt x="549" y="56"/>
                    </a:cubicBezTo>
                    <a:cubicBezTo>
                      <a:pt x="531" y="17"/>
                      <a:pt x="459" y="0"/>
                      <a:pt x="372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9" name="Google Shape;99;p13"/>
          <p:cNvSpPr/>
          <p:nvPr/>
        </p:nvSpPr>
        <p:spPr>
          <a:xfrm>
            <a:off x="82" y="3058584"/>
            <a:ext cx="9143830" cy="2103365"/>
          </a:xfrm>
          <a:custGeom>
            <a:rect b="b" l="l" r="r" t="t"/>
            <a:pathLst>
              <a:path extrusionOk="0" h="58104" w="252592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3"/>
          <p:cNvSpPr txBox="1"/>
          <p:nvPr>
            <p:ph type="title"/>
          </p:nvPr>
        </p:nvSpPr>
        <p:spPr>
          <a:xfrm>
            <a:off x="2007025" y="1582990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01" name="Google Shape;101;p13"/>
          <p:cNvSpPr txBox="1"/>
          <p:nvPr>
            <p:ph hasCustomPrompt="1" idx="2" type="title"/>
          </p:nvPr>
        </p:nvSpPr>
        <p:spPr>
          <a:xfrm>
            <a:off x="2575250" y="273196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/>
          <p:nvPr>
            <p:ph idx="1" type="subTitle"/>
          </p:nvPr>
        </p:nvSpPr>
        <p:spPr>
          <a:xfrm>
            <a:off x="2007013" y="1879246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3" type="title"/>
          </p:nvPr>
        </p:nvSpPr>
        <p:spPr>
          <a:xfrm>
            <a:off x="5017500" y="1582990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04" name="Google Shape;104;p13"/>
          <p:cNvSpPr txBox="1"/>
          <p:nvPr>
            <p:ph hasCustomPrompt="1" idx="4" type="title"/>
          </p:nvPr>
        </p:nvSpPr>
        <p:spPr>
          <a:xfrm>
            <a:off x="5585700" y="273196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/>
          <p:nvPr>
            <p:ph idx="5" type="subTitle"/>
          </p:nvPr>
        </p:nvSpPr>
        <p:spPr>
          <a:xfrm>
            <a:off x="5017488" y="1879246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06" name="Google Shape;106;p13"/>
          <p:cNvSpPr txBox="1"/>
          <p:nvPr>
            <p:ph idx="6" type="title"/>
          </p:nvPr>
        </p:nvSpPr>
        <p:spPr>
          <a:xfrm>
            <a:off x="2007025" y="3658694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07" name="Google Shape;107;p13"/>
          <p:cNvSpPr txBox="1"/>
          <p:nvPr>
            <p:ph hasCustomPrompt="1" idx="7" type="title"/>
          </p:nvPr>
        </p:nvSpPr>
        <p:spPr>
          <a:xfrm>
            <a:off x="2575250" y="2348900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/>
          <p:nvPr>
            <p:ph idx="8" type="subTitle"/>
          </p:nvPr>
        </p:nvSpPr>
        <p:spPr>
          <a:xfrm>
            <a:off x="2007013" y="3954950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09" name="Google Shape;109;p13"/>
          <p:cNvSpPr txBox="1"/>
          <p:nvPr>
            <p:ph idx="9" type="title"/>
          </p:nvPr>
        </p:nvSpPr>
        <p:spPr>
          <a:xfrm>
            <a:off x="5017500" y="3658694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10" name="Google Shape;110;p13"/>
          <p:cNvSpPr txBox="1"/>
          <p:nvPr>
            <p:ph hasCustomPrompt="1" idx="13" type="title"/>
          </p:nvPr>
        </p:nvSpPr>
        <p:spPr>
          <a:xfrm>
            <a:off x="5585700" y="2348900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/>
          <p:nvPr>
            <p:ph idx="14" type="subTitle"/>
          </p:nvPr>
        </p:nvSpPr>
        <p:spPr>
          <a:xfrm>
            <a:off x="5017488" y="3954950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 txBox="1"/>
          <p:nvPr>
            <p:ph type="title"/>
          </p:nvPr>
        </p:nvSpPr>
        <p:spPr>
          <a:xfrm>
            <a:off x="717525" y="1535950"/>
            <a:ext cx="3163200" cy="20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1">
  <p:cSld name="CUSTOM_1_1">
    <p:bg>
      <p:bgPr>
        <a:solidFill>
          <a:schemeClr val="dk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/>
          <p:nvPr>
            <p:ph type="title"/>
          </p:nvPr>
        </p:nvSpPr>
        <p:spPr>
          <a:xfrm>
            <a:off x="717525" y="1610450"/>
            <a:ext cx="3316800" cy="143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16" name="Google Shape;116;p15"/>
          <p:cNvGrpSpPr/>
          <p:nvPr/>
        </p:nvGrpSpPr>
        <p:grpSpPr>
          <a:xfrm>
            <a:off x="440413" y="3605057"/>
            <a:ext cx="3748961" cy="1754140"/>
            <a:chOff x="440413" y="3605057"/>
            <a:chExt cx="3748961" cy="1754140"/>
          </a:xfrm>
        </p:grpSpPr>
        <p:sp>
          <p:nvSpPr>
            <p:cNvPr id="117" name="Google Shape;117;p15"/>
            <p:cNvSpPr/>
            <p:nvPr/>
          </p:nvSpPr>
          <p:spPr>
            <a:xfrm flipH="1">
              <a:off x="440413" y="4420653"/>
              <a:ext cx="2817107" cy="719102"/>
            </a:xfrm>
            <a:custGeom>
              <a:rect b="b" l="l" r="r" t="t"/>
              <a:pathLst>
                <a:path extrusionOk="0" h="22980" w="90025">
                  <a:moveTo>
                    <a:pt x="45816" y="1"/>
                  </a:moveTo>
                  <a:cubicBezTo>
                    <a:pt x="39946" y="1"/>
                    <a:pt x="34946" y="4358"/>
                    <a:pt x="32934" y="10502"/>
                  </a:cubicBezTo>
                  <a:cubicBezTo>
                    <a:pt x="30469" y="8097"/>
                    <a:pt x="27100" y="6609"/>
                    <a:pt x="23373" y="6609"/>
                  </a:cubicBezTo>
                  <a:cubicBezTo>
                    <a:pt x="16634" y="6609"/>
                    <a:pt x="11038" y="11490"/>
                    <a:pt x="9907" y="17920"/>
                  </a:cubicBezTo>
                  <a:cubicBezTo>
                    <a:pt x="8990" y="17467"/>
                    <a:pt x="7966" y="17193"/>
                    <a:pt x="6871" y="17193"/>
                  </a:cubicBezTo>
                  <a:cubicBezTo>
                    <a:pt x="3430" y="17193"/>
                    <a:pt x="584" y="19694"/>
                    <a:pt x="1" y="22980"/>
                  </a:cubicBezTo>
                  <a:lnTo>
                    <a:pt x="90012" y="22980"/>
                  </a:lnTo>
                  <a:cubicBezTo>
                    <a:pt x="90012" y="22968"/>
                    <a:pt x="90024" y="22956"/>
                    <a:pt x="90024" y="22956"/>
                  </a:cubicBezTo>
                  <a:cubicBezTo>
                    <a:pt x="90024" y="17574"/>
                    <a:pt x="85655" y="13205"/>
                    <a:pt x="80273" y="13205"/>
                  </a:cubicBezTo>
                  <a:cubicBezTo>
                    <a:pt x="78916" y="13205"/>
                    <a:pt x="77618" y="13491"/>
                    <a:pt x="76439" y="14002"/>
                  </a:cubicBezTo>
                  <a:cubicBezTo>
                    <a:pt x="74879" y="8407"/>
                    <a:pt x="69772" y="4299"/>
                    <a:pt x="63688" y="4299"/>
                  </a:cubicBezTo>
                  <a:cubicBezTo>
                    <a:pt x="61116" y="4299"/>
                    <a:pt x="58723" y="5049"/>
                    <a:pt x="56699" y="6311"/>
                  </a:cubicBezTo>
                  <a:cubicBezTo>
                    <a:pt x="54163" y="2477"/>
                    <a:pt x="50233" y="1"/>
                    <a:pt x="45816" y="1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flipH="1">
              <a:off x="3079872" y="4856501"/>
              <a:ext cx="1109502" cy="283238"/>
            </a:xfrm>
            <a:custGeom>
              <a:rect b="b" l="l" r="r" t="t"/>
              <a:pathLst>
                <a:path extrusionOk="0" h="10991" w="43054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" name="Google Shape;119;p15"/>
            <p:cNvGrpSpPr/>
            <p:nvPr/>
          </p:nvGrpSpPr>
          <p:grpSpPr>
            <a:xfrm flipH="1" rot="1398551">
              <a:off x="1087893" y="3855029"/>
              <a:ext cx="1522160" cy="1254196"/>
              <a:chOff x="698956" y="6526827"/>
              <a:chExt cx="1522132" cy="1254173"/>
            </a:xfrm>
          </p:grpSpPr>
          <p:grpSp>
            <p:nvGrpSpPr>
              <p:cNvPr id="120" name="Google Shape;120;p15"/>
              <p:cNvGrpSpPr/>
              <p:nvPr/>
            </p:nvGrpSpPr>
            <p:grpSpPr>
              <a:xfrm>
                <a:off x="970014" y="6599642"/>
                <a:ext cx="1251074" cy="1089966"/>
                <a:chOff x="2227541" y="6011760"/>
                <a:chExt cx="2864180" cy="2495343"/>
              </a:xfrm>
            </p:grpSpPr>
            <p:sp>
              <p:nvSpPr>
                <p:cNvPr id="121" name="Google Shape;121;p15"/>
                <p:cNvSpPr/>
                <p:nvPr/>
              </p:nvSpPr>
              <p:spPr>
                <a:xfrm rot="-1131582">
                  <a:off x="2772277" y="6293752"/>
                  <a:ext cx="2064072" cy="1922827"/>
                </a:xfrm>
                <a:custGeom>
                  <a:rect b="b" l="l" r="r" t="t"/>
                  <a:pathLst>
                    <a:path extrusionOk="0" h="77719" w="83428">
                      <a:moveTo>
                        <a:pt x="43744" y="1"/>
                      </a:moveTo>
                      <a:cubicBezTo>
                        <a:pt x="43607" y="1"/>
                        <a:pt x="43469" y="5"/>
                        <a:pt x="43328" y="15"/>
                      </a:cubicBezTo>
                      <a:cubicBezTo>
                        <a:pt x="39256" y="277"/>
                        <a:pt x="37779" y="4360"/>
                        <a:pt x="36839" y="7718"/>
                      </a:cubicBezTo>
                      <a:cubicBezTo>
                        <a:pt x="35589" y="12203"/>
                        <a:pt x="34968" y="18558"/>
                        <a:pt x="31040" y="18558"/>
                      </a:cubicBezTo>
                      <a:cubicBezTo>
                        <a:pt x="29952" y="18558"/>
                        <a:pt x="28611" y="18070"/>
                        <a:pt x="26933" y="16921"/>
                      </a:cubicBezTo>
                      <a:cubicBezTo>
                        <a:pt x="25614" y="16019"/>
                        <a:pt x="23908" y="14589"/>
                        <a:pt x="22178" y="14589"/>
                      </a:cubicBezTo>
                      <a:cubicBezTo>
                        <a:pt x="21830" y="14589"/>
                        <a:pt x="21481" y="14647"/>
                        <a:pt x="21134" y="14778"/>
                      </a:cubicBezTo>
                      <a:cubicBezTo>
                        <a:pt x="15276" y="16993"/>
                        <a:pt x="19075" y="24530"/>
                        <a:pt x="19753" y="28387"/>
                      </a:cubicBezTo>
                      <a:cubicBezTo>
                        <a:pt x="20166" y="30701"/>
                        <a:pt x="20096" y="34763"/>
                        <a:pt x="17456" y="34763"/>
                      </a:cubicBezTo>
                      <a:cubicBezTo>
                        <a:pt x="17054" y="34763"/>
                        <a:pt x="16592" y="34669"/>
                        <a:pt x="16062" y="34459"/>
                      </a:cubicBezTo>
                      <a:cubicBezTo>
                        <a:pt x="11365" y="32594"/>
                        <a:pt x="10296" y="26273"/>
                        <a:pt x="4770" y="26273"/>
                      </a:cubicBezTo>
                      <a:cubicBezTo>
                        <a:pt x="4512" y="26273"/>
                        <a:pt x="4244" y="26287"/>
                        <a:pt x="3966" y="26315"/>
                      </a:cubicBezTo>
                      <a:cubicBezTo>
                        <a:pt x="715" y="26649"/>
                        <a:pt x="1" y="29554"/>
                        <a:pt x="489" y="32328"/>
                      </a:cubicBezTo>
                      <a:cubicBezTo>
                        <a:pt x="1251" y="36555"/>
                        <a:pt x="3644" y="40222"/>
                        <a:pt x="5085" y="44211"/>
                      </a:cubicBezTo>
                      <a:cubicBezTo>
                        <a:pt x="6597" y="48390"/>
                        <a:pt x="7061" y="52997"/>
                        <a:pt x="6549" y="57403"/>
                      </a:cubicBezTo>
                      <a:cubicBezTo>
                        <a:pt x="6275" y="59784"/>
                        <a:pt x="4037" y="62999"/>
                        <a:pt x="4632" y="65380"/>
                      </a:cubicBezTo>
                      <a:cubicBezTo>
                        <a:pt x="5513" y="68856"/>
                        <a:pt x="12336" y="68321"/>
                        <a:pt x="15050" y="68797"/>
                      </a:cubicBezTo>
                      <a:cubicBezTo>
                        <a:pt x="18884" y="69476"/>
                        <a:pt x="22766" y="70095"/>
                        <a:pt x="26468" y="71345"/>
                      </a:cubicBezTo>
                      <a:cubicBezTo>
                        <a:pt x="30939" y="72847"/>
                        <a:pt x="38196" y="77718"/>
                        <a:pt x="44090" y="77718"/>
                      </a:cubicBezTo>
                      <a:cubicBezTo>
                        <a:pt x="46186" y="77718"/>
                        <a:pt x="48109" y="77102"/>
                        <a:pt x="49674" y="75500"/>
                      </a:cubicBezTo>
                      <a:cubicBezTo>
                        <a:pt x="51602" y="73524"/>
                        <a:pt x="50626" y="70488"/>
                        <a:pt x="49185" y="68559"/>
                      </a:cubicBezTo>
                      <a:cubicBezTo>
                        <a:pt x="47364" y="66130"/>
                        <a:pt x="44090" y="64594"/>
                        <a:pt x="42661" y="61856"/>
                      </a:cubicBezTo>
                      <a:cubicBezTo>
                        <a:pt x="41468" y="59570"/>
                        <a:pt x="43103" y="58980"/>
                        <a:pt x="45242" y="58980"/>
                      </a:cubicBezTo>
                      <a:cubicBezTo>
                        <a:pt x="47158" y="58980"/>
                        <a:pt x="49479" y="59453"/>
                        <a:pt x="50531" y="59605"/>
                      </a:cubicBezTo>
                      <a:cubicBezTo>
                        <a:pt x="52312" y="59861"/>
                        <a:pt x="54410" y="60234"/>
                        <a:pt x="56446" y="60234"/>
                      </a:cubicBezTo>
                      <a:cubicBezTo>
                        <a:pt x="59050" y="60234"/>
                        <a:pt x="61553" y="59624"/>
                        <a:pt x="63163" y="57379"/>
                      </a:cubicBezTo>
                      <a:cubicBezTo>
                        <a:pt x="66116" y="53271"/>
                        <a:pt x="61497" y="49068"/>
                        <a:pt x="58818" y="46354"/>
                      </a:cubicBezTo>
                      <a:cubicBezTo>
                        <a:pt x="55151" y="42627"/>
                        <a:pt x="56532" y="41246"/>
                        <a:pt x="59306" y="40817"/>
                      </a:cubicBezTo>
                      <a:cubicBezTo>
                        <a:pt x="60111" y="40689"/>
                        <a:pt x="61032" y="40643"/>
                        <a:pt x="61979" y="40643"/>
                      </a:cubicBezTo>
                      <a:cubicBezTo>
                        <a:pt x="63762" y="40643"/>
                        <a:pt x="65636" y="40807"/>
                        <a:pt x="66997" y="40901"/>
                      </a:cubicBezTo>
                      <a:cubicBezTo>
                        <a:pt x="68350" y="40991"/>
                        <a:pt x="70090" y="41137"/>
                        <a:pt x="71903" y="41137"/>
                      </a:cubicBezTo>
                      <a:cubicBezTo>
                        <a:pt x="76075" y="41137"/>
                        <a:pt x="80636" y="40364"/>
                        <a:pt x="81773" y="36364"/>
                      </a:cubicBezTo>
                      <a:cubicBezTo>
                        <a:pt x="83428" y="30578"/>
                        <a:pt x="75260" y="28090"/>
                        <a:pt x="71057" y="27816"/>
                      </a:cubicBezTo>
                      <a:cubicBezTo>
                        <a:pt x="69545" y="27720"/>
                        <a:pt x="66307" y="27518"/>
                        <a:pt x="65557" y="25863"/>
                      </a:cubicBezTo>
                      <a:cubicBezTo>
                        <a:pt x="64425" y="23339"/>
                        <a:pt x="68890" y="21386"/>
                        <a:pt x="70414" y="20291"/>
                      </a:cubicBezTo>
                      <a:cubicBezTo>
                        <a:pt x="73534" y="18029"/>
                        <a:pt x="75927" y="14493"/>
                        <a:pt x="76606" y="10659"/>
                      </a:cubicBezTo>
                      <a:cubicBezTo>
                        <a:pt x="77201" y="7313"/>
                        <a:pt x="75355" y="4337"/>
                        <a:pt x="72319" y="2920"/>
                      </a:cubicBezTo>
                      <a:cubicBezTo>
                        <a:pt x="71216" y="2408"/>
                        <a:pt x="70191" y="2186"/>
                        <a:pt x="69227" y="2186"/>
                      </a:cubicBezTo>
                      <a:cubicBezTo>
                        <a:pt x="63183" y="2186"/>
                        <a:pt x="59515" y="10924"/>
                        <a:pt x="53960" y="12135"/>
                      </a:cubicBezTo>
                      <a:cubicBezTo>
                        <a:pt x="53728" y="12186"/>
                        <a:pt x="53514" y="12210"/>
                        <a:pt x="53317" y="12210"/>
                      </a:cubicBezTo>
                      <a:cubicBezTo>
                        <a:pt x="50797" y="12210"/>
                        <a:pt x="50946" y="8282"/>
                        <a:pt x="50317" y="6206"/>
                      </a:cubicBezTo>
                      <a:cubicBezTo>
                        <a:pt x="49353" y="3076"/>
                        <a:pt x="47297" y="1"/>
                        <a:pt x="43744" y="1"/>
                      </a:cubicBezTo>
                      <a:close/>
                    </a:path>
                  </a:pathLst>
                </a:custGeom>
                <a:solidFill>
                  <a:srgbClr val="5AD19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2" name="Google Shape;122;p15"/>
                <p:cNvGrpSpPr/>
                <p:nvPr/>
              </p:nvGrpSpPr>
              <p:grpSpPr>
                <a:xfrm>
                  <a:off x="2227541" y="6635267"/>
                  <a:ext cx="2250382" cy="1871835"/>
                  <a:chOff x="2227541" y="6635267"/>
                  <a:chExt cx="2250382" cy="1871835"/>
                </a:xfrm>
              </p:grpSpPr>
              <p:sp>
                <p:nvSpPr>
                  <p:cNvPr id="123" name="Google Shape;123;p15"/>
                  <p:cNvSpPr/>
                  <p:nvPr/>
                </p:nvSpPr>
                <p:spPr>
                  <a:xfrm rot="-1131582">
                    <a:off x="2389104" y="6911337"/>
                    <a:ext cx="1927256" cy="1319697"/>
                  </a:xfrm>
                  <a:custGeom>
                    <a:rect b="b" l="l" r="r" t="t"/>
                    <a:pathLst>
                      <a:path extrusionOk="0" h="53341" w="77898">
                        <a:moveTo>
                          <a:pt x="77657" y="0"/>
                        </a:moveTo>
                        <a:cubicBezTo>
                          <a:pt x="77524" y="0"/>
                          <a:pt x="77309" y="98"/>
                          <a:pt x="77038" y="330"/>
                        </a:cubicBezTo>
                        <a:cubicBezTo>
                          <a:pt x="77038" y="330"/>
                          <a:pt x="75681" y="1521"/>
                          <a:pt x="73430" y="3497"/>
                        </a:cubicBezTo>
                        <a:cubicBezTo>
                          <a:pt x="72299" y="4486"/>
                          <a:pt x="70954" y="5664"/>
                          <a:pt x="69430" y="6998"/>
                        </a:cubicBezTo>
                        <a:cubicBezTo>
                          <a:pt x="68668" y="7665"/>
                          <a:pt x="67870" y="8367"/>
                          <a:pt x="67037" y="9093"/>
                        </a:cubicBezTo>
                        <a:cubicBezTo>
                          <a:pt x="66203" y="9820"/>
                          <a:pt x="65334" y="10594"/>
                          <a:pt x="64441" y="11391"/>
                        </a:cubicBezTo>
                        <a:cubicBezTo>
                          <a:pt x="63548" y="12177"/>
                          <a:pt x="62631" y="12999"/>
                          <a:pt x="61691" y="13832"/>
                        </a:cubicBezTo>
                        <a:cubicBezTo>
                          <a:pt x="61453" y="14034"/>
                          <a:pt x="61215" y="14249"/>
                          <a:pt x="60976" y="14463"/>
                        </a:cubicBezTo>
                        <a:cubicBezTo>
                          <a:pt x="60750" y="14677"/>
                          <a:pt x="60512" y="14892"/>
                          <a:pt x="60274" y="15106"/>
                        </a:cubicBezTo>
                        <a:cubicBezTo>
                          <a:pt x="59798" y="15535"/>
                          <a:pt x="59321" y="15975"/>
                          <a:pt x="58845" y="16416"/>
                        </a:cubicBezTo>
                        <a:cubicBezTo>
                          <a:pt x="57881" y="17297"/>
                          <a:pt x="56916" y="18190"/>
                          <a:pt x="55940" y="19083"/>
                        </a:cubicBezTo>
                        <a:lnTo>
                          <a:pt x="55571" y="19416"/>
                        </a:lnTo>
                        <a:lnTo>
                          <a:pt x="55214" y="19773"/>
                        </a:lnTo>
                        <a:cubicBezTo>
                          <a:pt x="54976" y="20011"/>
                          <a:pt x="54738" y="20250"/>
                          <a:pt x="54499" y="20488"/>
                        </a:cubicBezTo>
                        <a:cubicBezTo>
                          <a:pt x="54035" y="20964"/>
                          <a:pt x="53571" y="21440"/>
                          <a:pt x="53106" y="21916"/>
                        </a:cubicBezTo>
                        <a:cubicBezTo>
                          <a:pt x="51261" y="23845"/>
                          <a:pt x="49463" y="25798"/>
                          <a:pt x="47725" y="27691"/>
                        </a:cubicBezTo>
                        <a:cubicBezTo>
                          <a:pt x="45975" y="29572"/>
                          <a:pt x="44284" y="31370"/>
                          <a:pt x="42653" y="33025"/>
                        </a:cubicBezTo>
                        <a:cubicBezTo>
                          <a:pt x="41033" y="34668"/>
                          <a:pt x="39259" y="36406"/>
                          <a:pt x="37342" y="38085"/>
                        </a:cubicBezTo>
                        <a:cubicBezTo>
                          <a:pt x="36378" y="38918"/>
                          <a:pt x="35390" y="39752"/>
                          <a:pt x="34354" y="40538"/>
                        </a:cubicBezTo>
                        <a:cubicBezTo>
                          <a:pt x="33318" y="41335"/>
                          <a:pt x="32247" y="42109"/>
                          <a:pt x="31151" y="42824"/>
                        </a:cubicBezTo>
                        <a:cubicBezTo>
                          <a:pt x="30044" y="43550"/>
                          <a:pt x="28913" y="44205"/>
                          <a:pt x="27746" y="44812"/>
                        </a:cubicBezTo>
                        <a:cubicBezTo>
                          <a:pt x="27460" y="44967"/>
                          <a:pt x="27175" y="45122"/>
                          <a:pt x="26877" y="45253"/>
                        </a:cubicBezTo>
                        <a:cubicBezTo>
                          <a:pt x="26579" y="45395"/>
                          <a:pt x="26293" y="45538"/>
                          <a:pt x="25996" y="45669"/>
                        </a:cubicBezTo>
                        <a:cubicBezTo>
                          <a:pt x="25401" y="45919"/>
                          <a:pt x="24793" y="46146"/>
                          <a:pt x="24186" y="46384"/>
                        </a:cubicBezTo>
                        <a:cubicBezTo>
                          <a:pt x="23888" y="46503"/>
                          <a:pt x="23591" y="46622"/>
                          <a:pt x="23293" y="46741"/>
                        </a:cubicBezTo>
                        <a:cubicBezTo>
                          <a:pt x="23138" y="46800"/>
                          <a:pt x="22995" y="46860"/>
                          <a:pt x="22853" y="46919"/>
                        </a:cubicBezTo>
                        <a:cubicBezTo>
                          <a:pt x="22698" y="46967"/>
                          <a:pt x="22543" y="47027"/>
                          <a:pt x="22400" y="47074"/>
                        </a:cubicBezTo>
                        <a:cubicBezTo>
                          <a:pt x="21793" y="47289"/>
                          <a:pt x="21198" y="47491"/>
                          <a:pt x="20602" y="47693"/>
                        </a:cubicBezTo>
                        <a:cubicBezTo>
                          <a:pt x="20317" y="47801"/>
                          <a:pt x="20019" y="47908"/>
                          <a:pt x="19721" y="48003"/>
                        </a:cubicBezTo>
                        <a:cubicBezTo>
                          <a:pt x="19435" y="48098"/>
                          <a:pt x="19138" y="48182"/>
                          <a:pt x="18852" y="48277"/>
                        </a:cubicBezTo>
                        <a:cubicBezTo>
                          <a:pt x="18257" y="48455"/>
                          <a:pt x="17685" y="48634"/>
                          <a:pt x="17114" y="48813"/>
                        </a:cubicBezTo>
                        <a:cubicBezTo>
                          <a:pt x="12566" y="50170"/>
                          <a:pt x="8470" y="51087"/>
                          <a:pt x="5553" y="51753"/>
                        </a:cubicBezTo>
                        <a:cubicBezTo>
                          <a:pt x="4100" y="52075"/>
                          <a:pt x="2922" y="52337"/>
                          <a:pt x="2112" y="52503"/>
                        </a:cubicBezTo>
                        <a:cubicBezTo>
                          <a:pt x="1314" y="52682"/>
                          <a:pt x="874" y="52777"/>
                          <a:pt x="874" y="52777"/>
                        </a:cubicBezTo>
                        <a:cubicBezTo>
                          <a:pt x="47" y="52974"/>
                          <a:pt x="1" y="53340"/>
                          <a:pt x="641" y="53340"/>
                        </a:cubicBezTo>
                        <a:cubicBezTo>
                          <a:pt x="739" y="53340"/>
                          <a:pt x="852" y="53332"/>
                          <a:pt x="981" y="53313"/>
                        </a:cubicBezTo>
                        <a:cubicBezTo>
                          <a:pt x="981" y="53313"/>
                          <a:pt x="1421" y="53218"/>
                          <a:pt x="2231" y="53063"/>
                        </a:cubicBezTo>
                        <a:cubicBezTo>
                          <a:pt x="3041" y="52896"/>
                          <a:pt x="4219" y="52658"/>
                          <a:pt x="5684" y="52361"/>
                        </a:cubicBezTo>
                        <a:cubicBezTo>
                          <a:pt x="8625" y="51741"/>
                          <a:pt x="12732" y="50884"/>
                          <a:pt x="17340" y="49575"/>
                        </a:cubicBezTo>
                        <a:cubicBezTo>
                          <a:pt x="17911" y="49408"/>
                          <a:pt x="18495" y="49241"/>
                          <a:pt x="19090" y="49063"/>
                        </a:cubicBezTo>
                        <a:cubicBezTo>
                          <a:pt x="19388" y="48979"/>
                          <a:pt x="19686" y="48884"/>
                          <a:pt x="19983" y="48801"/>
                        </a:cubicBezTo>
                        <a:cubicBezTo>
                          <a:pt x="20281" y="48705"/>
                          <a:pt x="20578" y="48598"/>
                          <a:pt x="20876" y="48503"/>
                        </a:cubicBezTo>
                        <a:cubicBezTo>
                          <a:pt x="21471" y="48301"/>
                          <a:pt x="22079" y="48098"/>
                          <a:pt x="22686" y="47896"/>
                        </a:cubicBezTo>
                        <a:cubicBezTo>
                          <a:pt x="22841" y="47848"/>
                          <a:pt x="22995" y="47789"/>
                          <a:pt x="23150" y="47741"/>
                        </a:cubicBezTo>
                        <a:cubicBezTo>
                          <a:pt x="23293" y="47681"/>
                          <a:pt x="23448" y="47622"/>
                          <a:pt x="23603" y="47562"/>
                        </a:cubicBezTo>
                        <a:cubicBezTo>
                          <a:pt x="23900" y="47455"/>
                          <a:pt x="24210" y="47336"/>
                          <a:pt x="24519" y="47217"/>
                        </a:cubicBezTo>
                        <a:cubicBezTo>
                          <a:pt x="25127" y="46979"/>
                          <a:pt x="25746" y="46753"/>
                          <a:pt x="26365" y="46515"/>
                        </a:cubicBezTo>
                        <a:cubicBezTo>
                          <a:pt x="26663" y="46372"/>
                          <a:pt x="26972" y="46229"/>
                          <a:pt x="27270" y="46086"/>
                        </a:cubicBezTo>
                        <a:cubicBezTo>
                          <a:pt x="27579" y="45955"/>
                          <a:pt x="27877" y="45800"/>
                          <a:pt x="28175" y="45646"/>
                        </a:cubicBezTo>
                        <a:cubicBezTo>
                          <a:pt x="29365" y="45038"/>
                          <a:pt x="30544" y="44372"/>
                          <a:pt x="31675" y="43645"/>
                        </a:cubicBezTo>
                        <a:cubicBezTo>
                          <a:pt x="32806" y="42919"/>
                          <a:pt x="33902" y="42145"/>
                          <a:pt x="34961" y="41347"/>
                        </a:cubicBezTo>
                        <a:cubicBezTo>
                          <a:pt x="36021" y="40538"/>
                          <a:pt x="37033" y="39704"/>
                          <a:pt x="38021" y="38859"/>
                        </a:cubicBezTo>
                        <a:cubicBezTo>
                          <a:pt x="39974" y="37168"/>
                          <a:pt x="41772" y="35430"/>
                          <a:pt x="43415" y="33763"/>
                        </a:cubicBezTo>
                        <a:cubicBezTo>
                          <a:pt x="45046" y="32108"/>
                          <a:pt x="46748" y="30286"/>
                          <a:pt x="48475" y="28381"/>
                        </a:cubicBezTo>
                        <a:cubicBezTo>
                          <a:pt x="50213" y="26488"/>
                          <a:pt x="51999" y="24524"/>
                          <a:pt x="53809" y="22595"/>
                        </a:cubicBezTo>
                        <a:cubicBezTo>
                          <a:pt x="54273" y="22107"/>
                          <a:pt x="54726" y="21631"/>
                          <a:pt x="55190" y="21154"/>
                        </a:cubicBezTo>
                        <a:cubicBezTo>
                          <a:pt x="55416" y="20916"/>
                          <a:pt x="55642" y="20678"/>
                          <a:pt x="55881" y="20452"/>
                        </a:cubicBezTo>
                        <a:lnTo>
                          <a:pt x="56226" y="20095"/>
                        </a:lnTo>
                        <a:lnTo>
                          <a:pt x="56583" y="19761"/>
                        </a:lnTo>
                        <a:cubicBezTo>
                          <a:pt x="57547" y="18857"/>
                          <a:pt x="58512" y="17952"/>
                          <a:pt x="59452" y="17071"/>
                        </a:cubicBezTo>
                        <a:cubicBezTo>
                          <a:pt x="59929" y="16618"/>
                          <a:pt x="60393" y="16178"/>
                          <a:pt x="60869" y="15749"/>
                        </a:cubicBezTo>
                        <a:cubicBezTo>
                          <a:pt x="61095" y="15523"/>
                          <a:pt x="61334" y="15308"/>
                          <a:pt x="61560" y="15094"/>
                        </a:cubicBezTo>
                        <a:cubicBezTo>
                          <a:pt x="61798" y="14880"/>
                          <a:pt x="62024" y="14666"/>
                          <a:pt x="62262" y="14451"/>
                        </a:cubicBezTo>
                        <a:cubicBezTo>
                          <a:pt x="63191" y="13606"/>
                          <a:pt x="64096" y="12784"/>
                          <a:pt x="64977" y="11987"/>
                        </a:cubicBezTo>
                        <a:cubicBezTo>
                          <a:pt x="72049" y="5581"/>
                          <a:pt x="77407" y="735"/>
                          <a:pt x="77407" y="735"/>
                        </a:cubicBezTo>
                        <a:cubicBezTo>
                          <a:pt x="77868" y="321"/>
                          <a:pt x="77898" y="0"/>
                          <a:pt x="77657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15"/>
                  <p:cNvSpPr/>
                  <p:nvPr/>
                </p:nvSpPr>
                <p:spPr>
                  <a:xfrm rot="-1131582">
                    <a:off x="3441562" y="7628158"/>
                    <a:ext cx="485043" cy="66058"/>
                  </a:xfrm>
                  <a:custGeom>
                    <a:rect b="b" l="l" r="r" t="t"/>
                    <a:pathLst>
                      <a:path extrusionOk="0" h="2670" w="19605">
                        <a:moveTo>
                          <a:pt x="13901" y="0"/>
                        </a:moveTo>
                        <a:cubicBezTo>
                          <a:pt x="13437" y="0"/>
                          <a:pt x="12960" y="12"/>
                          <a:pt x="12472" y="24"/>
                        </a:cubicBezTo>
                        <a:cubicBezTo>
                          <a:pt x="12234" y="24"/>
                          <a:pt x="11996" y="36"/>
                          <a:pt x="11758" y="36"/>
                        </a:cubicBezTo>
                        <a:cubicBezTo>
                          <a:pt x="11639" y="48"/>
                          <a:pt x="11520" y="48"/>
                          <a:pt x="11401" y="48"/>
                        </a:cubicBezTo>
                        <a:cubicBezTo>
                          <a:pt x="11282" y="60"/>
                          <a:pt x="11163" y="72"/>
                          <a:pt x="11044" y="72"/>
                        </a:cubicBezTo>
                        <a:cubicBezTo>
                          <a:pt x="10579" y="107"/>
                          <a:pt x="10127" y="143"/>
                          <a:pt x="9710" y="179"/>
                        </a:cubicBezTo>
                        <a:cubicBezTo>
                          <a:pt x="9472" y="203"/>
                          <a:pt x="9222" y="226"/>
                          <a:pt x="8972" y="250"/>
                        </a:cubicBezTo>
                        <a:cubicBezTo>
                          <a:pt x="8722" y="286"/>
                          <a:pt x="8460" y="322"/>
                          <a:pt x="8198" y="357"/>
                        </a:cubicBezTo>
                        <a:cubicBezTo>
                          <a:pt x="7674" y="429"/>
                          <a:pt x="7138" y="500"/>
                          <a:pt x="6602" y="584"/>
                        </a:cubicBezTo>
                        <a:cubicBezTo>
                          <a:pt x="6067" y="679"/>
                          <a:pt x="5519" y="786"/>
                          <a:pt x="4995" y="881"/>
                        </a:cubicBezTo>
                        <a:cubicBezTo>
                          <a:pt x="4733" y="941"/>
                          <a:pt x="4471" y="988"/>
                          <a:pt x="4221" y="1036"/>
                        </a:cubicBezTo>
                        <a:cubicBezTo>
                          <a:pt x="3971" y="1096"/>
                          <a:pt x="3733" y="1155"/>
                          <a:pt x="3495" y="1215"/>
                        </a:cubicBezTo>
                        <a:cubicBezTo>
                          <a:pt x="3019" y="1334"/>
                          <a:pt x="2566" y="1441"/>
                          <a:pt x="2161" y="1536"/>
                        </a:cubicBezTo>
                        <a:cubicBezTo>
                          <a:pt x="1769" y="1655"/>
                          <a:pt x="1411" y="1762"/>
                          <a:pt x="1114" y="1846"/>
                        </a:cubicBezTo>
                        <a:cubicBezTo>
                          <a:pt x="530" y="2024"/>
                          <a:pt x="173" y="2131"/>
                          <a:pt x="173" y="2131"/>
                        </a:cubicBezTo>
                        <a:cubicBezTo>
                          <a:pt x="1" y="2200"/>
                          <a:pt x="117" y="2669"/>
                          <a:pt x="307" y="2669"/>
                        </a:cubicBezTo>
                        <a:cubicBezTo>
                          <a:pt x="314" y="2669"/>
                          <a:pt x="321" y="2668"/>
                          <a:pt x="328" y="2667"/>
                        </a:cubicBezTo>
                        <a:cubicBezTo>
                          <a:pt x="328" y="2667"/>
                          <a:pt x="685" y="2584"/>
                          <a:pt x="1280" y="2453"/>
                        </a:cubicBezTo>
                        <a:cubicBezTo>
                          <a:pt x="1578" y="2393"/>
                          <a:pt x="1923" y="2310"/>
                          <a:pt x="2328" y="2227"/>
                        </a:cubicBezTo>
                        <a:cubicBezTo>
                          <a:pt x="2733" y="2155"/>
                          <a:pt x="3173" y="2084"/>
                          <a:pt x="3650" y="2000"/>
                        </a:cubicBezTo>
                        <a:cubicBezTo>
                          <a:pt x="3888" y="1953"/>
                          <a:pt x="4126" y="1917"/>
                          <a:pt x="4376" y="1870"/>
                        </a:cubicBezTo>
                        <a:cubicBezTo>
                          <a:pt x="4626" y="1834"/>
                          <a:pt x="4888" y="1798"/>
                          <a:pt x="5150" y="1762"/>
                        </a:cubicBezTo>
                        <a:cubicBezTo>
                          <a:pt x="5674" y="1691"/>
                          <a:pt x="6210" y="1619"/>
                          <a:pt x="6733" y="1548"/>
                        </a:cubicBezTo>
                        <a:cubicBezTo>
                          <a:pt x="7269" y="1489"/>
                          <a:pt x="7805" y="1429"/>
                          <a:pt x="8317" y="1381"/>
                        </a:cubicBezTo>
                        <a:cubicBezTo>
                          <a:pt x="8579" y="1346"/>
                          <a:pt x="8829" y="1322"/>
                          <a:pt x="9079" y="1298"/>
                        </a:cubicBezTo>
                        <a:cubicBezTo>
                          <a:pt x="9329" y="1274"/>
                          <a:pt x="9567" y="1250"/>
                          <a:pt x="9805" y="1239"/>
                        </a:cubicBezTo>
                        <a:cubicBezTo>
                          <a:pt x="10222" y="1191"/>
                          <a:pt x="10663" y="1155"/>
                          <a:pt x="11127" y="1108"/>
                        </a:cubicBezTo>
                        <a:cubicBezTo>
                          <a:pt x="11234" y="1096"/>
                          <a:pt x="11353" y="1084"/>
                          <a:pt x="11460" y="1072"/>
                        </a:cubicBezTo>
                        <a:cubicBezTo>
                          <a:pt x="11579" y="1072"/>
                          <a:pt x="11698" y="1060"/>
                          <a:pt x="11817" y="1060"/>
                        </a:cubicBezTo>
                        <a:cubicBezTo>
                          <a:pt x="12056" y="1036"/>
                          <a:pt x="12282" y="1024"/>
                          <a:pt x="12520" y="1012"/>
                        </a:cubicBezTo>
                        <a:cubicBezTo>
                          <a:pt x="12996" y="977"/>
                          <a:pt x="13460" y="941"/>
                          <a:pt x="13925" y="917"/>
                        </a:cubicBezTo>
                        <a:cubicBezTo>
                          <a:pt x="14389" y="893"/>
                          <a:pt x="14842" y="881"/>
                          <a:pt x="15258" y="869"/>
                        </a:cubicBezTo>
                        <a:cubicBezTo>
                          <a:pt x="15830" y="838"/>
                          <a:pt x="16354" y="838"/>
                          <a:pt x="16802" y="838"/>
                        </a:cubicBezTo>
                        <a:lnTo>
                          <a:pt x="16802" y="838"/>
                        </a:lnTo>
                        <a:cubicBezTo>
                          <a:pt x="17026" y="838"/>
                          <a:pt x="17231" y="838"/>
                          <a:pt x="17413" y="834"/>
                        </a:cubicBezTo>
                        <a:cubicBezTo>
                          <a:pt x="17866" y="834"/>
                          <a:pt x="18189" y="834"/>
                          <a:pt x="18314" y="827"/>
                        </a:cubicBezTo>
                        <a:lnTo>
                          <a:pt x="18314" y="827"/>
                        </a:lnTo>
                        <a:cubicBezTo>
                          <a:pt x="18323" y="833"/>
                          <a:pt x="18333" y="839"/>
                          <a:pt x="18342" y="846"/>
                        </a:cubicBezTo>
                        <a:cubicBezTo>
                          <a:pt x="18378" y="858"/>
                          <a:pt x="18413" y="869"/>
                          <a:pt x="18449" y="881"/>
                        </a:cubicBezTo>
                        <a:cubicBezTo>
                          <a:pt x="18509" y="905"/>
                          <a:pt x="18556" y="917"/>
                          <a:pt x="18616" y="929"/>
                        </a:cubicBezTo>
                        <a:cubicBezTo>
                          <a:pt x="18711" y="953"/>
                          <a:pt x="18794" y="977"/>
                          <a:pt x="18866" y="988"/>
                        </a:cubicBezTo>
                        <a:cubicBezTo>
                          <a:pt x="19009" y="1012"/>
                          <a:pt x="19104" y="1024"/>
                          <a:pt x="19175" y="1036"/>
                        </a:cubicBezTo>
                        <a:cubicBezTo>
                          <a:pt x="19318" y="1060"/>
                          <a:pt x="19330" y="1060"/>
                          <a:pt x="19330" y="1060"/>
                        </a:cubicBezTo>
                        <a:cubicBezTo>
                          <a:pt x="19533" y="1060"/>
                          <a:pt x="19604" y="607"/>
                          <a:pt x="19414" y="524"/>
                        </a:cubicBezTo>
                        <a:cubicBezTo>
                          <a:pt x="19414" y="524"/>
                          <a:pt x="19402" y="524"/>
                          <a:pt x="19271" y="500"/>
                        </a:cubicBezTo>
                        <a:cubicBezTo>
                          <a:pt x="19199" y="488"/>
                          <a:pt x="19104" y="465"/>
                          <a:pt x="18973" y="441"/>
                        </a:cubicBezTo>
                        <a:cubicBezTo>
                          <a:pt x="18914" y="429"/>
                          <a:pt x="18830" y="417"/>
                          <a:pt x="18759" y="393"/>
                        </a:cubicBezTo>
                        <a:cubicBezTo>
                          <a:pt x="18723" y="381"/>
                          <a:pt x="18675" y="369"/>
                          <a:pt x="18640" y="357"/>
                        </a:cubicBezTo>
                        <a:cubicBezTo>
                          <a:pt x="18616" y="346"/>
                          <a:pt x="18604" y="334"/>
                          <a:pt x="18580" y="334"/>
                        </a:cubicBezTo>
                        <a:cubicBezTo>
                          <a:pt x="18568" y="322"/>
                          <a:pt x="18556" y="322"/>
                          <a:pt x="18544" y="310"/>
                        </a:cubicBezTo>
                        <a:lnTo>
                          <a:pt x="18449" y="274"/>
                        </a:lnTo>
                        <a:lnTo>
                          <a:pt x="18402" y="262"/>
                        </a:lnTo>
                        <a:cubicBezTo>
                          <a:pt x="18354" y="250"/>
                          <a:pt x="18009" y="215"/>
                          <a:pt x="17449" y="167"/>
                        </a:cubicBezTo>
                        <a:cubicBezTo>
                          <a:pt x="16889" y="119"/>
                          <a:pt x="16127" y="36"/>
                          <a:pt x="15258" y="36"/>
                        </a:cubicBezTo>
                        <a:cubicBezTo>
                          <a:pt x="14830" y="24"/>
                          <a:pt x="14377" y="12"/>
                          <a:pt x="13901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15"/>
                  <p:cNvSpPr/>
                  <p:nvPr/>
                </p:nvSpPr>
                <p:spPr>
                  <a:xfrm rot="-1131582">
                    <a:off x="3621630" y="6827655"/>
                    <a:ext cx="184071" cy="404239"/>
                  </a:xfrm>
                  <a:custGeom>
                    <a:rect b="b" l="l" r="r" t="t"/>
                    <a:pathLst>
                      <a:path extrusionOk="0" h="16339" w="7440">
                        <a:moveTo>
                          <a:pt x="7065" y="0"/>
                        </a:moveTo>
                        <a:cubicBezTo>
                          <a:pt x="6996" y="0"/>
                          <a:pt x="6934" y="18"/>
                          <a:pt x="6902" y="61"/>
                        </a:cubicBezTo>
                        <a:cubicBezTo>
                          <a:pt x="6902" y="61"/>
                          <a:pt x="6771" y="370"/>
                          <a:pt x="6569" y="870"/>
                        </a:cubicBezTo>
                        <a:cubicBezTo>
                          <a:pt x="6367" y="1406"/>
                          <a:pt x="6081" y="2097"/>
                          <a:pt x="5759" y="2930"/>
                        </a:cubicBezTo>
                        <a:cubicBezTo>
                          <a:pt x="5140" y="4573"/>
                          <a:pt x="4378" y="6609"/>
                          <a:pt x="3771" y="8205"/>
                        </a:cubicBezTo>
                        <a:cubicBezTo>
                          <a:pt x="3473" y="9002"/>
                          <a:pt x="3128" y="9895"/>
                          <a:pt x="2759" y="10788"/>
                        </a:cubicBezTo>
                        <a:cubicBezTo>
                          <a:pt x="2378" y="11681"/>
                          <a:pt x="1973" y="12562"/>
                          <a:pt x="1580" y="13336"/>
                        </a:cubicBezTo>
                        <a:cubicBezTo>
                          <a:pt x="1378" y="13717"/>
                          <a:pt x="1187" y="14086"/>
                          <a:pt x="1009" y="14408"/>
                        </a:cubicBezTo>
                        <a:cubicBezTo>
                          <a:pt x="830" y="14717"/>
                          <a:pt x="663" y="15003"/>
                          <a:pt x="533" y="15241"/>
                        </a:cubicBezTo>
                        <a:cubicBezTo>
                          <a:pt x="247" y="15706"/>
                          <a:pt x="68" y="15991"/>
                          <a:pt x="68" y="15991"/>
                        </a:cubicBezTo>
                        <a:cubicBezTo>
                          <a:pt x="0" y="16117"/>
                          <a:pt x="265" y="16339"/>
                          <a:pt x="429" y="16339"/>
                        </a:cubicBezTo>
                        <a:cubicBezTo>
                          <a:pt x="466" y="16339"/>
                          <a:pt x="499" y="16327"/>
                          <a:pt x="521" y="16301"/>
                        </a:cubicBezTo>
                        <a:cubicBezTo>
                          <a:pt x="521" y="16301"/>
                          <a:pt x="723" y="16027"/>
                          <a:pt x="1056" y="15587"/>
                        </a:cubicBezTo>
                        <a:cubicBezTo>
                          <a:pt x="1211" y="15360"/>
                          <a:pt x="1402" y="15086"/>
                          <a:pt x="1616" y="14765"/>
                        </a:cubicBezTo>
                        <a:cubicBezTo>
                          <a:pt x="1818" y="14455"/>
                          <a:pt x="2045" y="14098"/>
                          <a:pt x="2283" y="13729"/>
                        </a:cubicBezTo>
                        <a:cubicBezTo>
                          <a:pt x="2735" y="12955"/>
                          <a:pt x="3211" y="12086"/>
                          <a:pt x="3640" y="11193"/>
                        </a:cubicBezTo>
                        <a:cubicBezTo>
                          <a:pt x="4069" y="10288"/>
                          <a:pt x="4462" y="9383"/>
                          <a:pt x="4759" y="8574"/>
                        </a:cubicBezTo>
                        <a:cubicBezTo>
                          <a:pt x="5378" y="6966"/>
                          <a:pt x="6009" y="4871"/>
                          <a:pt x="6521" y="3192"/>
                        </a:cubicBezTo>
                        <a:cubicBezTo>
                          <a:pt x="7033" y="1501"/>
                          <a:pt x="7414" y="227"/>
                          <a:pt x="7414" y="227"/>
                        </a:cubicBezTo>
                        <a:cubicBezTo>
                          <a:pt x="7439" y="102"/>
                          <a:pt x="7229" y="0"/>
                          <a:pt x="7065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26" name="Google Shape;126;p15"/>
              <p:cNvGrpSpPr/>
              <p:nvPr/>
            </p:nvGrpSpPr>
            <p:grpSpPr>
              <a:xfrm>
                <a:off x="698956" y="6526827"/>
                <a:ext cx="761443" cy="1254173"/>
                <a:chOff x="1668617" y="5683195"/>
                <a:chExt cx="1743230" cy="2871275"/>
              </a:xfrm>
            </p:grpSpPr>
            <p:sp>
              <p:nvSpPr>
                <p:cNvPr id="127" name="Google Shape;127;p15"/>
                <p:cNvSpPr/>
                <p:nvPr/>
              </p:nvSpPr>
              <p:spPr>
                <a:xfrm>
                  <a:off x="1668617" y="5683195"/>
                  <a:ext cx="1729969" cy="2242458"/>
                </a:xfrm>
                <a:custGeom>
                  <a:rect b="b" l="l" r="r" t="t"/>
                  <a:pathLst>
                    <a:path extrusionOk="0" h="90641" w="69926">
                      <a:moveTo>
                        <a:pt x="18523" y="0"/>
                      </a:moveTo>
                      <a:cubicBezTo>
                        <a:pt x="16491" y="0"/>
                        <a:pt x="14474" y="212"/>
                        <a:pt x="12514" y="681"/>
                      </a:cubicBezTo>
                      <a:cubicBezTo>
                        <a:pt x="8025" y="1752"/>
                        <a:pt x="3239" y="4252"/>
                        <a:pt x="1334" y="8503"/>
                      </a:cubicBezTo>
                      <a:cubicBezTo>
                        <a:pt x="1274" y="8562"/>
                        <a:pt x="1227" y="8610"/>
                        <a:pt x="1167" y="8670"/>
                      </a:cubicBezTo>
                      <a:cubicBezTo>
                        <a:pt x="762" y="8991"/>
                        <a:pt x="715" y="9455"/>
                        <a:pt x="858" y="9836"/>
                      </a:cubicBezTo>
                      <a:cubicBezTo>
                        <a:pt x="703" y="10384"/>
                        <a:pt x="596" y="10944"/>
                        <a:pt x="536" y="11551"/>
                      </a:cubicBezTo>
                      <a:cubicBezTo>
                        <a:pt x="0" y="16968"/>
                        <a:pt x="3263" y="22302"/>
                        <a:pt x="6311" y="26505"/>
                      </a:cubicBezTo>
                      <a:cubicBezTo>
                        <a:pt x="13490" y="36399"/>
                        <a:pt x="23503" y="43602"/>
                        <a:pt x="32862" y="51258"/>
                      </a:cubicBezTo>
                      <a:cubicBezTo>
                        <a:pt x="42625" y="59271"/>
                        <a:pt x="49923" y="67689"/>
                        <a:pt x="56198" y="78619"/>
                      </a:cubicBezTo>
                      <a:cubicBezTo>
                        <a:pt x="57321" y="80578"/>
                        <a:pt x="62210" y="90640"/>
                        <a:pt x="65877" y="90640"/>
                      </a:cubicBezTo>
                      <a:cubicBezTo>
                        <a:pt x="66176" y="90640"/>
                        <a:pt x="66467" y="90573"/>
                        <a:pt x="66747" y="90430"/>
                      </a:cubicBezTo>
                      <a:cubicBezTo>
                        <a:pt x="69926" y="88810"/>
                        <a:pt x="69759" y="78154"/>
                        <a:pt x="69795" y="74952"/>
                      </a:cubicBezTo>
                      <a:cubicBezTo>
                        <a:pt x="69842" y="69999"/>
                        <a:pt x="69247" y="64998"/>
                        <a:pt x="68342" y="60104"/>
                      </a:cubicBezTo>
                      <a:cubicBezTo>
                        <a:pt x="68080" y="58676"/>
                        <a:pt x="67794" y="57271"/>
                        <a:pt x="67497" y="55866"/>
                      </a:cubicBezTo>
                      <a:cubicBezTo>
                        <a:pt x="65187" y="45305"/>
                        <a:pt x="61413" y="34423"/>
                        <a:pt x="56007" y="25029"/>
                      </a:cubicBezTo>
                      <a:cubicBezTo>
                        <a:pt x="51007" y="16349"/>
                        <a:pt x="43982" y="8039"/>
                        <a:pt x="34683" y="3824"/>
                      </a:cubicBezTo>
                      <a:cubicBezTo>
                        <a:pt x="29749" y="1583"/>
                        <a:pt x="24080" y="0"/>
                        <a:pt x="18523" y="0"/>
                      </a:cubicBezTo>
                      <a:close/>
                    </a:path>
                  </a:pathLst>
                </a:custGeom>
                <a:solidFill>
                  <a:srgbClr val="75D9C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8" name="Google Shape;128;p15"/>
                <p:cNvGrpSpPr/>
                <p:nvPr/>
              </p:nvGrpSpPr>
              <p:grpSpPr>
                <a:xfrm>
                  <a:off x="2252110" y="6027996"/>
                  <a:ext cx="1159737" cy="2526474"/>
                  <a:chOff x="2252110" y="6027996"/>
                  <a:chExt cx="1159737" cy="2526474"/>
                </a:xfrm>
              </p:grpSpPr>
              <p:sp>
                <p:nvSpPr>
                  <p:cNvPr id="129" name="Google Shape;129;p15"/>
                  <p:cNvSpPr/>
                  <p:nvPr/>
                </p:nvSpPr>
                <p:spPr>
                  <a:xfrm>
                    <a:off x="2252110" y="6027996"/>
                    <a:ext cx="1159737" cy="2526474"/>
                  </a:xfrm>
                  <a:custGeom>
                    <a:rect b="b" l="l" r="r" t="t"/>
                    <a:pathLst>
                      <a:path extrusionOk="0" h="102121" w="46877">
                        <a:moveTo>
                          <a:pt x="249" y="0"/>
                        </a:moveTo>
                        <a:cubicBezTo>
                          <a:pt x="0" y="0"/>
                          <a:pt x="69" y="331"/>
                          <a:pt x="644" y="817"/>
                        </a:cubicBezTo>
                        <a:cubicBezTo>
                          <a:pt x="644" y="817"/>
                          <a:pt x="1049" y="1162"/>
                          <a:pt x="1799" y="1805"/>
                        </a:cubicBezTo>
                        <a:cubicBezTo>
                          <a:pt x="2180" y="2114"/>
                          <a:pt x="2633" y="2519"/>
                          <a:pt x="3157" y="2984"/>
                        </a:cubicBezTo>
                        <a:cubicBezTo>
                          <a:pt x="3419" y="3222"/>
                          <a:pt x="3704" y="3472"/>
                          <a:pt x="4002" y="3746"/>
                        </a:cubicBezTo>
                        <a:cubicBezTo>
                          <a:pt x="4300" y="4008"/>
                          <a:pt x="4609" y="4305"/>
                          <a:pt x="4943" y="4603"/>
                        </a:cubicBezTo>
                        <a:cubicBezTo>
                          <a:pt x="6264" y="5805"/>
                          <a:pt x="7788" y="7317"/>
                          <a:pt x="9467" y="9032"/>
                        </a:cubicBezTo>
                        <a:cubicBezTo>
                          <a:pt x="11134" y="10770"/>
                          <a:pt x="12932" y="12747"/>
                          <a:pt x="14765" y="14926"/>
                        </a:cubicBezTo>
                        <a:cubicBezTo>
                          <a:pt x="18409" y="19295"/>
                          <a:pt x="22100" y="24522"/>
                          <a:pt x="25231" y="30035"/>
                        </a:cubicBezTo>
                        <a:cubicBezTo>
                          <a:pt x="26791" y="32785"/>
                          <a:pt x="28219" y="35619"/>
                          <a:pt x="29529" y="38381"/>
                        </a:cubicBezTo>
                        <a:cubicBezTo>
                          <a:pt x="29696" y="38726"/>
                          <a:pt x="29862" y="39071"/>
                          <a:pt x="30029" y="39405"/>
                        </a:cubicBezTo>
                        <a:cubicBezTo>
                          <a:pt x="30184" y="39750"/>
                          <a:pt x="30339" y="40095"/>
                          <a:pt x="30505" y="40441"/>
                        </a:cubicBezTo>
                        <a:cubicBezTo>
                          <a:pt x="30815" y="41131"/>
                          <a:pt x="31124" y="41798"/>
                          <a:pt x="31422" y="42477"/>
                        </a:cubicBezTo>
                        <a:cubicBezTo>
                          <a:pt x="31720" y="43143"/>
                          <a:pt x="32006" y="43810"/>
                          <a:pt x="32291" y="44465"/>
                        </a:cubicBezTo>
                        <a:cubicBezTo>
                          <a:pt x="32363" y="44632"/>
                          <a:pt x="32434" y="44798"/>
                          <a:pt x="32506" y="44953"/>
                        </a:cubicBezTo>
                        <a:cubicBezTo>
                          <a:pt x="32577" y="45120"/>
                          <a:pt x="32637" y="45286"/>
                          <a:pt x="32708" y="45453"/>
                        </a:cubicBezTo>
                        <a:cubicBezTo>
                          <a:pt x="32839" y="45775"/>
                          <a:pt x="32970" y="46096"/>
                          <a:pt x="33113" y="46418"/>
                        </a:cubicBezTo>
                        <a:cubicBezTo>
                          <a:pt x="33649" y="47691"/>
                          <a:pt x="34161" y="49025"/>
                          <a:pt x="34708" y="50394"/>
                        </a:cubicBezTo>
                        <a:cubicBezTo>
                          <a:pt x="34970" y="51085"/>
                          <a:pt x="35232" y="51787"/>
                          <a:pt x="35494" y="52490"/>
                        </a:cubicBezTo>
                        <a:cubicBezTo>
                          <a:pt x="35625" y="52835"/>
                          <a:pt x="35768" y="53192"/>
                          <a:pt x="35899" y="53549"/>
                        </a:cubicBezTo>
                        <a:cubicBezTo>
                          <a:pt x="36018" y="53907"/>
                          <a:pt x="36149" y="54264"/>
                          <a:pt x="36280" y="54621"/>
                        </a:cubicBezTo>
                        <a:cubicBezTo>
                          <a:pt x="36411" y="54990"/>
                          <a:pt x="36542" y="55347"/>
                          <a:pt x="36661" y="55716"/>
                        </a:cubicBezTo>
                        <a:cubicBezTo>
                          <a:pt x="36732" y="55895"/>
                          <a:pt x="36792" y="56073"/>
                          <a:pt x="36863" y="56252"/>
                        </a:cubicBezTo>
                        <a:cubicBezTo>
                          <a:pt x="36923" y="56443"/>
                          <a:pt x="36982" y="56621"/>
                          <a:pt x="37054" y="56812"/>
                        </a:cubicBezTo>
                        <a:cubicBezTo>
                          <a:pt x="37304" y="57550"/>
                          <a:pt x="37554" y="58288"/>
                          <a:pt x="37804" y="59026"/>
                        </a:cubicBezTo>
                        <a:cubicBezTo>
                          <a:pt x="38280" y="60526"/>
                          <a:pt x="38780" y="62027"/>
                          <a:pt x="39233" y="63551"/>
                        </a:cubicBezTo>
                        <a:cubicBezTo>
                          <a:pt x="39697" y="65075"/>
                          <a:pt x="40126" y="66599"/>
                          <a:pt x="40554" y="68123"/>
                        </a:cubicBezTo>
                        <a:cubicBezTo>
                          <a:pt x="40769" y="68885"/>
                          <a:pt x="40971" y="69647"/>
                          <a:pt x="41173" y="70409"/>
                        </a:cubicBezTo>
                        <a:cubicBezTo>
                          <a:pt x="41376" y="71159"/>
                          <a:pt x="41566" y="71921"/>
                          <a:pt x="41757" y="72671"/>
                        </a:cubicBezTo>
                        <a:cubicBezTo>
                          <a:pt x="41852" y="73052"/>
                          <a:pt x="41947" y="73421"/>
                          <a:pt x="42043" y="73802"/>
                        </a:cubicBezTo>
                        <a:cubicBezTo>
                          <a:pt x="42126" y="74171"/>
                          <a:pt x="42221" y="74540"/>
                          <a:pt x="42304" y="74921"/>
                        </a:cubicBezTo>
                        <a:cubicBezTo>
                          <a:pt x="42388" y="75290"/>
                          <a:pt x="42483" y="75659"/>
                          <a:pt x="42566" y="76028"/>
                        </a:cubicBezTo>
                        <a:cubicBezTo>
                          <a:pt x="42650" y="76397"/>
                          <a:pt x="42745" y="76766"/>
                          <a:pt x="42816" y="77124"/>
                        </a:cubicBezTo>
                        <a:cubicBezTo>
                          <a:pt x="43126" y="78588"/>
                          <a:pt x="43436" y="80029"/>
                          <a:pt x="43686" y="81422"/>
                        </a:cubicBezTo>
                        <a:cubicBezTo>
                          <a:pt x="44733" y="87018"/>
                          <a:pt x="45341" y="91995"/>
                          <a:pt x="45722" y="95554"/>
                        </a:cubicBezTo>
                        <a:cubicBezTo>
                          <a:pt x="45817" y="96447"/>
                          <a:pt x="45900" y="97257"/>
                          <a:pt x="45972" y="97960"/>
                        </a:cubicBezTo>
                        <a:cubicBezTo>
                          <a:pt x="46055" y="98650"/>
                          <a:pt x="46114" y="99257"/>
                          <a:pt x="46150" y="99745"/>
                        </a:cubicBezTo>
                        <a:cubicBezTo>
                          <a:pt x="46245" y="100734"/>
                          <a:pt x="46305" y="101269"/>
                          <a:pt x="46305" y="101269"/>
                        </a:cubicBezTo>
                        <a:cubicBezTo>
                          <a:pt x="46369" y="101838"/>
                          <a:pt x="46515" y="102121"/>
                          <a:pt x="46640" y="102121"/>
                        </a:cubicBezTo>
                        <a:cubicBezTo>
                          <a:pt x="46769" y="102121"/>
                          <a:pt x="46877" y="101820"/>
                          <a:pt x="46853" y="101222"/>
                        </a:cubicBezTo>
                        <a:cubicBezTo>
                          <a:pt x="46853" y="101222"/>
                          <a:pt x="46805" y="100686"/>
                          <a:pt x="46734" y="99698"/>
                        </a:cubicBezTo>
                        <a:cubicBezTo>
                          <a:pt x="46686" y="99210"/>
                          <a:pt x="46638" y="98602"/>
                          <a:pt x="46579" y="97900"/>
                        </a:cubicBezTo>
                        <a:cubicBezTo>
                          <a:pt x="46507" y="97198"/>
                          <a:pt x="46436" y="96388"/>
                          <a:pt x="46353" y="95495"/>
                        </a:cubicBezTo>
                        <a:cubicBezTo>
                          <a:pt x="46007" y="91923"/>
                          <a:pt x="45472" y="86922"/>
                          <a:pt x="44483" y="81279"/>
                        </a:cubicBezTo>
                        <a:cubicBezTo>
                          <a:pt x="44245" y="79874"/>
                          <a:pt x="43948" y="78421"/>
                          <a:pt x="43650" y="76945"/>
                        </a:cubicBezTo>
                        <a:cubicBezTo>
                          <a:pt x="43590" y="76576"/>
                          <a:pt x="43495" y="76207"/>
                          <a:pt x="43412" y="75838"/>
                        </a:cubicBezTo>
                        <a:cubicBezTo>
                          <a:pt x="43328" y="75469"/>
                          <a:pt x="43245" y="75088"/>
                          <a:pt x="43162" y="74719"/>
                        </a:cubicBezTo>
                        <a:cubicBezTo>
                          <a:pt x="43078" y="74338"/>
                          <a:pt x="42995" y="73969"/>
                          <a:pt x="42912" y="73588"/>
                        </a:cubicBezTo>
                        <a:cubicBezTo>
                          <a:pt x="42816" y="73218"/>
                          <a:pt x="42721" y="72837"/>
                          <a:pt x="42626" y="72456"/>
                        </a:cubicBezTo>
                        <a:cubicBezTo>
                          <a:pt x="42447" y="71694"/>
                          <a:pt x="42269" y="70932"/>
                          <a:pt x="42066" y="70170"/>
                        </a:cubicBezTo>
                        <a:cubicBezTo>
                          <a:pt x="41876" y="69408"/>
                          <a:pt x="41673" y="68646"/>
                          <a:pt x="41471" y="67873"/>
                        </a:cubicBezTo>
                        <a:cubicBezTo>
                          <a:pt x="41054" y="66337"/>
                          <a:pt x="40638" y="64801"/>
                          <a:pt x="40173" y="63265"/>
                        </a:cubicBezTo>
                        <a:cubicBezTo>
                          <a:pt x="39733" y="61741"/>
                          <a:pt x="39245" y="60217"/>
                          <a:pt x="38768" y="58717"/>
                        </a:cubicBezTo>
                        <a:cubicBezTo>
                          <a:pt x="38518" y="57967"/>
                          <a:pt x="38268" y="57216"/>
                          <a:pt x="38030" y="56478"/>
                        </a:cubicBezTo>
                        <a:cubicBezTo>
                          <a:pt x="37971" y="56288"/>
                          <a:pt x="37899" y="56109"/>
                          <a:pt x="37840" y="55919"/>
                        </a:cubicBezTo>
                        <a:cubicBezTo>
                          <a:pt x="37780" y="55740"/>
                          <a:pt x="37709" y="55550"/>
                          <a:pt x="37649" y="55371"/>
                        </a:cubicBezTo>
                        <a:cubicBezTo>
                          <a:pt x="37518" y="55002"/>
                          <a:pt x="37387" y="54633"/>
                          <a:pt x="37268" y="54276"/>
                        </a:cubicBezTo>
                        <a:cubicBezTo>
                          <a:pt x="37137" y="53907"/>
                          <a:pt x="37006" y="53549"/>
                          <a:pt x="36887" y="53192"/>
                        </a:cubicBezTo>
                        <a:cubicBezTo>
                          <a:pt x="36756" y="52823"/>
                          <a:pt x="36613" y="52478"/>
                          <a:pt x="36482" y="52121"/>
                        </a:cubicBezTo>
                        <a:cubicBezTo>
                          <a:pt x="36220" y="51406"/>
                          <a:pt x="35970" y="50704"/>
                          <a:pt x="35696" y="50013"/>
                        </a:cubicBezTo>
                        <a:cubicBezTo>
                          <a:pt x="35161" y="48644"/>
                          <a:pt x="34637" y="47287"/>
                          <a:pt x="34101" y="46013"/>
                        </a:cubicBezTo>
                        <a:cubicBezTo>
                          <a:pt x="33958" y="45679"/>
                          <a:pt x="33827" y="45358"/>
                          <a:pt x="33696" y="45036"/>
                        </a:cubicBezTo>
                        <a:cubicBezTo>
                          <a:pt x="33625" y="44870"/>
                          <a:pt x="33553" y="44703"/>
                          <a:pt x="33482" y="44536"/>
                        </a:cubicBezTo>
                        <a:cubicBezTo>
                          <a:pt x="33410" y="44382"/>
                          <a:pt x="33339" y="44215"/>
                          <a:pt x="33268" y="44048"/>
                        </a:cubicBezTo>
                        <a:cubicBezTo>
                          <a:pt x="32982" y="43393"/>
                          <a:pt x="32696" y="42715"/>
                          <a:pt x="32398" y="42036"/>
                        </a:cubicBezTo>
                        <a:cubicBezTo>
                          <a:pt x="32089" y="41369"/>
                          <a:pt x="31779" y="40691"/>
                          <a:pt x="31458" y="40000"/>
                        </a:cubicBezTo>
                        <a:cubicBezTo>
                          <a:pt x="31303" y="39655"/>
                          <a:pt x="31136" y="39309"/>
                          <a:pt x="30982" y="38964"/>
                        </a:cubicBezTo>
                        <a:cubicBezTo>
                          <a:pt x="30815" y="38619"/>
                          <a:pt x="30648" y="38274"/>
                          <a:pt x="30482" y="37928"/>
                        </a:cubicBezTo>
                        <a:cubicBezTo>
                          <a:pt x="29136" y="35142"/>
                          <a:pt x="27684" y="32309"/>
                          <a:pt x="26088" y="29546"/>
                        </a:cubicBezTo>
                        <a:cubicBezTo>
                          <a:pt x="22885" y="23998"/>
                          <a:pt x="19111" y="18759"/>
                          <a:pt x="15384" y="14414"/>
                        </a:cubicBezTo>
                        <a:cubicBezTo>
                          <a:pt x="13515" y="12235"/>
                          <a:pt x="11682" y="10258"/>
                          <a:pt x="9979" y="8532"/>
                        </a:cubicBezTo>
                        <a:cubicBezTo>
                          <a:pt x="8264" y="6829"/>
                          <a:pt x="6705" y="5329"/>
                          <a:pt x="5359" y="4139"/>
                        </a:cubicBezTo>
                        <a:cubicBezTo>
                          <a:pt x="5026" y="3841"/>
                          <a:pt x="4716" y="3555"/>
                          <a:pt x="4419" y="3281"/>
                        </a:cubicBezTo>
                        <a:cubicBezTo>
                          <a:pt x="4109" y="3019"/>
                          <a:pt x="3823" y="2769"/>
                          <a:pt x="3550" y="2543"/>
                        </a:cubicBezTo>
                        <a:cubicBezTo>
                          <a:pt x="3014" y="2079"/>
                          <a:pt x="2561" y="1674"/>
                          <a:pt x="2180" y="1364"/>
                        </a:cubicBezTo>
                        <a:cubicBezTo>
                          <a:pt x="1406" y="733"/>
                          <a:pt x="990" y="388"/>
                          <a:pt x="990" y="388"/>
                        </a:cubicBezTo>
                        <a:cubicBezTo>
                          <a:pt x="657" y="117"/>
                          <a:pt x="397" y="0"/>
                          <a:pt x="24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15"/>
                  <p:cNvSpPr/>
                  <p:nvPr/>
                </p:nvSpPr>
                <p:spPr>
                  <a:xfrm>
                    <a:off x="3112839" y="6709262"/>
                    <a:ext cx="58980" cy="663304"/>
                  </a:xfrm>
                  <a:custGeom>
                    <a:rect b="b" l="l" r="r" t="t"/>
                    <a:pathLst>
                      <a:path extrusionOk="0" h="26811" w="2384">
                        <a:moveTo>
                          <a:pt x="289" y="0"/>
                        </a:moveTo>
                        <a:cubicBezTo>
                          <a:pt x="158" y="0"/>
                          <a:pt x="25" y="72"/>
                          <a:pt x="1" y="212"/>
                        </a:cubicBezTo>
                        <a:cubicBezTo>
                          <a:pt x="1" y="212"/>
                          <a:pt x="1" y="724"/>
                          <a:pt x="13" y="1557"/>
                        </a:cubicBezTo>
                        <a:cubicBezTo>
                          <a:pt x="13" y="2390"/>
                          <a:pt x="24" y="3557"/>
                          <a:pt x="48" y="4891"/>
                        </a:cubicBezTo>
                        <a:cubicBezTo>
                          <a:pt x="84" y="7558"/>
                          <a:pt x="179" y="10868"/>
                          <a:pt x="322" y="13463"/>
                        </a:cubicBezTo>
                        <a:cubicBezTo>
                          <a:pt x="501" y="16047"/>
                          <a:pt x="798" y="19357"/>
                          <a:pt x="1156" y="22000"/>
                        </a:cubicBezTo>
                        <a:cubicBezTo>
                          <a:pt x="1239" y="22667"/>
                          <a:pt x="1310" y="23286"/>
                          <a:pt x="1394" y="23845"/>
                        </a:cubicBezTo>
                        <a:cubicBezTo>
                          <a:pt x="1477" y="24405"/>
                          <a:pt x="1560" y="24893"/>
                          <a:pt x="1620" y="25310"/>
                        </a:cubicBezTo>
                        <a:cubicBezTo>
                          <a:pt x="1751" y="26143"/>
                          <a:pt x="1822" y="26643"/>
                          <a:pt x="1822" y="26643"/>
                        </a:cubicBezTo>
                        <a:cubicBezTo>
                          <a:pt x="1848" y="26757"/>
                          <a:pt x="1960" y="26811"/>
                          <a:pt x="2076" y="26811"/>
                        </a:cubicBezTo>
                        <a:cubicBezTo>
                          <a:pt x="2226" y="26811"/>
                          <a:pt x="2383" y="26721"/>
                          <a:pt x="2370" y="26560"/>
                        </a:cubicBezTo>
                        <a:cubicBezTo>
                          <a:pt x="2370" y="26560"/>
                          <a:pt x="2322" y="26060"/>
                          <a:pt x="2251" y="25238"/>
                        </a:cubicBezTo>
                        <a:cubicBezTo>
                          <a:pt x="2203" y="24822"/>
                          <a:pt x="2156" y="24322"/>
                          <a:pt x="2108" y="23762"/>
                        </a:cubicBezTo>
                        <a:cubicBezTo>
                          <a:pt x="2048" y="23202"/>
                          <a:pt x="2013" y="22583"/>
                          <a:pt x="1953" y="21917"/>
                        </a:cubicBezTo>
                        <a:cubicBezTo>
                          <a:pt x="1727" y="19273"/>
                          <a:pt x="1560" y="15975"/>
                          <a:pt x="1394" y="13392"/>
                        </a:cubicBezTo>
                        <a:cubicBezTo>
                          <a:pt x="1072" y="8224"/>
                          <a:pt x="560" y="200"/>
                          <a:pt x="560" y="200"/>
                        </a:cubicBezTo>
                        <a:cubicBezTo>
                          <a:pt x="537" y="66"/>
                          <a:pt x="414" y="0"/>
                          <a:pt x="28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15"/>
                  <p:cNvSpPr/>
                  <p:nvPr/>
                </p:nvSpPr>
                <p:spPr>
                  <a:xfrm>
                    <a:off x="2447432" y="6696496"/>
                    <a:ext cx="526393" cy="233669"/>
                  </a:xfrm>
                  <a:custGeom>
                    <a:rect b="b" l="l" r="r" t="t"/>
                    <a:pathLst>
                      <a:path extrusionOk="0" h="9445" w="21277">
                        <a:moveTo>
                          <a:pt x="1569" y="0"/>
                        </a:moveTo>
                        <a:cubicBezTo>
                          <a:pt x="1521" y="0"/>
                          <a:pt x="1475" y="1"/>
                          <a:pt x="1429" y="1"/>
                        </a:cubicBezTo>
                        <a:cubicBezTo>
                          <a:pt x="1239" y="1"/>
                          <a:pt x="1072" y="13"/>
                          <a:pt x="929" y="25"/>
                        </a:cubicBezTo>
                        <a:cubicBezTo>
                          <a:pt x="786" y="25"/>
                          <a:pt x="655" y="37"/>
                          <a:pt x="560" y="49"/>
                        </a:cubicBezTo>
                        <a:cubicBezTo>
                          <a:pt x="358" y="61"/>
                          <a:pt x="239" y="73"/>
                          <a:pt x="239" y="73"/>
                        </a:cubicBezTo>
                        <a:cubicBezTo>
                          <a:pt x="0" y="132"/>
                          <a:pt x="48" y="585"/>
                          <a:pt x="286" y="632"/>
                        </a:cubicBezTo>
                        <a:cubicBezTo>
                          <a:pt x="286" y="632"/>
                          <a:pt x="393" y="620"/>
                          <a:pt x="584" y="620"/>
                        </a:cubicBezTo>
                        <a:cubicBezTo>
                          <a:pt x="616" y="616"/>
                          <a:pt x="650" y="615"/>
                          <a:pt x="687" y="615"/>
                        </a:cubicBezTo>
                        <a:cubicBezTo>
                          <a:pt x="761" y="615"/>
                          <a:pt x="846" y="620"/>
                          <a:pt x="941" y="620"/>
                        </a:cubicBezTo>
                        <a:cubicBezTo>
                          <a:pt x="1084" y="620"/>
                          <a:pt x="1239" y="620"/>
                          <a:pt x="1417" y="632"/>
                        </a:cubicBezTo>
                        <a:cubicBezTo>
                          <a:pt x="2120" y="668"/>
                          <a:pt x="3096" y="811"/>
                          <a:pt x="4191" y="1085"/>
                        </a:cubicBezTo>
                        <a:cubicBezTo>
                          <a:pt x="5287" y="1347"/>
                          <a:pt x="6489" y="1751"/>
                          <a:pt x="7668" y="2216"/>
                        </a:cubicBezTo>
                        <a:cubicBezTo>
                          <a:pt x="8847" y="2680"/>
                          <a:pt x="9990" y="3216"/>
                          <a:pt x="10990" y="3692"/>
                        </a:cubicBezTo>
                        <a:cubicBezTo>
                          <a:pt x="12978" y="4657"/>
                          <a:pt x="15479" y="6014"/>
                          <a:pt x="17419" y="7228"/>
                        </a:cubicBezTo>
                        <a:cubicBezTo>
                          <a:pt x="19372" y="8419"/>
                          <a:pt x="20789" y="9419"/>
                          <a:pt x="20789" y="9419"/>
                        </a:cubicBezTo>
                        <a:cubicBezTo>
                          <a:pt x="20814" y="9436"/>
                          <a:pt x="20841" y="9444"/>
                          <a:pt x="20870" y="9444"/>
                        </a:cubicBezTo>
                        <a:cubicBezTo>
                          <a:pt x="21056" y="9444"/>
                          <a:pt x="21277" y="9113"/>
                          <a:pt x="21122" y="8979"/>
                        </a:cubicBezTo>
                        <a:cubicBezTo>
                          <a:pt x="21122" y="8979"/>
                          <a:pt x="19765" y="7859"/>
                          <a:pt x="17860" y="6550"/>
                        </a:cubicBezTo>
                        <a:cubicBezTo>
                          <a:pt x="16907" y="5883"/>
                          <a:pt x="15824" y="5169"/>
                          <a:pt x="14717" y="4514"/>
                        </a:cubicBezTo>
                        <a:cubicBezTo>
                          <a:pt x="13597" y="3847"/>
                          <a:pt x="12466" y="3228"/>
                          <a:pt x="11454" y="2728"/>
                        </a:cubicBezTo>
                        <a:cubicBezTo>
                          <a:pt x="10430" y="2240"/>
                          <a:pt x="9240" y="1728"/>
                          <a:pt x="8013" y="1299"/>
                        </a:cubicBezTo>
                        <a:cubicBezTo>
                          <a:pt x="6787" y="859"/>
                          <a:pt x="5513" y="513"/>
                          <a:pt x="4358" y="287"/>
                        </a:cubicBezTo>
                        <a:cubicBezTo>
                          <a:pt x="3275" y="86"/>
                          <a:pt x="2296" y="0"/>
                          <a:pt x="156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15"/>
                  <p:cNvSpPr/>
                  <p:nvPr/>
                </p:nvSpPr>
                <p:spPr>
                  <a:xfrm>
                    <a:off x="2600004" y="6126931"/>
                    <a:ext cx="57644" cy="287652"/>
                  </a:xfrm>
                  <a:custGeom>
                    <a:rect b="b" l="l" r="r" t="t"/>
                    <a:pathLst>
                      <a:path extrusionOk="0" h="11627" w="2330">
                        <a:moveTo>
                          <a:pt x="372" y="0"/>
                        </a:moveTo>
                        <a:cubicBezTo>
                          <a:pt x="220" y="0"/>
                          <a:pt x="24" y="52"/>
                          <a:pt x="1" y="128"/>
                        </a:cubicBezTo>
                        <a:cubicBezTo>
                          <a:pt x="1" y="128"/>
                          <a:pt x="13" y="354"/>
                          <a:pt x="37" y="711"/>
                        </a:cubicBezTo>
                        <a:cubicBezTo>
                          <a:pt x="48" y="1080"/>
                          <a:pt x="72" y="1580"/>
                          <a:pt x="96" y="2164"/>
                        </a:cubicBezTo>
                        <a:cubicBezTo>
                          <a:pt x="144" y="3318"/>
                          <a:pt x="179" y="4771"/>
                          <a:pt x="310" y="5914"/>
                        </a:cubicBezTo>
                        <a:cubicBezTo>
                          <a:pt x="429" y="7045"/>
                          <a:pt x="703" y="8510"/>
                          <a:pt x="1060" y="9641"/>
                        </a:cubicBezTo>
                        <a:cubicBezTo>
                          <a:pt x="1156" y="9926"/>
                          <a:pt x="1227" y="10188"/>
                          <a:pt x="1322" y="10426"/>
                        </a:cubicBezTo>
                        <a:cubicBezTo>
                          <a:pt x="1406" y="10665"/>
                          <a:pt x="1477" y="10879"/>
                          <a:pt x="1549" y="11046"/>
                        </a:cubicBezTo>
                        <a:cubicBezTo>
                          <a:pt x="1703" y="11391"/>
                          <a:pt x="1787" y="11593"/>
                          <a:pt x="1787" y="11593"/>
                        </a:cubicBezTo>
                        <a:cubicBezTo>
                          <a:pt x="1800" y="11616"/>
                          <a:pt x="1832" y="11626"/>
                          <a:pt x="1876" y="11626"/>
                        </a:cubicBezTo>
                        <a:cubicBezTo>
                          <a:pt x="2033" y="11626"/>
                          <a:pt x="2329" y="11496"/>
                          <a:pt x="2311" y="11403"/>
                        </a:cubicBezTo>
                        <a:cubicBezTo>
                          <a:pt x="2311" y="11403"/>
                          <a:pt x="2251" y="11188"/>
                          <a:pt x="2156" y="10843"/>
                        </a:cubicBezTo>
                        <a:cubicBezTo>
                          <a:pt x="2108" y="10677"/>
                          <a:pt x="2061" y="10462"/>
                          <a:pt x="2001" y="10224"/>
                        </a:cubicBezTo>
                        <a:cubicBezTo>
                          <a:pt x="1942" y="9998"/>
                          <a:pt x="1906" y="9724"/>
                          <a:pt x="1846" y="9450"/>
                        </a:cubicBezTo>
                        <a:cubicBezTo>
                          <a:pt x="1632" y="8331"/>
                          <a:pt x="1489" y="6914"/>
                          <a:pt x="1370" y="5795"/>
                        </a:cubicBezTo>
                        <a:cubicBezTo>
                          <a:pt x="1251" y="4688"/>
                          <a:pt x="1072" y="3247"/>
                          <a:pt x="906" y="2092"/>
                        </a:cubicBezTo>
                        <a:cubicBezTo>
                          <a:pt x="822" y="1509"/>
                          <a:pt x="727" y="997"/>
                          <a:pt x="668" y="640"/>
                        </a:cubicBezTo>
                        <a:cubicBezTo>
                          <a:pt x="596" y="282"/>
                          <a:pt x="549" y="56"/>
                          <a:pt x="549" y="56"/>
                        </a:cubicBezTo>
                        <a:cubicBezTo>
                          <a:pt x="531" y="17"/>
                          <a:pt x="459" y="0"/>
                          <a:pt x="372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sp>
          <p:nvSpPr>
            <p:cNvPr id="133" name="Google Shape;133;p15"/>
            <p:cNvSpPr/>
            <p:nvPr/>
          </p:nvSpPr>
          <p:spPr>
            <a:xfrm flipH="1">
              <a:off x="1175358" y="4705391"/>
              <a:ext cx="1701494" cy="434364"/>
            </a:xfrm>
            <a:custGeom>
              <a:rect b="b" l="l" r="r" t="t"/>
              <a:pathLst>
                <a:path extrusionOk="0" h="10991" w="43054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2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16"/>
          <p:cNvGrpSpPr/>
          <p:nvPr/>
        </p:nvGrpSpPr>
        <p:grpSpPr>
          <a:xfrm rot="244921">
            <a:off x="647179" y="3832742"/>
            <a:ext cx="1145761" cy="872458"/>
            <a:chOff x="3077675" y="6690087"/>
            <a:chExt cx="2525088" cy="1922768"/>
          </a:xfrm>
        </p:grpSpPr>
        <p:sp>
          <p:nvSpPr>
            <p:cNvPr id="136" name="Google Shape;136;p16"/>
            <p:cNvSpPr/>
            <p:nvPr/>
          </p:nvSpPr>
          <p:spPr>
            <a:xfrm>
              <a:off x="3538754" y="6690087"/>
              <a:ext cx="2064009" cy="1922768"/>
            </a:xfrm>
            <a:custGeom>
              <a:rect b="b" l="l" r="r" t="t"/>
              <a:pathLst>
                <a:path extrusionOk="0" h="77719" w="83428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3077675" y="7144734"/>
              <a:ext cx="1927197" cy="1319656"/>
            </a:xfrm>
            <a:custGeom>
              <a:rect b="b" l="l" r="r" t="t"/>
              <a:pathLst>
                <a:path extrusionOk="0" h="53341" w="77898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4083257" y="7963826"/>
              <a:ext cx="485028" cy="66056"/>
            </a:xfrm>
            <a:custGeom>
              <a:rect b="b" l="l" r="r" t="t"/>
              <a:pathLst>
                <a:path extrusionOk="0" h="2670" w="19605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4465836" y="7206782"/>
              <a:ext cx="184066" cy="404227"/>
            </a:xfrm>
            <a:custGeom>
              <a:rect b="b" l="l" r="r" t="t"/>
              <a:pathLst>
                <a:path extrusionOk="0" h="16339" w="744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16"/>
          <p:cNvGrpSpPr/>
          <p:nvPr/>
        </p:nvGrpSpPr>
        <p:grpSpPr>
          <a:xfrm rot="-1537546">
            <a:off x="604994" y="3763987"/>
            <a:ext cx="488794" cy="774382"/>
            <a:chOff x="-1904298" y="1056455"/>
            <a:chExt cx="581725" cy="921611"/>
          </a:xfrm>
        </p:grpSpPr>
        <p:sp>
          <p:nvSpPr>
            <p:cNvPr id="141" name="Google Shape;141;p16"/>
            <p:cNvSpPr/>
            <p:nvPr/>
          </p:nvSpPr>
          <p:spPr>
            <a:xfrm>
              <a:off x="-1904298" y="1056455"/>
              <a:ext cx="581725" cy="887132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-1862965" y="1216748"/>
              <a:ext cx="442995" cy="761317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6"/>
          <p:cNvSpPr/>
          <p:nvPr/>
        </p:nvSpPr>
        <p:spPr>
          <a:xfrm>
            <a:off x="1" y="3744009"/>
            <a:ext cx="1536033" cy="1399598"/>
          </a:xfrm>
          <a:custGeom>
            <a:rect b="b" l="l" r="r" t="t"/>
            <a:pathLst>
              <a:path extrusionOk="0" h="52020" w="57091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3FB3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2292986" y="714386"/>
            <a:ext cx="6851022" cy="4429224"/>
          </a:xfrm>
          <a:custGeom>
            <a:rect b="b" l="l" r="r" t="t"/>
            <a:pathLst>
              <a:path extrusionOk="0" h="138316" w="213944">
                <a:moveTo>
                  <a:pt x="187607" y="17884"/>
                </a:moveTo>
                <a:cubicBezTo>
                  <a:pt x="185262" y="10061"/>
                  <a:pt x="178440" y="0"/>
                  <a:pt x="158818" y="500"/>
                </a:cubicBezTo>
                <a:cubicBezTo>
                  <a:pt x="138756" y="1012"/>
                  <a:pt x="122325" y="29659"/>
                  <a:pt x="89500" y="43720"/>
                </a:cubicBezTo>
                <a:cubicBezTo>
                  <a:pt x="72260" y="51114"/>
                  <a:pt x="1" y="63092"/>
                  <a:pt x="41589" y="138315"/>
                </a:cubicBezTo>
                <a:lnTo>
                  <a:pt x="60425" y="138315"/>
                </a:lnTo>
                <a:lnTo>
                  <a:pt x="186881" y="138315"/>
                </a:lnTo>
                <a:lnTo>
                  <a:pt x="213944" y="138315"/>
                </a:lnTo>
                <a:lnTo>
                  <a:pt x="213944" y="33588"/>
                </a:lnTo>
                <a:cubicBezTo>
                  <a:pt x="211241" y="26349"/>
                  <a:pt x="204455" y="18038"/>
                  <a:pt x="187607" y="17884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2838848" y="1324408"/>
            <a:ext cx="4536814" cy="2368458"/>
          </a:xfrm>
          <a:custGeom>
            <a:rect b="b" l="l" r="r" t="t"/>
            <a:pathLst>
              <a:path extrusionOk="0" h="42149" w="80737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7" name="Google Shape;147;p16"/>
          <p:cNvSpPr txBox="1"/>
          <p:nvPr>
            <p:ph idx="1" type="subTitle"/>
          </p:nvPr>
        </p:nvSpPr>
        <p:spPr>
          <a:xfrm>
            <a:off x="1528650" y="1342100"/>
            <a:ext cx="2607300" cy="992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48" name="Google Shape;148;p16"/>
          <p:cNvSpPr txBox="1"/>
          <p:nvPr>
            <p:ph idx="2" type="subTitle"/>
          </p:nvPr>
        </p:nvSpPr>
        <p:spPr>
          <a:xfrm>
            <a:off x="5008050" y="1342100"/>
            <a:ext cx="2607300" cy="992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49" name="Google Shape;149;p16"/>
          <p:cNvSpPr txBox="1"/>
          <p:nvPr>
            <p:ph idx="3" type="title"/>
          </p:nvPr>
        </p:nvSpPr>
        <p:spPr>
          <a:xfrm>
            <a:off x="1528650" y="3808350"/>
            <a:ext cx="2607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50" name="Google Shape;150;p16"/>
          <p:cNvSpPr txBox="1"/>
          <p:nvPr>
            <p:ph idx="4" type="subTitle"/>
          </p:nvPr>
        </p:nvSpPr>
        <p:spPr>
          <a:xfrm>
            <a:off x="5008050" y="2940100"/>
            <a:ext cx="2607300" cy="992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51" name="Google Shape;151;p16"/>
          <p:cNvSpPr txBox="1"/>
          <p:nvPr>
            <p:ph idx="5" type="title"/>
          </p:nvPr>
        </p:nvSpPr>
        <p:spPr>
          <a:xfrm>
            <a:off x="1528650" y="2210350"/>
            <a:ext cx="2607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52" name="Google Shape;152;p16"/>
          <p:cNvSpPr txBox="1"/>
          <p:nvPr>
            <p:ph idx="6" type="title"/>
          </p:nvPr>
        </p:nvSpPr>
        <p:spPr>
          <a:xfrm>
            <a:off x="5008050" y="2210350"/>
            <a:ext cx="2607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53" name="Google Shape;153;p16"/>
          <p:cNvSpPr txBox="1"/>
          <p:nvPr>
            <p:ph idx="7" type="subTitle"/>
          </p:nvPr>
        </p:nvSpPr>
        <p:spPr>
          <a:xfrm>
            <a:off x="1528650" y="2940100"/>
            <a:ext cx="2607300" cy="992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54" name="Google Shape;154;p16"/>
          <p:cNvSpPr txBox="1"/>
          <p:nvPr>
            <p:ph idx="8" type="title"/>
          </p:nvPr>
        </p:nvSpPr>
        <p:spPr>
          <a:xfrm>
            <a:off x="5008050" y="3808350"/>
            <a:ext cx="2607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1">
  <p:cSld name="CUSTOM_1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7" name="Google Shape;157;p17"/>
          <p:cNvSpPr txBox="1"/>
          <p:nvPr>
            <p:ph idx="2" type="title"/>
          </p:nvPr>
        </p:nvSpPr>
        <p:spPr>
          <a:xfrm>
            <a:off x="717513" y="16083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58" name="Google Shape;158;p17"/>
          <p:cNvSpPr txBox="1"/>
          <p:nvPr>
            <p:ph idx="1" type="subTitle"/>
          </p:nvPr>
        </p:nvSpPr>
        <p:spPr>
          <a:xfrm>
            <a:off x="717513" y="2011675"/>
            <a:ext cx="1984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59" name="Google Shape;159;p17"/>
          <p:cNvSpPr txBox="1"/>
          <p:nvPr>
            <p:ph idx="3" type="title"/>
          </p:nvPr>
        </p:nvSpPr>
        <p:spPr>
          <a:xfrm>
            <a:off x="6441667" y="16083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0" name="Google Shape;160;p17"/>
          <p:cNvSpPr txBox="1"/>
          <p:nvPr>
            <p:ph idx="4" type="subTitle"/>
          </p:nvPr>
        </p:nvSpPr>
        <p:spPr>
          <a:xfrm>
            <a:off x="6441667" y="2011675"/>
            <a:ext cx="1984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1" name="Google Shape;161;p17"/>
          <p:cNvSpPr txBox="1"/>
          <p:nvPr>
            <p:ph idx="5" type="title"/>
          </p:nvPr>
        </p:nvSpPr>
        <p:spPr>
          <a:xfrm>
            <a:off x="717513" y="3301352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2" name="Google Shape;162;p17"/>
          <p:cNvSpPr txBox="1"/>
          <p:nvPr>
            <p:ph idx="6" type="subTitle"/>
          </p:nvPr>
        </p:nvSpPr>
        <p:spPr>
          <a:xfrm>
            <a:off x="717513" y="3704652"/>
            <a:ext cx="1984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3" name="Google Shape;163;p17"/>
          <p:cNvSpPr txBox="1"/>
          <p:nvPr>
            <p:ph idx="7" type="title"/>
          </p:nvPr>
        </p:nvSpPr>
        <p:spPr>
          <a:xfrm>
            <a:off x="6441667" y="3301352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64" name="Google Shape;164;p17"/>
          <p:cNvSpPr txBox="1"/>
          <p:nvPr>
            <p:ph idx="8" type="subTitle"/>
          </p:nvPr>
        </p:nvSpPr>
        <p:spPr>
          <a:xfrm>
            <a:off x="6441667" y="3704652"/>
            <a:ext cx="1984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grpSp>
        <p:nvGrpSpPr>
          <p:cNvPr id="165" name="Google Shape;165;p17"/>
          <p:cNvGrpSpPr/>
          <p:nvPr/>
        </p:nvGrpSpPr>
        <p:grpSpPr>
          <a:xfrm>
            <a:off x="7676452" y="-6"/>
            <a:ext cx="1430732" cy="1059983"/>
            <a:chOff x="7676452" y="-6"/>
            <a:chExt cx="1430732" cy="1059983"/>
          </a:xfrm>
        </p:grpSpPr>
        <p:grpSp>
          <p:nvGrpSpPr>
            <p:cNvPr id="166" name="Google Shape;166;p17"/>
            <p:cNvGrpSpPr/>
            <p:nvPr/>
          </p:nvGrpSpPr>
          <p:grpSpPr>
            <a:xfrm rot="10690018">
              <a:off x="7690194" y="79769"/>
              <a:ext cx="1152535" cy="877616"/>
              <a:chOff x="3077675" y="6690087"/>
              <a:chExt cx="2525088" cy="1922768"/>
            </a:xfrm>
          </p:grpSpPr>
          <p:sp>
            <p:nvSpPr>
              <p:cNvPr id="167" name="Google Shape;167;p17"/>
              <p:cNvSpPr/>
              <p:nvPr/>
            </p:nvSpPr>
            <p:spPr>
              <a:xfrm>
                <a:off x="3538754" y="6690087"/>
                <a:ext cx="2064009" cy="1922768"/>
              </a:xfrm>
              <a:custGeom>
                <a:rect b="b" l="l" r="r" t="t"/>
                <a:pathLst>
                  <a:path extrusionOk="0" h="77719" w="83428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3077675" y="7144734"/>
                <a:ext cx="1927197" cy="1319656"/>
              </a:xfrm>
              <a:custGeom>
                <a:rect b="b" l="l" r="r" t="t"/>
                <a:pathLst>
                  <a:path extrusionOk="0" h="53341" w="77898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4083257" y="7963826"/>
                <a:ext cx="485028" cy="66056"/>
              </a:xfrm>
              <a:custGeom>
                <a:rect b="b" l="l" r="r" t="t"/>
                <a:pathLst>
                  <a:path extrusionOk="0" h="2670" w="19605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4465836" y="7206782"/>
                <a:ext cx="184066" cy="404227"/>
              </a:xfrm>
              <a:custGeom>
                <a:rect b="b" l="l" r="r" t="t"/>
                <a:pathLst>
                  <a:path extrusionOk="0" h="16339" w="744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" name="Google Shape;171;p17"/>
            <p:cNvGrpSpPr/>
            <p:nvPr/>
          </p:nvGrpSpPr>
          <p:grpSpPr>
            <a:xfrm rot="8905895">
              <a:off x="8402486" y="210113"/>
              <a:ext cx="491590" cy="778812"/>
              <a:chOff x="-1904298" y="1056455"/>
              <a:chExt cx="581725" cy="921611"/>
            </a:xfrm>
          </p:grpSpPr>
          <p:sp>
            <p:nvSpPr>
              <p:cNvPr id="172" name="Google Shape;172;p17"/>
              <p:cNvSpPr/>
              <p:nvPr/>
            </p:nvSpPr>
            <p:spPr>
              <a:xfrm>
                <a:off x="-1904298" y="1056455"/>
                <a:ext cx="581725" cy="887132"/>
              </a:xfrm>
              <a:custGeom>
                <a:rect b="b" l="l" r="r" t="t"/>
                <a:pathLst>
                  <a:path extrusionOk="0" h="58249" w="38196">
                    <a:moveTo>
                      <a:pt x="34903" y="0"/>
                    </a:moveTo>
                    <a:cubicBezTo>
                      <a:pt x="34867" y="0"/>
                      <a:pt x="34830" y="5"/>
                      <a:pt x="34790" y="15"/>
                    </a:cubicBezTo>
                    <a:cubicBezTo>
                      <a:pt x="28206" y="1801"/>
                      <a:pt x="22396" y="5385"/>
                      <a:pt x="17002" y="9468"/>
                    </a:cubicBezTo>
                    <a:cubicBezTo>
                      <a:pt x="11918" y="13326"/>
                      <a:pt x="6870" y="17434"/>
                      <a:pt x="3929" y="23232"/>
                    </a:cubicBezTo>
                    <a:cubicBezTo>
                      <a:pt x="1143" y="28733"/>
                      <a:pt x="179" y="34983"/>
                      <a:pt x="83" y="41103"/>
                    </a:cubicBezTo>
                    <a:cubicBezTo>
                      <a:pt x="0" y="46771"/>
                      <a:pt x="310" y="52998"/>
                      <a:pt x="4120" y="57534"/>
                    </a:cubicBezTo>
                    <a:cubicBezTo>
                      <a:pt x="4191" y="57635"/>
                      <a:pt x="4287" y="57668"/>
                      <a:pt x="4373" y="57668"/>
                    </a:cubicBezTo>
                    <a:cubicBezTo>
                      <a:pt x="4388" y="57668"/>
                      <a:pt x="4403" y="57667"/>
                      <a:pt x="4417" y="57665"/>
                    </a:cubicBezTo>
                    <a:lnTo>
                      <a:pt x="4417" y="57665"/>
                    </a:lnTo>
                    <a:cubicBezTo>
                      <a:pt x="4322" y="57903"/>
                      <a:pt x="4429" y="58248"/>
                      <a:pt x="4774" y="58248"/>
                    </a:cubicBezTo>
                    <a:cubicBezTo>
                      <a:pt x="16324" y="58213"/>
                      <a:pt x="26372" y="48259"/>
                      <a:pt x="31444" y="38674"/>
                    </a:cubicBezTo>
                    <a:cubicBezTo>
                      <a:pt x="37648" y="26983"/>
                      <a:pt x="38195" y="13278"/>
                      <a:pt x="35874" y="467"/>
                    </a:cubicBezTo>
                    <a:cubicBezTo>
                      <a:pt x="35836" y="265"/>
                      <a:pt x="35686" y="176"/>
                      <a:pt x="35526" y="176"/>
                    </a:cubicBezTo>
                    <a:cubicBezTo>
                      <a:pt x="35432" y="176"/>
                      <a:pt x="35334" y="207"/>
                      <a:pt x="35254" y="265"/>
                    </a:cubicBezTo>
                    <a:cubicBezTo>
                      <a:pt x="35205" y="116"/>
                      <a:pt x="35081" y="0"/>
                      <a:pt x="34903" y="0"/>
                    </a:cubicBezTo>
                    <a:close/>
                  </a:path>
                </a:pathLst>
              </a:custGeom>
              <a:solidFill>
                <a:srgbClr val="74D8C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-1862965" y="1216748"/>
                <a:ext cx="442995" cy="761317"/>
              </a:xfrm>
              <a:custGeom>
                <a:rect b="b" l="l" r="r" t="t"/>
                <a:pathLst>
                  <a:path extrusionOk="0" h="49988" w="29087">
                    <a:moveTo>
                      <a:pt x="21381" y="0"/>
                    </a:moveTo>
                    <a:cubicBezTo>
                      <a:pt x="21179" y="0"/>
                      <a:pt x="20962" y="128"/>
                      <a:pt x="20932" y="384"/>
                    </a:cubicBezTo>
                    <a:cubicBezTo>
                      <a:pt x="20491" y="4468"/>
                      <a:pt x="20277" y="13386"/>
                      <a:pt x="20325" y="13540"/>
                    </a:cubicBezTo>
                    <a:cubicBezTo>
                      <a:pt x="17836" y="17624"/>
                      <a:pt x="15348" y="21696"/>
                      <a:pt x="12871" y="25780"/>
                    </a:cubicBezTo>
                    <a:cubicBezTo>
                      <a:pt x="12657" y="26137"/>
                      <a:pt x="12443" y="26494"/>
                      <a:pt x="12228" y="26852"/>
                    </a:cubicBezTo>
                    <a:cubicBezTo>
                      <a:pt x="10454" y="22565"/>
                      <a:pt x="9609" y="18065"/>
                      <a:pt x="9728" y="13433"/>
                    </a:cubicBezTo>
                    <a:cubicBezTo>
                      <a:pt x="9740" y="13171"/>
                      <a:pt x="9544" y="13040"/>
                      <a:pt x="9343" y="13040"/>
                    </a:cubicBezTo>
                    <a:cubicBezTo>
                      <a:pt x="9142" y="13040"/>
                      <a:pt x="8936" y="13171"/>
                      <a:pt x="8930" y="13433"/>
                    </a:cubicBezTo>
                    <a:cubicBezTo>
                      <a:pt x="8799" y="18196"/>
                      <a:pt x="9669" y="22839"/>
                      <a:pt x="11526" y="27245"/>
                    </a:cubicBezTo>
                    <a:cubicBezTo>
                      <a:pt x="11585" y="27387"/>
                      <a:pt x="11716" y="27471"/>
                      <a:pt x="11847" y="27495"/>
                    </a:cubicBezTo>
                    <a:cubicBezTo>
                      <a:pt x="8859" y="32483"/>
                      <a:pt x="6001" y="37567"/>
                      <a:pt x="3692" y="42889"/>
                    </a:cubicBezTo>
                    <a:cubicBezTo>
                      <a:pt x="1668" y="38996"/>
                      <a:pt x="834" y="34745"/>
                      <a:pt x="1227" y="30364"/>
                    </a:cubicBezTo>
                    <a:cubicBezTo>
                      <a:pt x="1251" y="30108"/>
                      <a:pt x="1063" y="29980"/>
                      <a:pt x="864" y="29980"/>
                    </a:cubicBezTo>
                    <a:cubicBezTo>
                      <a:pt x="664" y="29980"/>
                      <a:pt x="453" y="30108"/>
                      <a:pt x="429" y="30364"/>
                    </a:cubicBezTo>
                    <a:cubicBezTo>
                      <a:pt x="1" y="35019"/>
                      <a:pt x="953" y="39556"/>
                      <a:pt x="3180" y="43675"/>
                    </a:cubicBezTo>
                    <a:cubicBezTo>
                      <a:pt x="3215" y="43723"/>
                      <a:pt x="3251" y="43770"/>
                      <a:pt x="3299" y="43806"/>
                    </a:cubicBezTo>
                    <a:cubicBezTo>
                      <a:pt x="2513" y="45663"/>
                      <a:pt x="1799" y="47557"/>
                      <a:pt x="1167" y="49497"/>
                    </a:cubicBezTo>
                    <a:cubicBezTo>
                      <a:pt x="1074" y="49793"/>
                      <a:pt x="1320" y="49988"/>
                      <a:pt x="1563" y="49988"/>
                    </a:cubicBezTo>
                    <a:cubicBezTo>
                      <a:pt x="1722" y="49988"/>
                      <a:pt x="1880" y="49904"/>
                      <a:pt x="1941" y="49712"/>
                    </a:cubicBezTo>
                    <a:cubicBezTo>
                      <a:pt x="3323" y="45449"/>
                      <a:pt x="5132" y="41389"/>
                      <a:pt x="7168" y="37436"/>
                    </a:cubicBezTo>
                    <a:cubicBezTo>
                      <a:pt x="7216" y="37532"/>
                      <a:pt x="7287" y="37603"/>
                      <a:pt x="7430" y="37627"/>
                    </a:cubicBezTo>
                    <a:cubicBezTo>
                      <a:pt x="8398" y="37795"/>
                      <a:pt x="9366" y="37879"/>
                      <a:pt x="10324" y="37879"/>
                    </a:cubicBezTo>
                    <a:cubicBezTo>
                      <a:pt x="13834" y="37879"/>
                      <a:pt x="17225" y="36758"/>
                      <a:pt x="20087" y="34579"/>
                    </a:cubicBezTo>
                    <a:cubicBezTo>
                      <a:pt x="20431" y="34323"/>
                      <a:pt x="20214" y="33799"/>
                      <a:pt x="19894" y="33799"/>
                    </a:cubicBezTo>
                    <a:cubicBezTo>
                      <a:pt x="19826" y="33799"/>
                      <a:pt x="19754" y="33822"/>
                      <a:pt x="19682" y="33876"/>
                    </a:cubicBezTo>
                    <a:cubicBezTo>
                      <a:pt x="16937" y="35970"/>
                      <a:pt x="13691" y="37085"/>
                      <a:pt x="10318" y="37085"/>
                    </a:cubicBezTo>
                    <a:cubicBezTo>
                      <a:pt x="9433" y="37085"/>
                      <a:pt x="8540" y="37009"/>
                      <a:pt x="7644" y="36853"/>
                    </a:cubicBezTo>
                    <a:cubicBezTo>
                      <a:pt x="7615" y="36847"/>
                      <a:pt x="7585" y="36844"/>
                      <a:pt x="7557" y="36844"/>
                    </a:cubicBezTo>
                    <a:cubicBezTo>
                      <a:pt x="7528" y="36844"/>
                      <a:pt x="7502" y="36847"/>
                      <a:pt x="7478" y="36853"/>
                    </a:cubicBezTo>
                    <a:cubicBezTo>
                      <a:pt x="9478" y="33019"/>
                      <a:pt x="11693" y="29281"/>
                      <a:pt x="13943" y="25578"/>
                    </a:cubicBezTo>
                    <a:cubicBezTo>
                      <a:pt x="14872" y="24042"/>
                      <a:pt x="15812" y="22518"/>
                      <a:pt x="16741" y="20982"/>
                    </a:cubicBezTo>
                    <a:cubicBezTo>
                      <a:pt x="16788" y="21006"/>
                      <a:pt x="16848" y="21018"/>
                      <a:pt x="16919" y="21018"/>
                    </a:cubicBezTo>
                    <a:cubicBezTo>
                      <a:pt x="20956" y="20768"/>
                      <a:pt x="24861" y="19946"/>
                      <a:pt x="28659" y="18553"/>
                    </a:cubicBezTo>
                    <a:cubicBezTo>
                      <a:pt x="29087" y="18393"/>
                      <a:pt x="28967" y="17753"/>
                      <a:pt x="28585" y="17753"/>
                    </a:cubicBezTo>
                    <a:cubicBezTo>
                      <a:pt x="28542" y="17753"/>
                      <a:pt x="28495" y="17761"/>
                      <a:pt x="28445" y="17779"/>
                    </a:cubicBezTo>
                    <a:cubicBezTo>
                      <a:pt x="24813" y="19113"/>
                      <a:pt x="21087" y="19910"/>
                      <a:pt x="17229" y="20184"/>
                    </a:cubicBezTo>
                    <a:cubicBezTo>
                      <a:pt x="21075" y="13874"/>
                      <a:pt x="24944" y="7564"/>
                      <a:pt x="28790" y="1265"/>
                    </a:cubicBezTo>
                    <a:cubicBezTo>
                      <a:pt x="28979" y="953"/>
                      <a:pt x="28702" y="663"/>
                      <a:pt x="28427" y="663"/>
                    </a:cubicBezTo>
                    <a:cubicBezTo>
                      <a:pt x="28303" y="663"/>
                      <a:pt x="28180" y="721"/>
                      <a:pt x="28099" y="860"/>
                    </a:cubicBezTo>
                    <a:cubicBezTo>
                      <a:pt x="25790" y="4635"/>
                      <a:pt x="23468" y="8409"/>
                      <a:pt x="21158" y="12183"/>
                    </a:cubicBezTo>
                    <a:cubicBezTo>
                      <a:pt x="21134" y="8242"/>
                      <a:pt x="21313" y="4313"/>
                      <a:pt x="21741" y="384"/>
                    </a:cubicBezTo>
                    <a:cubicBezTo>
                      <a:pt x="21771" y="128"/>
                      <a:pt x="21584" y="0"/>
                      <a:pt x="21381" y="0"/>
                    </a:cubicBezTo>
                    <a:close/>
                  </a:path>
                </a:pathLst>
              </a:custGeom>
              <a:solidFill>
                <a:srgbClr val="449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4" name="Google Shape;174;p17"/>
            <p:cNvSpPr/>
            <p:nvPr/>
          </p:nvSpPr>
          <p:spPr>
            <a:xfrm flipH="1" rot="10800000">
              <a:off x="7676500" y="-6"/>
              <a:ext cx="1430684" cy="365231"/>
            </a:xfrm>
            <a:custGeom>
              <a:rect b="b" l="l" r="r" t="t"/>
              <a:pathLst>
                <a:path extrusionOk="0" h="10991" w="43054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3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18"/>
          <p:cNvGrpSpPr/>
          <p:nvPr/>
        </p:nvGrpSpPr>
        <p:grpSpPr>
          <a:xfrm flipH="1" rot="199848">
            <a:off x="1146238" y="3853117"/>
            <a:ext cx="581719" cy="921601"/>
            <a:chOff x="-1904298" y="1056455"/>
            <a:chExt cx="581725" cy="921611"/>
          </a:xfrm>
        </p:grpSpPr>
        <p:sp>
          <p:nvSpPr>
            <p:cNvPr id="177" name="Google Shape;177;p18"/>
            <p:cNvSpPr/>
            <p:nvPr/>
          </p:nvSpPr>
          <p:spPr>
            <a:xfrm>
              <a:off x="-1904298" y="1056455"/>
              <a:ext cx="581725" cy="887132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-1862965" y="1216748"/>
              <a:ext cx="442995" cy="761317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" name="Google Shape;179;p18"/>
          <p:cNvGrpSpPr/>
          <p:nvPr/>
        </p:nvGrpSpPr>
        <p:grpSpPr>
          <a:xfrm flipH="1">
            <a:off x="1561015" y="3934149"/>
            <a:ext cx="878448" cy="863379"/>
            <a:chOff x="-5358445" y="839844"/>
            <a:chExt cx="1391711" cy="1367837"/>
          </a:xfrm>
        </p:grpSpPr>
        <p:sp>
          <p:nvSpPr>
            <p:cNvPr id="180" name="Google Shape;180;p18"/>
            <p:cNvSpPr/>
            <p:nvPr/>
          </p:nvSpPr>
          <p:spPr>
            <a:xfrm>
              <a:off x="-5358445" y="839844"/>
              <a:ext cx="1391711" cy="1367419"/>
            </a:xfrm>
            <a:custGeom>
              <a:rect b="b" l="l" r="r" t="t"/>
              <a:pathLst>
                <a:path extrusionOk="0" h="49029" w="4990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-5168235" y="1050330"/>
              <a:ext cx="1163208" cy="1157351"/>
            </a:xfrm>
            <a:custGeom>
              <a:rect b="b" l="l" r="r" t="t"/>
              <a:pathLst>
                <a:path extrusionOk="0" h="41497" w="41707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" name="Google Shape;182;p18"/>
          <p:cNvGrpSpPr/>
          <p:nvPr/>
        </p:nvGrpSpPr>
        <p:grpSpPr>
          <a:xfrm flipH="1" rot="1263781">
            <a:off x="538221" y="4030012"/>
            <a:ext cx="890375" cy="822935"/>
            <a:chOff x="-1855532" y="1600966"/>
            <a:chExt cx="890361" cy="822923"/>
          </a:xfrm>
        </p:grpSpPr>
        <p:sp>
          <p:nvSpPr>
            <p:cNvPr id="183" name="Google Shape;183;p18"/>
            <p:cNvSpPr/>
            <p:nvPr/>
          </p:nvSpPr>
          <p:spPr>
            <a:xfrm>
              <a:off x="-1855532" y="1600966"/>
              <a:ext cx="890361" cy="822923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-1801299" y="1673750"/>
              <a:ext cx="648448" cy="672557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" name="Google Shape;185;p18"/>
          <p:cNvGrpSpPr/>
          <p:nvPr/>
        </p:nvGrpSpPr>
        <p:grpSpPr>
          <a:xfrm flipH="1">
            <a:off x="1" y="2854047"/>
            <a:ext cx="9144001" cy="2289456"/>
            <a:chOff x="271750" y="2423875"/>
            <a:chExt cx="7077400" cy="1772025"/>
          </a:xfrm>
        </p:grpSpPr>
        <p:sp>
          <p:nvSpPr>
            <p:cNvPr id="186" name="Google Shape;186;p18"/>
            <p:cNvSpPr/>
            <p:nvPr/>
          </p:nvSpPr>
          <p:spPr>
            <a:xfrm>
              <a:off x="277700" y="2423875"/>
              <a:ext cx="7071450" cy="1772025"/>
            </a:xfrm>
            <a:custGeom>
              <a:rect b="b" l="l" r="r" t="t"/>
              <a:pathLst>
                <a:path extrusionOk="0" h="70881" w="282858">
                  <a:moveTo>
                    <a:pt x="57528" y="1"/>
                  </a:moveTo>
                  <a:cubicBezTo>
                    <a:pt x="37107" y="1"/>
                    <a:pt x="17867" y="6326"/>
                    <a:pt x="1" y="16029"/>
                  </a:cubicBezTo>
                  <a:lnTo>
                    <a:pt x="1" y="70881"/>
                  </a:lnTo>
                  <a:lnTo>
                    <a:pt x="282857" y="70881"/>
                  </a:lnTo>
                  <a:lnTo>
                    <a:pt x="282857" y="53831"/>
                  </a:lnTo>
                  <a:cubicBezTo>
                    <a:pt x="276183" y="53941"/>
                    <a:pt x="269511" y="54030"/>
                    <a:pt x="262852" y="54030"/>
                  </a:cubicBezTo>
                  <a:cubicBezTo>
                    <a:pt x="230491" y="54030"/>
                    <a:pt x="198425" y="51930"/>
                    <a:pt x="167736" y="39913"/>
                  </a:cubicBezTo>
                  <a:cubicBezTo>
                    <a:pt x="131005" y="25530"/>
                    <a:pt x="101025" y="967"/>
                    <a:pt x="59794" y="27"/>
                  </a:cubicBezTo>
                  <a:cubicBezTo>
                    <a:pt x="59037" y="10"/>
                    <a:pt x="58282" y="1"/>
                    <a:pt x="5752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271750" y="3380525"/>
              <a:ext cx="1876450" cy="815375"/>
            </a:xfrm>
            <a:custGeom>
              <a:rect b="b" l="l" r="r" t="t"/>
              <a:pathLst>
                <a:path extrusionOk="0" h="32615" w="75058">
                  <a:moveTo>
                    <a:pt x="26971" y="1"/>
                  </a:moveTo>
                  <a:cubicBezTo>
                    <a:pt x="16792" y="1"/>
                    <a:pt x="7040" y="5763"/>
                    <a:pt x="2429" y="15589"/>
                  </a:cubicBezTo>
                  <a:cubicBezTo>
                    <a:pt x="2382" y="15684"/>
                    <a:pt x="2358" y="15779"/>
                    <a:pt x="2310" y="15875"/>
                  </a:cubicBezTo>
                  <a:cubicBezTo>
                    <a:pt x="1453" y="16946"/>
                    <a:pt x="679" y="18065"/>
                    <a:pt x="0" y="19244"/>
                  </a:cubicBezTo>
                  <a:lnTo>
                    <a:pt x="0" y="32615"/>
                  </a:lnTo>
                  <a:lnTo>
                    <a:pt x="75057" y="32615"/>
                  </a:lnTo>
                  <a:cubicBezTo>
                    <a:pt x="73819" y="28007"/>
                    <a:pt x="70640" y="23959"/>
                    <a:pt x="65985" y="21768"/>
                  </a:cubicBezTo>
                  <a:cubicBezTo>
                    <a:pt x="63680" y="20692"/>
                    <a:pt x="61256" y="20183"/>
                    <a:pt x="58871" y="20183"/>
                  </a:cubicBezTo>
                  <a:cubicBezTo>
                    <a:pt x="56981" y="20183"/>
                    <a:pt x="55116" y="20503"/>
                    <a:pt x="53352" y="21113"/>
                  </a:cubicBezTo>
                  <a:cubicBezTo>
                    <a:pt x="51566" y="13255"/>
                    <a:pt x="46328" y="6266"/>
                    <a:pt x="38470" y="2575"/>
                  </a:cubicBezTo>
                  <a:cubicBezTo>
                    <a:pt x="34746" y="828"/>
                    <a:pt x="30828" y="1"/>
                    <a:pt x="26971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8"/>
            <p:cNvSpPr/>
            <p:nvPr/>
          </p:nvSpPr>
          <p:spPr>
            <a:xfrm>
              <a:off x="1828200" y="3808500"/>
              <a:ext cx="1499600" cy="387400"/>
            </a:xfrm>
            <a:custGeom>
              <a:rect b="b" l="l" r="r" t="t"/>
              <a:pathLst>
                <a:path extrusionOk="0" h="15496" w="59984">
                  <a:moveTo>
                    <a:pt x="8620" y="0"/>
                  </a:moveTo>
                  <a:cubicBezTo>
                    <a:pt x="6622" y="0"/>
                    <a:pt x="4637" y="834"/>
                    <a:pt x="3227" y="2459"/>
                  </a:cubicBezTo>
                  <a:cubicBezTo>
                    <a:pt x="988" y="5042"/>
                    <a:pt x="941" y="8769"/>
                    <a:pt x="2893" y="11400"/>
                  </a:cubicBezTo>
                  <a:cubicBezTo>
                    <a:pt x="2608" y="11662"/>
                    <a:pt x="2334" y="11948"/>
                    <a:pt x="2072" y="12245"/>
                  </a:cubicBezTo>
                  <a:cubicBezTo>
                    <a:pt x="1203" y="13246"/>
                    <a:pt x="512" y="14341"/>
                    <a:pt x="0" y="15496"/>
                  </a:cubicBezTo>
                  <a:lnTo>
                    <a:pt x="59984" y="15496"/>
                  </a:lnTo>
                  <a:cubicBezTo>
                    <a:pt x="58853" y="11960"/>
                    <a:pt x="56781" y="8685"/>
                    <a:pt x="53769" y="6066"/>
                  </a:cubicBezTo>
                  <a:cubicBezTo>
                    <a:pt x="49777" y="2603"/>
                    <a:pt x="44856" y="905"/>
                    <a:pt x="39958" y="905"/>
                  </a:cubicBezTo>
                  <a:cubicBezTo>
                    <a:pt x="34060" y="905"/>
                    <a:pt x="28196" y="3367"/>
                    <a:pt x="24027" y="8174"/>
                  </a:cubicBezTo>
                  <a:cubicBezTo>
                    <a:pt x="23967" y="8233"/>
                    <a:pt x="23932" y="8304"/>
                    <a:pt x="23872" y="8364"/>
                  </a:cubicBezTo>
                  <a:cubicBezTo>
                    <a:pt x="22789" y="9138"/>
                    <a:pt x="21777" y="9995"/>
                    <a:pt x="20860" y="10960"/>
                  </a:cubicBezTo>
                  <a:cubicBezTo>
                    <a:pt x="20848" y="10948"/>
                    <a:pt x="20836" y="10936"/>
                    <a:pt x="20824" y="10924"/>
                  </a:cubicBezTo>
                  <a:cubicBezTo>
                    <a:pt x="19288" y="9578"/>
                    <a:pt x="17526" y="8674"/>
                    <a:pt x="15681" y="8162"/>
                  </a:cubicBezTo>
                  <a:cubicBezTo>
                    <a:pt x="16014" y="5840"/>
                    <a:pt x="15216" y="3399"/>
                    <a:pt x="13311" y="1756"/>
                  </a:cubicBezTo>
                  <a:cubicBezTo>
                    <a:pt x="11954" y="577"/>
                    <a:pt x="10283" y="0"/>
                    <a:pt x="8620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" name="Google Shape;189;p18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0" name="Google Shape;190;p18"/>
          <p:cNvSpPr txBox="1"/>
          <p:nvPr>
            <p:ph idx="2" type="title"/>
          </p:nvPr>
        </p:nvSpPr>
        <p:spPr>
          <a:xfrm>
            <a:off x="1087250" y="1758450"/>
            <a:ext cx="1813800" cy="49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91" name="Google Shape;191;p18"/>
          <p:cNvSpPr txBox="1"/>
          <p:nvPr>
            <p:ph idx="1" type="subTitle"/>
          </p:nvPr>
        </p:nvSpPr>
        <p:spPr>
          <a:xfrm>
            <a:off x="1087250" y="2237950"/>
            <a:ext cx="1813800" cy="166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92" name="Google Shape;192;p18"/>
          <p:cNvSpPr txBox="1"/>
          <p:nvPr>
            <p:ph idx="3" type="title"/>
          </p:nvPr>
        </p:nvSpPr>
        <p:spPr>
          <a:xfrm>
            <a:off x="3665025" y="1758450"/>
            <a:ext cx="1813800" cy="49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93" name="Google Shape;193;p18"/>
          <p:cNvSpPr txBox="1"/>
          <p:nvPr>
            <p:ph idx="4" type="subTitle"/>
          </p:nvPr>
        </p:nvSpPr>
        <p:spPr>
          <a:xfrm>
            <a:off x="3665100" y="2237950"/>
            <a:ext cx="1813800" cy="166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94" name="Google Shape;194;p18"/>
          <p:cNvSpPr txBox="1"/>
          <p:nvPr>
            <p:ph idx="5" type="title"/>
          </p:nvPr>
        </p:nvSpPr>
        <p:spPr>
          <a:xfrm>
            <a:off x="6242950" y="1758450"/>
            <a:ext cx="1801200" cy="49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95" name="Google Shape;195;p18"/>
          <p:cNvSpPr txBox="1"/>
          <p:nvPr>
            <p:ph idx="6" type="subTitle"/>
          </p:nvPr>
        </p:nvSpPr>
        <p:spPr>
          <a:xfrm>
            <a:off x="6242950" y="2237950"/>
            <a:ext cx="1813800" cy="166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/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8" name="Google Shape;198;p19"/>
          <p:cNvSpPr txBox="1"/>
          <p:nvPr>
            <p:ph idx="2" type="title"/>
          </p:nvPr>
        </p:nvSpPr>
        <p:spPr>
          <a:xfrm>
            <a:off x="5441500" y="937950"/>
            <a:ext cx="2706900" cy="4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199" name="Google Shape;199;p19"/>
          <p:cNvSpPr txBox="1"/>
          <p:nvPr>
            <p:ph idx="1" type="subTitle"/>
          </p:nvPr>
        </p:nvSpPr>
        <p:spPr>
          <a:xfrm>
            <a:off x="5441500" y="1326294"/>
            <a:ext cx="30846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00" name="Google Shape;200;p19"/>
          <p:cNvSpPr txBox="1"/>
          <p:nvPr>
            <p:ph idx="3" type="title"/>
          </p:nvPr>
        </p:nvSpPr>
        <p:spPr>
          <a:xfrm>
            <a:off x="4549625" y="2110397"/>
            <a:ext cx="2706900" cy="4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01" name="Google Shape;201;p19"/>
          <p:cNvSpPr txBox="1"/>
          <p:nvPr>
            <p:ph idx="4" type="subTitle"/>
          </p:nvPr>
        </p:nvSpPr>
        <p:spPr>
          <a:xfrm>
            <a:off x="4549625" y="2498741"/>
            <a:ext cx="30846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02" name="Google Shape;202;p19"/>
          <p:cNvSpPr txBox="1"/>
          <p:nvPr>
            <p:ph idx="5" type="title"/>
          </p:nvPr>
        </p:nvSpPr>
        <p:spPr>
          <a:xfrm>
            <a:off x="5441500" y="3447503"/>
            <a:ext cx="2706900" cy="4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03" name="Google Shape;203;p19"/>
          <p:cNvSpPr txBox="1"/>
          <p:nvPr>
            <p:ph idx="6" type="subTitle"/>
          </p:nvPr>
        </p:nvSpPr>
        <p:spPr>
          <a:xfrm>
            <a:off x="5441500" y="3835847"/>
            <a:ext cx="30846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CUSTOM_6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20"/>
          <p:cNvGrpSpPr/>
          <p:nvPr/>
        </p:nvGrpSpPr>
        <p:grpSpPr>
          <a:xfrm>
            <a:off x="-300" y="3427904"/>
            <a:ext cx="9143704" cy="1715603"/>
            <a:chOff x="377798" y="3469600"/>
            <a:chExt cx="7110743" cy="1334165"/>
          </a:xfrm>
        </p:grpSpPr>
        <p:sp>
          <p:nvSpPr>
            <p:cNvPr id="206" name="Google Shape;206;p20"/>
            <p:cNvSpPr/>
            <p:nvPr/>
          </p:nvSpPr>
          <p:spPr>
            <a:xfrm>
              <a:off x="2934275" y="3745525"/>
              <a:ext cx="1009075" cy="526875"/>
            </a:xfrm>
            <a:custGeom>
              <a:rect b="b" l="l" r="r" t="t"/>
              <a:pathLst>
                <a:path extrusionOk="0" h="21075" w="40363">
                  <a:moveTo>
                    <a:pt x="20277" y="1"/>
                  </a:moveTo>
                  <a:cubicBezTo>
                    <a:pt x="16705" y="1"/>
                    <a:pt x="13574" y="1834"/>
                    <a:pt x="11752" y="4608"/>
                  </a:cubicBezTo>
                  <a:cubicBezTo>
                    <a:pt x="11327" y="5242"/>
                    <a:pt x="10616" y="5583"/>
                    <a:pt x="9876" y="5583"/>
                  </a:cubicBezTo>
                  <a:cubicBezTo>
                    <a:pt x="9684" y="5583"/>
                    <a:pt x="9491" y="5560"/>
                    <a:pt x="9300" y="5513"/>
                  </a:cubicBezTo>
                  <a:cubicBezTo>
                    <a:pt x="8728" y="5382"/>
                    <a:pt x="8133" y="5299"/>
                    <a:pt x="7514" y="5299"/>
                  </a:cubicBezTo>
                  <a:cubicBezTo>
                    <a:pt x="3358" y="5299"/>
                    <a:pt x="1" y="8657"/>
                    <a:pt x="1" y="12812"/>
                  </a:cubicBezTo>
                  <a:cubicBezTo>
                    <a:pt x="1" y="16955"/>
                    <a:pt x="3358" y="20313"/>
                    <a:pt x="7514" y="20313"/>
                  </a:cubicBezTo>
                  <a:cubicBezTo>
                    <a:pt x="9204" y="20313"/>
                    <a:pt x="10764" y="19753"/>
                    <a:pt x="12026" y="18813"/>
                  </a:cubicBezTo>
                  <a:cubicBezTo>
                    <a:pt x="12454" y="18488"/>
                    <a:pt x="12967" y="18320"/>
                    <a:pt x="13478" y="18320"/>
                  </a:cubicBezTo>
                  <a:cubicBezTo>
                    <a:pt x="13905" y="18320"/>
                    <a:pt x="14331" y="18438"/>
                    <a:pt x="14705" y="18682"/>
                  </a:cubicBezTo>
                  <a:cubicBezTo>
                    <a:pt x="16312" y="19729"/>
                    <a:pt x="18217" y="20337"/>
                    <a:pt x="20277" y="20337"/>
                  </a:cubicBezTo>
                  <a:cubicBezTo>
                    <a:pt x="21361" y="20337"/>
                    <a:pt x="22396" y="20170"/>
                    <a:pt x="23373" y="19860"/>
                  </a:cubicBezTo>
                  <a:cubicBezTo>
                    <a:pt x="23615" y="19784"/>
                    <a:pt x="23866" y="19745"/>
                    <a:pt x="24114" y="19745"/>
                  </a:cubicBezTo>
                  <a:cubicBezTo>
                    <a:pt x="24525" y="19745"/>
                    <a:pt x="24929" y="19852"/>
                    <a:pt x="25278" y="20075"/>
                  </a:cubicBezTo>
                  <a:cubicBezTo>
                    <a:pt x="26314" y="20706"/>
                    <a:pt x="27516" y="21075"/>
                    <a:pt x="28814" y="21075"/>
                  </a:cubicBezTo>
                  <a:cubicBezTo>
                    <a:pt x="30409" y="21075"/>
                    <a:pt x="31886" y="20515"/>
                    <a:pt x="33041" y="19575"/>
                  </a:cubicBezTo>
                  <a:cubicBezTo>
                    <a:pt x="33472" y="19231"/>
                    <a:pt x="34006" y="19037"/>
                    <a:pt x="34544" y="19037"/>
                  </a:cubicBezTo>
                  <a:cubicBezTo>
                    <a:pt x="34808" y="19037"/>
                    <a:pt x="35072" y="19084"/>
                    <a:pt x="35327" y="19182"/>
                  </a:cubicBezTo>
                  <a:cubicBezTo>
                    <a:pt x="35743" y="19360"/>
                    <a:pt x="36208" y="19444"/>
                    <a:pt x="36684" y="19444"/>
                  </a:cubicBezTo>
                  <a:cubicBezTo>
                    <a:pt x="38720" y="19444"/>
                    <a:pt x="40363" y="17801"/>
                    <a:pt x="40363" y="15776"/>
                  </a:cubicBezTo>
                  <a:cubicBezTo>
                    <a:pt x="40363" y="13741"/>
                    <a:pt x="38720" y="12097"/>
                    <a:pt x="36684" y="12097"/>
                  </a:cubicBezTo>
                  <a:lnTo>
                    <a:pt x="36672" y="12097"/>
                  </a:lnTo>
                  <a:cubicBezTo>
                    <a:pt x="35827" y="12097"/>
                    <a:pt x="35029" y="11693"/>
                    <a:pt x="34600" y="10966"/>
                  </a:cubicBezTo>
                  <a:cubicBezTo>
                    <a:pt x="33838" y="9680"/>
                    <a:pt x="32660" y="8668"/>
                    <a:pt x="31231" y="8121"/>
                  </a:cubicBezTo>
                  <a:cubicBezTo>
                    <a:pt x="30612" y="7871"/>
                    <a:pt x="30100" y="7394"/>
                    <a:pt x="29874" y="6752"/>
                  </a:cubicBezTo>
                  <a:cubicBezTo>
                    <a:pt x="28469" y="2823"/>
                    <a:pt x="24706" y="1"/>
                    <a:pt x="20277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4838100" y="3469600"/>
              <a:ext cx="2018425" cy="1053725"/>
            </a:xfrm>
            <a:custGeom>
              <a:rect b="b" l="l" r="r" t="t"/>
              <a:pathLst>
                <a:path extrusionOk="0" h="42149" w="80737">
                  <a:moveTo>
                    <a:pt x="40565" y="1"/>
                  </a:moveTo>
                  <a:cubicBezTo>
                    <a:pt x="34671" y="1"/>
                    <a:pt x="29373" y="2489"/>
                    <a:pt x="25658" y="6478"/>
                  </a:cubicBezTo>
                  <a:cubicBezTo>
                    <a:pt x="23157" y="9151"/>
                    <a:pt x="19680" y="10629"/>
                    <a:pt x="16026" y="10629"/>
                  </a:cubicBezTo>
                  <a:cubicBezTo>
                    <a:pt x="15872" y="10629"/>
                    <a:pt x="15717" y="10626"/>
                    <a:pt x="15562" y="10621"/>
                  </a:cubicBezTo>
                  <a:cubicBezTo>
                    <a:pt x="15383" y="10609"/>
                    <a:pt x="15216" y="10609"/>
                    <a:pt x="15038" y="10609"/>
                  </a:cubicBezTo>
                  <a:cubicBezTo>
                    <a:pt x="6727" y="10609"/>
                    <a:pt x="0" y="17324"/>
                    <a:pt x="0" y="25623"/>
                  </a:cubicBezTo>
                  <a:cubicBezTo>
                    <a:pt x="0" y="33910"/>
                    <a:pt x="6727" y="40625"/>
                    <a:pt x="15038" y="40625"/>
                  </a:cubicBezTo>
                  <a:cubicBezTo>
                    <a:pt x="19705" y="40625"/>
                    <a:pt x="23872" y="38505"/>
                    <a:pt x="26623" y="35184"/>
                  </a:cubicBezTo>
                  <a:cubicBezTo>
                    <a:pt x="30278" y="38589"/>
                    <a:pt x="35171" y="40684"/>
                    <a:pt x="40565" y="40684"/>
                  </a:cubicBezTo>
                  <a:cubicBezTo>
                    <a:pt x="43529" y="40684"/>
                    <a:pt x="46351" y="40053"/>
                    <a:pt x="48887" y="38910"/>
                  </a:cubicBezTo>
                  <a:cubicBezTo>
                    <a:pt x="51233" y="40922"/>
                    <a:pt x="54293" y="42149"/>
                    <a:pt x="57638" y="42149"/>
                  </a:cubicBezTo>
                  <a:cubicBezTo>
                    <a:pt x="61984" y="42149"/>
                    <a:pt x="65854" y="40077"/>
                    <a:pt x="68306" y="36874"/>
                  </a:cubicBezTo>
                  <a:cubicBezTo>
                    <a:pt x="69628" y="38124"/>
                    <a:pt x="71414" y="38898"/>
                    <a:pt x="73378" y="38898"/>
                  </a:cubicBezTo>
                  <a:cubicBezTo>
                    <a:pt x="77438" y="38898"/>
                    <a:pt x="80736" y="35600"/>
                    <a:pt x="80736" y="31540"/>
                  </a:cubicBezTo>
                  <a:cubicBezTo>
                    <a:pt x="80736" y="27480"/>
                    <a:pt x="77438" y="24194"/>
                    <a:pt x="73378" y="24194"/>
                  </a:cubicBezTo>
                  <a:lnTo>
                    <a:pt x="73343" y="24194"/>
                  </a:lnTo>
                  <a:cubicBezTo>
                    <a:pt x="73331" y="24194"/>
                    <a:pt x="73318" y="24194"/>
                    <a:pt x="73306" y="24194"/>
                  </a:cubicBezTo>
                  <a:cubicBezTo>
                    <a:pt x="71641" y="24194"/>
                    <a:pt x="70062" y="23386"/>
                    <a:pt x="69211" y="21944"/>
                  </a:cubicBezTo>
                  <a:cubicBezTo>
                    <a:pt x="67925" y="19777"/>
                    <a:pt x="66044" y="17991"/>
                    <a:pt x="63782" y="16824"/>
                  </a:cubicBezTo>
                  <a:cubicBezTo>
                    <a:pt x="61734" y="15764"/>
                    <a:pt x="60091" y="14086"/>
                    <a:pt x="59139" y="11978"/>
                  </a:cubicBezTo>
                  <a:cubicBezTo>
                    <a:pt x="55948" y="4918"/>
                    <a:pt x="48840" y="1"/>
                    <a:pt x="40565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377798" y="4155401"/>
              <a:ext cx="7110743" cy="648364"/>
            </a:xfrm>
            <a:custGeom>
              <a:rect b="b" l="l" r="r" t="t"/>
              <a:pathLst>
                <a:path extrusionOk="0" h="28409" w="285572">
                  <a:moveTo>
                    <a:pt x="1" y="1"/>
                  </a:moveTo>
                  <a:lnTo>
                    <a:pt x="1" y="28409"/>
                  </a:lnTo>
                  <a:lnTo>
                    <a:pt x="285572" y="28409"/>
                  </a:lnTo>
                  <a:lnTo>
                    <a:pt x="285572" y="1"/>
                  </a:ln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20"/>
          <p:cNvSpPr txBox="1"/>
          <p:nvPr>
            <p:ph type="title"/>
          </p:nvPr>
        </p:nvSpPr>
        <p:spPr>
          <a:xfrm>
            <a:off x="717525" y="905150"/>
            <a:ext cx="2183400" cy="37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210" name="Google Shape;210;p20"/>
          <p:cNvSpPr txBox="1"/>
          <p:nvPr>
            <p:ph idx="1" type="subTitle"/>
          </p:nvPr>
        </p:nvSpPr>
        <p:spPr>
          <a:xfrm>
            <a:off x="3343550" y="1515050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11" name="Google Shape;211;p20"/>
          <p:cNvSpPr txBox="1"/>
          <p:nvPr>
            <p:ph idx="2" type="title"/>
          </p:nvPr>
        </p:nvSpPr>
        <p:spPr>
          <a:xfrm>
            <a:off x="3343550" y="1130825"/>
            <a:ext cx="15291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2" name="Google Shape;212;p20"/>
          <p:cNvSpPr txBox="1"/>
          <p:nvPr>
            <p:ph idx="3" type="subTitle"/>
          </p:nvPr>
        </p:nvSpPr>
        <p:spPr>
          <a:xfrm>
            <a:off x="5120450" y="1515050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13" name="Google Shape;213;p20"/>
          <p:cNvSpPr txBox="1"/>
          <p:nvPr>
            <p:ph idx="4" type="title"/>
          </p:nvPr>
        </p:nvSpPr>
        <p:spPr>
          <a:xfrm>
            <a:off x="5120463" y="1130825"/>
            <a:ext cx="15291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4" name="Google Shape;214;p20"/>
          <p:cNvSpPr txBox="1"/>
          <p:nvPr>
            <p:ph idx="5" type="subTitle"/>
          </p:nvPr>
        </p:nvSpPr>
        <p:spPr>
          <a:xfrm>
            <a:off x="6897375" y="1515050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15" name="Google Shape;215;p20"/>
          <p:cNvSpPr txBox="1"/>
          <p:nvPr>
            <p:ph idx="6" type="title"/>
          </p:nvPr>
        </p:nvSpPr>
        <p:spPr>
          <a:xfrm>
            <a:off x="6897375" y="1130825"/>
            <a:ext cx="15291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1489925" y="2573725"/>
            <a:ext cx="2288400" cy="77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1489925" y="1220113"/>
            <a:ext cx="1132200" cy="13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1489925" y="3205500"/>
            <a:ext cx="24522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3">
  <p:cSld name="CUSTOM_13">
    <p:bg>
      <p:bgPr>
        <a:solidFill>
          <a:schemeClr val="dk2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/>
          <p:nvPr/>
        </p:nvSpPr>
        <p:spPr>
          <a:xfrm flipH="1">
            <a:off x="3222649" y="1592997"/>
            <a:ext cx="5854826" cy="2933425"/>
          </a:xfrm>
          <a:custGeom>
            <a:rect b="b" l="l" r="r" t="t"/>
            <a:pathLst>
              <a:path extrusionOk="0" h="113205" w="225946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/>
          <p:nvPr/>
        </p:nvSpPr>
        <p:spPr>
          <a:xfrm>
            <a:off x="70" y="850947"/>
            <a:ext cx="8179245" cy="4098021"/>
          </a:xfrm>
          <a:custGeom>
            <a:rect b="b" l="l" r="r" t="t"/>
            <a:pathLst>
              <a:path extrusionOk="0" h="113205" w="225946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"/>
          <p:cNvSpPr/>
          <p:nvPr/>
        </p:nvSpPr>
        <p:spPr>
          <a:xfrm>
            <a:off x="82" y="3040134"/>
            <a:ext cx="9143830" cy="2103365"/>
          </a:xfrm>
          <a:custGeom>
            <a:rect b="b" l="l" r="r" t="t"/>
            <a:pathLst>
              <a:path extrusionOk="0" h="58104" w="252592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" name="Google Shape;221;p21"/>
          <p:cNvSpPr txBox="1"/>
          <p:nvPr>
            <p:ph idx="1" type="subTitle"/>
          </p:nvPr>
        </p:nvSpPr>
        <p:spPr>
          <a:xfrm>
            <a:off x="1162550" y="2509075"/>
            <a:ext cx="1984800" cy="11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22" name="Google Shape;222;p21"/>
          <p:cNvSpPr txBox="1"/>
          <p:nvPr>
            <p:ph idx="2" type="title"/>
          </p:nvPr>
        </p:nvSpPr>
        <p:spPr>
          <a:xfrm>
            <a:off x="1162538" y="3737250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23" name="Google Shape;223;p21"/>
          <p:cNvSpPr txBox="1"/>
          <p:nvPr>
            <p:ph idx="3" type="subTitle"/>
          </p:nvPr>
        </p:nvSpPr>
        <p:spPr>
          <a:xfrm>
            <a:off x="3579600" y="2509075"/>
            <a:ext cx="1984800" cy="11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24" name="Google Shape;224;p21"/>
          <p:cNvSpPr txBox="1"/>
          <p:nvPr>
            <p:ph idx="4" type="title"/>
          </p:nvPr>
        </p:nvSpPr>
        <p:spPr>
          <a:xfrm>
            <a:off x="3579588" y="3737250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25" name="Google Shape;225;p21"/>
          <p:cNvSpPr txBox="1"/>
          <p:nvPr>
            <p:ph idx="5" type="subTitle"/>
          </p:nvPr>
        </p:nvSpPr>
        <p:spPr>
          <a:xfrm>
            <a:off x="5996650" y="2509075"/>
            <a:ext cx="1984800" cy="11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26" name="Google Shape;226;p21"/>
          <p:cNvSpPr txBox="1"/>
          <p:nvPr>
            <p:ph idx="6" type="title"/>
          </p:nvPr>
        </p:nvSpPr>
        <p:spPr>
          <a:xfrm>
            <a:off x="5996638" y="3737250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CUSTOM_7">
    <p:bg>
      <p:bgPr>
        <a:solidFill>
          <a:schemeClr val="dk2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29" name="Google Shape;229;p22"/>
          <p:cNvGrpSpPr/>
          <p:nvPr/>
        </p:nvGrpSpPr>
        <p:grpSpPr>
          <a:xfrm>
            <a:off x="5496559" y="4259725"/>
            <a:ext cx="3647441" cy="883785"/>
            <a:chOff x="5496559" y="4280025"/>
            <a:chExt cx="3647441" cy="883785"/>
          </a:xfrm>
        </p:grpSpPr>
        <p:sp>
          <p:nvSpPr>
            <p:cNvPr id="230" name="Google Shape;230;p22"/>
            <p:cNvSpPr/>
            <p:nvPr/>
          </p:nvSpPr>
          <p:spPr>
            <a:xfrm flipH="1">
              <a:off x="7110116" y="4280025"/>
              <a:ext cx="2033884" cy="883785"/>
            </a:xfrm>
            <a:custGeom>
              <a:rect b="b" l="l" r="r" t="t"/>
              <a:pathLst>
                <a:path extrusionOk="0" h="32615" w="75058">
                  <a:moveTo>
                    <a:pt x="26971" y="1"/>
                  </a:moveTo>
                  <a:cubicBezTo>
                    <a:pt x="16792" y="1"/>
                    <a:pt x="7040" y="5763"/>
                    <a:pt x="2429" y="15589"/>
                  </a:cubicBezTo>
                  <a:cubicBezTo>
                    <a:pt x="2382" y="15684"/>
                    <a:pt x="2358" y="15779"/>
                    <a:pt x="2310" y="15875"/>
                  </a:cubicBezTo>
                  <a:cubicBezTo>
                    <a:pt x="1453" y="16946"/>
                    <a:pt x="679" y="18065"/>
                    <a:pt x="0" y="19244"/>
                  </a:cubicBezTo>
                  <a:lnTo>
                    <a:pt x="0" y="32615"/>
                  </a:lnTo>
                  <a:lnTo>
                    <a:pt x="75057" y="32615"/>
                  </a:lnTo>
                  <a:cubicBezTo>
                    <a:pt x="73819" y="28007"/>
                    <a:pt x="70640" y="23959"/>
                    <a:pt x="65985" y="21768"/>
                  </a:cubicBezTo>
                  <a:cubicBezTo>
                    <a:pt x="63680" y="20692"/>
                    <a:pt x="61256" y="20183"/>
                    <a:pt x="58871" y="20183"/>
                  </a:cubicBezTo>
                  <a:cubicBezTo>
                    <a:pt x="56981" y="20183"/>
                    <a:pt x="55116" y="20503"/>
                    <a:pt x="53352" y="21113"/>
                  </a:cubicBezTo>
                  <a:cubicBezTo>
                    <a:pt x="51566" y="13255"/>
                    <a:pt x="46328" y="6266"/>
                    <a:pt x="38470" y="2575"/>
                  </a:cubicBezTo>
                  <a:cubicBezTo>
                    <a:pt x="34746" y="828"/>
                    <a:pt x="30828" y="1"/>
                    <a:pt x="26971" y="1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5496559" y="4663290"/>
              <a:ext cx="1937483" cy="500521"/>
            </a:xfrm>
            <a:custGeom>
              <a:rect b="b" l="l" r="r" t="t"/>
              <a:pathLst>
                <a:path extrusionOk="0" h="15496" w="59984">
                  <a:moveTo>
                    <a:pt x="8620" y="0"/>
                  </a:moveTo>
                  <a:cubicBezTo>
                    <a:pt x="6622" y="0"/>
                    <a:pt x="4637" y="834"/>
                    <a:pt x="3227" y="2459"/>
                  </a:cubicBezTo>
                  <a:cubicBezTo>
                    <a:pt x="988" y="5042"/>
                    <a:pt x="941" y="8769"/>
                    <a:pt x="2893" y="11400"/>
                  </a:cubicBezTo>
                  <a:cubicBezTo>
                    <a:pt x="2608" y="11662"/>
                    <a:pt x="2334" y="11948"/>
                    <a:pt x="2072" y="12245"/>
                  </a:cubicBezTo>
                  <a:cubicBezTo>
                    <a:pt x="1203" y="13246"/>
                    <a:pt x="512" y="14341"/>
                    <a:pt x="0" y="15496"/>
                  </a:cubicBezTo>
                  <a:lnTo>
                    <a:pt x="59984" y="15496"/>
                  </a:lnTo>
                  <a:cubicBezTo>
                    <a:pt x="58853" y="11960"/>
                    <a:pt x="56781" y="8685"/>
                    <a:pt x="53769" y="6066"/>
                  </a:cubicBezTo>
                  <a:cubicBezTo>
                    <a:pt x="49777" y="2603"/>
                    <a:pt x="44856" y="905"/>
                    <a:pt x="39958" y="905"/>
                  </a:cubicBezTo>
                  <a:cubicBezTo>
                    <a:pt x="34060" y="905"/>
                    <a:pt x="28196" y="3367"/>
                    <a:pt x="24027" y="8174"/>
                  </a:cubicBezTo>
                  <a:cubicBezTo>
                    <a:pt x="23967" y="8233"/>
                    <a:pt x="23932" y="8304"/>
                    <a:pt x="23872" y="8364"/>
                  </a:cubicBezTo>
                  <a:cubicBezTo>
                    <a:pt x="22789" y="9138"/>
                    <a:pt x="21777" y="9995"/>
                    <a:pt x="20860" y="10960"/>
                  </a:cubicBezTo>
                  <a:cubicBezTo>
                    <a:pt x="20848" y="10948"/>
                    <a:pt x="20836" y="10936"/>
                    <a:pt x="20824" y="10924"/>
                  </a:cubicBezTo>
                  <a:cubicBezTo>
                    <a:pt x="19288" y="9578"/>
                    <a:pt x="17526" y="8674"/>
                    <a:pt x="15681" y="8162"/>
                  </a:cubicBezTo>
                  <a:cubicBezTo>
                    <a:pt x="16014" y="5840"/>
                    <a:pt x="15216" y="3399"/>
                    <a:pt x="13311" y="1756"/>
                  </a:cubicBezTo>
                  <a:cubicBezTo>
                    <a:pt x="11954" y="577"/>
                    <a:pt x="10283" y="0"/>
                    <a:pt x="8620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CUSTOM_4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23"/>
          <p:cNvGrpSpPr/>
          <p:nvPr/>
        </p:nvGrpSpPr>
        <p:grpSpPr>
          <a:xfrm rot="-199848">
            <a:off x="7416046" y="3853117"/>
            <a:ext cx="581719" cy="921601"/>
            <a:chOff x="-1904298" y="1056455"/>
            <a:chExt cx="581725" cy="921611"/>
          </a:xfrm>
        </p:grpSpPr>
        <p:sp>
          <p:nvSpPr>
            <p:cNvPr id="234" name="Google Shape;234;p23"/>
            <p:cNvSpPr/>
            <p:nvPr/>
          </p:nvSpPr>
          <p:spPr>
            <a:xfrm>
              <a:off x="-1904298" y="1056455"/>
              <a:ext cx="581725" cy="887132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-1862965" y="1216748"/>
              <a:ext cx="442995" cy="761317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" name="Google Shape;236;p23"/>
          <p:cNvGrpSpPr/>
          <p:nvPr/>
        </p:nvGrpSpPr>
        <p:grpSpPr>
          <a:xfrm>
            <a:off x="6704539" y="3934149"/>
            <a:ext cx="878448" cy="863379"/>
            <a:chOff x="-5358445" y="839844"/>
            <a:chExt cx="1391711" cy="1367837"/>
          </a:xfrm>
        </p:grpSpPr>
        <p:sp>
          <p:nvSpPr>
            <p:cNvPr id="237" name="Google Shape;237;p23"/>
            <p:cNvSpPr/>
            <p:nvPr/>
          </p:nvSpPr>
          <p:spPr>
            <a:xfrm>
              <a:off x="-5358445" y="839844"/>
              <a:ext cx="1391711" cy="1367419"/>
            </a:xfrm>
            <a:custGeom>
              <a:rect b="b" l="l" r="r" t="t"/>
              <a:pathLst>
                <a:path extrusionOk="0" h="49029" w="4990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-5168235" y="1050330"/>
              <a:ext cx="1163208" cy="1157351"/>
            </a:xfrm>
            <a:custGeom>
              <a:rect b="b" l="l" r="r" t="t"/>
              <a:pathLst>
                <a:path extrusionOk="0" h="41497" w="41707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" name="Google Shape;239;p23"/>
          <p:cNvGrpSpPr/>
          <p:nvPr/>
        </p:nvGrpSpPr>
        <p:grpSpPr>
          <a:xfrm rot="-1263781">
            <a:off x="7715407" y="4030012"/>
            <a:ext cx="890375" cy="822935"/>
            <a:chOff x="-1855532" y="1600966"/>
            <a:chExt cx="890361" cy="822923"/>
          </a:xfrm>
        </p:grpSpPr>
        <p:sp>
          <p:nvSpPr>
            <p:cNvPr id="240" name="Google Shape;240;p23"/>
            <p:cNvSpPr/>
            <p:nvPr/>
          </p:nvSpPr>
          <p:spPr>
            <a:xfrm>
              <a:off x="-1855532" y="1600966"/>
              <a:ext cx="890361" cy="822923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-1801299" y="1673750"/>
              <a:ext cx="648448" cy="672557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" name="Google Shape;242;p23"/>
          <p:cNvGrpSpPr/>
          <p:nvPr/>
        </p:nvGrpSpPr>
        <p:grpSpPr>
          <a:xfrm>
            <a:off x="1" y="2854047"/>
            <a:ext cx="9144001" cy="2289456"/>
            <a:chOff x="271750" y="2423875"/>
            <a:chExt cx="7077400" cy="1772025"/>
          </a:xfrm>
        </p:grpSpPr>
        <p:sp>
          <p:nvSpPr>
            <p:cNvPr id="243" name="Google Shape;243;p23"/>
            <p:cNvSpPr/>
            <p:nvPr/>
          </p:nvSpPr>
          <p:spPr>
            <a:xfrm>
              <a:off x="277700" y="2423875"/>
              <a:ext cx="7071450" cy="1772025"/>
            </a:xfrm>
            <a:custGeom>
              <a:rect b="b" l="l" r="r" t="t"/>
              <a:pathLst>
                <a:path extrusionOk="0" h="70881" w="282858">
                  <a:moveTo>
                    <a:pt x="57528" y="1"/>
                  </a:moveTo>
                  <a:cubicBezTo>
                    <a:pt x="37107" y="1"/>
                    <a:pt x="17867" y="6326"/>
                    <a:pt x="1" y="16029"/>
                  </a:cubicBezTo>
                  <a:lnTo>
                    <a:pt x="1" y="70881"/>
                  </a:lnTo>
                  <a:lnTo>
                    <a:pt x="282857" y="70881"/>
                  </a:lnTo>
                  <a:lnTo>
                    <a:pt x="282857" y="53831"/>
                  </a:lnTo>
                  <a:cubicBezTo>
                    <a:pt x="276183" y="53941"/>
                    <a:pt x="269511" y="54030"/>
                    <a:pt x="262852" y="54030"/>
                  </a:cubicBezTo>
                  <a:cubicBezTo>
                    <a:pt x="230491" y="54030"/>
                    <a:pt x="198425" y="51930"/>
                    <a:pt x="167736" y="39913"/>
                  </a:cubicBezTo>
                  <a:cubicBezTo>
                    <a:pt x="131005" y="25530"/>
                    <a:pt x="101025" y="967"/>
                    <a:pt x="59794" y="27"/>
                  </a:cubicBezTo>
                  <a:cubicBezTo>
                    <a:pt x="59037" y="10"/>
                    <a:pt x="58282" y="1"/>
                    <a:pt x="5752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71750" y="3380525"/>
              <a:ext cx="1876450" cy="815375"/>
            </a:xfrm>
            <a:custGeom>
              <a:rect b="b" l="l" r="r" t="t"/>
              <a:pathLst>
                <a:path extrusionOk="0" h="32615" w="75058">
                  <a:moveTo>
                    <a:pt x="26971" y="1"/>
                  </a:moveTo>
                  <a:cubicBezTo>
                    <a:pt x="16792" y="1"/>
                    <a:pt x="7040" y="5763"/>
                    <a:pt x="2429" y="15589"/>
                  </a:cubicBezTo>
                  <a:cubicBezTo>
                    <a:pt x="2382" y="15684"/>
                    <a:pt x="2358" y="15779"/>
                    <a:pt x="2310" y="15875"/>
                  </a:cubicBezTo>
                  <a:cubicBezTo>
                    <a:pt x="1453" y="16946"/>
                    <a:pt x="679" y="18065"/>
                    <a:pt x="0" y="19244"/>
                  </a:cubicBezTo>
                  <a:lnTo>
                    <a:pt x="0" y="32615"/>
                  </a:lnTo>
                  <a:lnTo>
                    <a:pt x="75057" y="32615"/>
                  </a:lnTo>
                  <a:cubicBezTo>
                    <a:pt x="73819" y="28007"/>
                    <a:pt x="70640" y="23959"/>
                    <a:pt x="65985" y="21768"/>
                  </a:cubicBezTo>
                  <a:cubicBezTo>
                    <a:pt x="63680" y="20692"/>
                    <a:pt x="61256" y="20183"/>
                    <a:pt x="58871" y="20183"/>
                  </a:cubicBezTo>
                  <a:cubicBezTo>
                    <a:pt x="56981" y="20183"/>
                    <a:pt x="55116" y="20503"/>
                    <a:pt x="53352" y="21113"/>
                  </a:cubicBezTo>
                  <a:cubicBezTo>
                    <a:pt x="51566" y="13255"/>
                    <a:pt x="46328" y="6266"/>
                    <a:pt x="38470" y="2575"/>
                  </a:cubicBezTo>
                  <a:cubicBezTo>
                    <a:pt x="34746" y="828"/>
                    <a:pt x="30828" y="1"/>
                    <a:pt x="26971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1828200" y="3808500"/>
              <a:ext cx="1499600" cy="387400"/>
            </a:xfrm>
            <a:custGeom>
              <a:rect b="b" l="l" r="r" t="t"/>
              <a:pathLst>
                <a:path extrusionOk="0" h="15496" w="59984">
                  <a:moveTo>
                    <a:pt x="8620" y="0"/>
                  </a:moveTo>
                  <a:cubicBezTo>
                    <a:pt x="6622" y="0"/>
                    <a:pt x="4637" y="834"/>
                    <a:pt x="3227" y="2459"/>
                  </a:cubicBezTo>
                  <a:cubicBezTo>
                    <a:pt x="988" y="5042"/>
                    <a:pt x="941" y="8769"/>
                    <a:pt x="2893" y="11400"/>
                  </a:cubicBezTo>
                  <a:cubicBezTo>
                    <a:pt x="2608" y="11662"/>
                    <a:pt x="2334" y="11948"/>
                    <a:pt x="2072" y="12245"/>
                  </a:cubicBezTo>
                  <a:cubicBezTo>
                    <a:pt x="1203" y="13246"/>
                    <a:pt x="512" y="14341"/>
                    <a:pt x="0" y="15496"/>
                  </a:cubicBezTo>
                  <a:lnTo>
                    <a:pt x="59984" y="15496"/>
                  </a:lnTo>
                  <a:cubicBezTo>
                    <a:pt x="58853" y="11960"/>
                    <a:pt x="56781" y="8685"/>
                    <a:pt x="53769" y="6066"/>
                  </a:cubicBezTo>
                  <a:cubicBezTo>
                    <a:pt x="49777" y="2603"/>
                    <a:pt x="44856" y="905"/>
                    <a:pt x="39958" y="905"/>
                  </a:cubicBezTo>
                  <a:cubicBezTo>
                    <a:pt x="34060" y="905"/>
                    <a:pt x="28196" y="3367"/>
                    <a:pt x="24027" y="8174"/>
                  </a:cubicBezTo>
                  <a:cubicBezTo>
                    <a:pt x="23967" y="8233"/>
                    <a:pt x="23932" y="8304"/>
                    <a:pt x="23872" y="8364"/>
                  </a:cubicBezTo>
                  <a:cubicBezTo>
                    <a:pt x="22789" y="9138"/>
                    <a:pt x="21777" y="9995"/>
                    <a:pt x="20860" y="10960"/>
                  </a:cubicBezTo>
                  <a:cubicBezTo>
                    <a:pt x="20848" y="10948"/>
                    <a:pt x="20836" y="10936"/>
                    <a:pt x="20824" y="10924"/>
                  </a:cubicBezTo>
                  <a:cubicBezTo>
                    <a:pt x="19288" y="9578"/>
                    <a:pt x="17526" y="8674"/>
                    <a:pt x="15681" y="8162"/>
                  </a:cubicBezTo>
                  <a:cubicBezTo>
                    <a:pt x="16014" y="5840"/>
                    <a:pt x="15216" y="3399"/>
                    <a:pt x="13311" y="1756"/>
                  </a:cubicBezTo>
                  <a:cubicBezTo>
                    <a:pt x="11954" y="577"/>
                    <a:pt x="10283" y="0"/>
                    <a:pt x="8620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" name="Google Shape;246;p23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7" name="Google Shape;247;p23"/>
          <p:cNvSpPr txBox="1"/>
          <p:nvPr>
            <p:ph idx="2" type="title"/>
          </p:nvPr>
        </p:nvSpPr>
        <p:spPr>
          <a:xfrm>
            <a:off x="3673625" y="1682250"/>
            <a:ext cx="1813800" cy="49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248" name="Google Shape;248;p23"/>
          <p:cNvSpPr txBox="1"/>
          <p:nvPr>
            <p:ph idx="1" type="subTitle"/>
          </p:nvPr>
        </p:nvSpPr>
        <p:spPr>
          <a:xfrm>
            <a:off x="3576125" y="2161750"/>
            <a:ext cx="1911300" cy="146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49" name="Google Shape;249;p23"/>
          <p:cNvSpPr txBox="1"/>
          <p:nvPr>
            <p:ph idx="3" type="title"/>
          </p:nvPr>
        </p:nvSpPr>
        <p:spPr>
          <a:xfrm>
            <a:off x="6251400" y="1682250"/>
            <a:ext cx="1813800" cy="49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250" name="Google Shape;250;p23"/>
          <p:cNvSpPr txBox="1"/>
          <p:nvPr>
            <p:ph idx="4" type="subTitle"/>
          </p:nvPr>
        </p:nvSpPr>
        <p:spPr>
          <a:xfrm>
            <a:off x="6154025" y="2161750"/>
            <a:ext cx="1911300" cy="146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8">
    <p:bg>
      <p:bgPr>
        <a:solidFill>
          <a:schemeClr val="dk2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3" name="Google Shape;253;p24"/>
          <p:cNvSpPr txBox="1"/>
          <p:nvPr>
            <p:ph idx="2" type="title"/>
          </p:nvPr>
        </p:nvSpPr>
        <p:spPr>
          <a:xfrm>
            <a:off x="1137388" y="15321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54" name="Google Shape;254;p24"/>
          <p:cNvSpPr txBox="1"/>
          <p:nvPr>
            <p:ph idx="1" type="subTitle"/>
          </p:nvPr>
        </p:nvSpPr>
        <p:spPr>
          <a:xfrm>
            <a:off x="1137400" y="19354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55" name="Google Shape;255;p24"/>
          <p:cNvSpPr txBox="1"/>
          <p:nvPr>
            <p:ph idx="3" type="title"/>
          </p:nvPr>
        </p:nvSpPr>
        <p:spPr>
          <a:xfrm>
            <a:off x="3579602" y="15321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56" name="Google Shape;256;p24"/>
          <p:cNvSpPr txBox="1"/>
          <p:nvPr>
            <p:ph idx="4" type="subTitle"/>
          </p:nvPr>
        </p:nvSpPr>
        <p:spPr>
          <a:xfrm>
            <a:off x="3579613" y="19354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57" name="Google Shape;257;p24"/>
          <p:cNvSpPr txBox="1"/>
          <p:nvPr>
            <p:ph idx="5" type="title"/>
          </p:nvPr>
        </p:nvSpPr>
        <p:spPr>
          <a:xfrm>
            <a:off x="6021817" y="15321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58" name="Google Shape;258;p24"/>
          <p:cNvSpPr txBox="1"/>
          <p:nvPr>
            <p:ph idx="6" type="subTitle"/>
          </p:nvPr>
        </p:nvSpPr>
        <p:spPr>
          <a:xfrm>
            <a:off x="6021826" y="19354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59" name="Google Shape;259;p24"/>
          <p:cNvSpPr txBox="1"/>
          <p:nvPr>
            <p:ph idx="7" type="title"/>
          </p:nvPr>
        </p:nvSpPr>
        <p:spPr>
          <a:xfrm>
            <a:off x="1137388" y="31534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60" name="Google Shape;260;p24"/>
          <p:cNvSpPr txBox="1"/>
          <p:nvPr>
            <p:ph idx="8" type="subTitle"/>
          </p:nvPr>
        </p:nvSpPr>
        <p:spPr>
          <a:xfrm>
            <a:off x="1137400" y="35567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61" name="Google Shape;261;p24"/>
          <p:cNvSpPr txBox="1"/>
          <p:nvPr>
            <p:ph idx="9" type="title"/>
          </p:nvPr>
        </p:nvSpPr>
        <p:spPr>
          <a:xfrm>
            <a:off x="3579602" y="31534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62" name="Google Shape;262;p24"/>
          <p:cNvSpPr txBox="1"/>
          <p:nvPr>
            <p:ph idx="13" type="subTitle"/>
          </p:nvPr>
        </p:nvSpPr>
        <p:spPr>
          <a:xfrm>
            <a:off x="3579613" y="35567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63" name="Google Shape;263;p24"/>
          <p:cNvSpPr txBox="1"/>
          <p:nvPr>
            <p:ph idx="14" type="title"/>
          </p:nvPr>
        </p:nvSpPr>
        <p:spPr>
          <a:xfrm>
            <a:off x="6021817" y="3153475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64" name="Google Shape;264;p24"/>
          <p:cNvSpPr txBox="1"/>
          <p:nvPr>
            <p:ph idx="15" type="subTitle"/>
          </p:nvPr>
        </p:nvSpPr>
        <p:spPr>
          <a:xfrm>
            <a:off x="6021826" y="3556775"/>
            <a:ext cx="19848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265" name="Google Shape;265;p24"/>
          <p:cNvSpPr/>
          <p:nvPr/>
        </p:nvSpPr>
        <p:spPr>
          <a:xfrm>
            <a:off x="1" y="4090039"/>
            <a:ext cx="2424373" cy="1053465"/>
          </a:xfrm>
          <a:custGeom>
            <a:rect b="b" l="l" r="r" t="t"/>
            <a:pathLst>
              <a:path extrusionOk="0" h="32615" w="75058">
                <a:moveTo>
                  <a:pt x="26971" y="1"/>
                </a:moveTo>
                <a:cubicBezTo>
                  <a:pt x="16792" y="1"/>
                  <a:pt x="7040" y="5763"/>
                  <a:pt x="2429" y="15589"/>
                </a:cubicBezTo>
                <a:cubicBezTo>
                  <a:pt x="2382" y="15684"/>
                  <a:pt x="2358" y="15779"/>
                  <a:pt x="2310" y="15875"/>
                </a:cubicBezTo>
                <a:cubicBezTo>
                  <a:pt x="1453" y="16946"/>
                  <a:pt x="679" y="18065"/>
                  <a:pt x="0" y="19244"/>
                </a:cubicBezTo>
                <a:lnTo>
                  <a:pt x="0" y="32615"/>
                </a:lnTo>
                <a:lnTo>
                  <a:pt x="75057" y="32615"/>
                </a:lnTo>
                <a:cubicBezTo>
                  <a:pt x="73819" y="28007"/>
                  <a:pt x="70640" y="23959"/>
                  <a:pt x="65985" y="21768"/>
                </a:cubicBezTo>
                <a:cubicBezTo>
                  <a:pt x="63680" y="20692"/>
                  <a:pt x="61256" y="20183"/>
                  <a:pt x="58871" y="20183"/>
                </a:cubicBezTo>
                <a:cubicBezTo>
                  <a:pt x="56981" y="20183"/>
                  <a:pt x="55116" y="20503"/>
                  <a:pt x="53352" y="21113"/>
                </a:cubicBezTo>
                <a:cubicBezTo>
                  <a:pt x="51566" y="13255"/>
                  <a:pt x="46328" y="6266"/>
                  <a:pt x="38470" y="2575"/>
                </a:cubicBezTo>
                <a:cubicBezTo>
                  <a:pt x="34746" y="828"/>
                  <a:pt x="30828" y="1"/>
                  <a:pt x="26971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4"/>
          <p:cNvSpPr/>
          <p:nvPr/>
        </p:nvSpPr>
        <p:spPr>
          <a:xfrm>
            <a:off x="2010934" y="4642982"/>
            <a:ext cx="1937483" cy="500521"/>
          </a:xfrm>
          <a:custGeom>
            <a:rect b="b" l="l" r="r" t="t"/>
            <a:pathLst>
              <a:path extrusionOk="0" h="15496" w="59984">
                <a:moveTo>
                  <a:pt x="8620" y="0"/>
                </a:moveTo>
                <a:cubicBezTo>
                  <a:pt x="6622" y="0"/>
                  <a:pt x="4637" y="834"/>
                  <a:pt x="3227" y="2459"/>
                </a:cubicBezTo>
                <a:cubicBezTo>
                  <a:pt x="988" y="5042"/>
                  <a:pt x="941" y="8769"/>
                  <a:pt x="2893" y="11400"/>
                </a:cubicBezTo>
                <a:cubicBezTo>
                  <a:pt x="2608" y="11662"/>
                  <a:pt x="2334" y="11948"/>
                  <a:pt x="2072" y="12245"/>
                </a:cubicBezTo>
                <a:cubicBezTo>
                  <a:pt x="1203" y="13246"/>
                  <a:pt x="512" y="14341"/>
                  <a:pt x="0" y="15496"/>
                </a:cubicBezTo>
                <a:lnTo>
                  <a:pt x="59984" y="15496"/>
                </a:lnTo>
                <a:cubicBezTo>
                  <a:pt x="58853" y="11960"/>
                  <a:pt x="56781" y="8685"/>
                  <a:pt x="53769" y="6066"/>
                </a:cubicBezTo>
                <a:cubicBezTo>
                  <a:pt x="49777" y="2603"/>
                  <a:pt x="44856" y="905"/>
                  <a:pt x="39958" y="905"/>
                </a:cubicBezTo>
                <a:cubicBezTo>
                  <a:pt x="34060" y="905"/>
                  <a:pt x="28196" y="3367"/>
                  <a:pt x="24027" y="8174"/>
                </a:cubicBezTo>
                <a:cubicBezTo>
                  <a:pt x="23967" y="8233"/>
                  <a:pt x="23932" y="8304"/>
                  <a:pt x="23872" y="8364"/>
                </a:cubicBezTo>
                <a:cubicBezTo>
                  <a:pt x="22789" y="9138"/>
                  <a:pt x="21777" y="9995"/>
                  <a:pt x="20860" y="10960"/>
                </a:cubicBezTo>
                <a:cubicBezTo>
                  <a:pt x="20848" y="10948"/>
                  <a:pt x="20836" y="10936"/>
                  <a:pt x="20824" y="10924"/>
                </a:cubicBezTo>
                <a:cubicBezTo>
                  <a:pt x="19288" y="9578"/>
                  <a:pt x="17526" y="8674"/>
                  <a:pt x="15681" y="8162"/>
                </a:cubicBezTo>
                <a:cubicBezTo>
                  <a:pt x="16014" y="5840"/>
                  <a:pt x="15216" y="3399"/>
                  <a:pt x="13311" y="1756"/>
                </a:cubicBezTo>
                <a:cubicBezTo>
                  <a:pt x="11954" y="577"/>
                  <a:pt x="10283" y="0"/>
                  <a:pt x="8620" y="0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" name="Google Shape;267;p24"/>
          <p:cNvGrpSpPr/>
          <p:nvPr/>
        </p:nvGrpSpPr>
        <p:grpSpPr>
          <a:xfrm flipH="1">
            <a:off x="8087888" y="3307425"/>
            <a:ext cx="935500" cy="1873825"/>
            <a:chOff x="8208488" y="3307425"/>
            <a:chExt cx="935500" cy="1873825"/>
          </a:xfrm>
        </p:grpSpPr>
        <p:sp>
          <p:nvSpPr>
            <p:cNvPr id="268" name="Google Shape;268;p24"/>
            <p:cNvSpPr/>
            <p:nvPr/>
          </p:nvSpPr>
          <p:spPr>
            <a:xfrm>
              <a:off x="8644188" y="3606050"/>
              <a:ext cx="499800" cy="1162300"/>
            </a:xfrm>
            <a:custGeom>
              <a:rect b="b" l="l" r="r" t="t"/>
              <a:pathLst>
                <a:path extrusionOk="0" h="46492" w="19992">
                  <a:moveTo>
                    <a:pt x="10035" y="0"/>
                  </a:moveTo>
                  <a:cubicBezTo>
                    <a:pt x="8386" y="0"/>
                    <a:pt x="6741" y="963"/>
                    <a:pt x="6002" y="2441"/>
                  </a:cubicBezTo>
                  <a:cubicBezTo>
                    <a:pt x="4954" y="4548"/>
                    <a:pt x="5740" y="7120"/>
                    <a:pt x="5025" y="9358"/>
                  </a:cubicBezTo>
                  <a:cubicBezTo>
                    <a:pt x="4120" y="12204"/>
                    <a:pt x="930" y="14026"/>
                    <a:pt x="489" y="16978"/>
                  </a:cubicBezTo>
                  <a:cubicBezTo>
                    <a:pt x="1" y="20181"/>
                    <a:pt x="2906" y="22848"/>
                    <a:pt x="3668" y="25991"/>
                  </a:cubicBezTo>
                  <a:cubicBezTo>
                    <a:pt x="4370" y="28861"/>
                    <a:pt x="3227" y="31814"/>
                    <a:pt x="2227" y="34600"/>
                  </a:cubicBezTo>
                  <a:cubicBezTo>
                    <a:pt x="1811" y="35719"/>
                    <a:pt x="1418" y="36874"/>
                    <a:pt x="1418" y="38076"/>
                  </a:cubicBezTo>
                  <a:cubicBezTo>
                    <a:pt x="1430" y="39624"/>
                    <a:pt x="2108" y="41112"/>
                    <a:pt x="3049" y="42339"/>
                  </a:cubicBezTo>
                  <a:cubicBezTo>
                    <a:pt x="4951" y="44839"/>
                    <a:pt x="7973" y="46492"/>
                    <a:pt x="11087" y="46492"/>
                  </a:cubicBezTo>
                  <a:cubicBezTo>
                    <a:pt x="12242" y="46492"/>
                    <a:pt x="13410" y="46264"/>
                    <a:pt x="14538" y="45768"/>
                  </a:cubicBezTo>
                  <a:cubicBezTo>
                    <a:pt x="16979" y="44696"/>
                    <a:pt x="18741" y="42351"/>
                    <a:pt x="19360" y="39755"/>
                  </a:cubicBezTo>
                  <a:cubicBezTo>
                    <a:pt x="19991" y="37171"/>
                    <a:pt x="19539" y="34397"/>
                    <a:pt x="18396" y="31992"/>
                  </a:cubicBezTo>
                  <a:cubicBezTo>
                    <a:pt x="17813" y="30766"/>
                    <a:pt x="17051" y="29635"/>
                    <a:pt x="16527" y="28385"/>
                  </a:cubicBezTo>
                  <a:cubicBezTo>
                    <a:pt x="15991" y="27134"/>
                    <a:pt x="15717" y="25706"/>
                    <a:pt x="16146" y="24420"/>
                  </a:cubicBezTo>
                  <a:cubicBezTo>
                    <a:pt x="16562" y="23182"/>
                    <a:pt x="17575" y="22253"/>
                    <a:pt x="18194" y="21110"/>
                  </a:cubicBezTo>
                  <a:cubicBezTo>
                    <a:pt x="18968" y="19717"/>
                    <a:pt x="19134" y="18086"/>
                    <a:pt x="19134" y="16502"/>
                  </a:cubicBezTo>
                  <a:cubicBezTo>
                    <a:pt x="19134" y="15502"/>
                    <a:pt x="19075" y="14478"/>
                    <a:pt x="18670" y="13561"/>
                  </a:cubicBezTo>
                  <a:cubicBezTo>
                    <a:pt x="17991" y="12002"/>
                    <a:pt x="16432" y="10990"/>
                    <a:pt x="15681" y="9466"/>
                  </a:cubicBezTo>
                  <a:cubicBezTo>
                    <a:pt x="14693" y="7477"/>
                    <a:pt x="15253" y="5013"/>
                    <a:pt x="14407" y="2977"/>
                  </a:cubicBezTo>
                  <a:cubicBezTo>
                    <a:pt x="13729" y="1346"/>
                    <a:pt x="12110" y="143"/>
                    <a:pt x="10347" y="12"/>
                  </a:cubicBezTo>
                  <a:cubicBezTo>
                    <a:pt x="10244" y="4"/>
                    <a:pt x="10139" y="0"/>
                    <a:pt x="10035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8896613" y="3682825"/>
              <a:ext cx="25" cy="1498425"/>
            </a:xfrm>
            <a:custGeom>
              <a:rect b="b" l="l" r="r" t="t"/>
              <a:pathLst>
                <a:path extrusionOk="0" fill="none" h="59937" w="1">
                  <a:moveTo>
                    <a:pt x="0" y="1"/>
                  </a:moveTo>
                  <a:lnTo>
                    <a:pt x="0" y="59937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4"/>
            <p:cNvSpPr/>
            <p:nvPr/>
          </p:nvSpPr>
          <p:spPr>
            <a:xfrm>
              <a:off x="8896613" y="3917975"/>
              <a:ext cx="161650" cy="150650"/>
            </a:xfrm>
            <a:custGeom>
              <a:rect b="b" l="l" r="r" t="t"/>
              <a:pathLst>
                <a:path extrusionOk="0" fill="none" h="6026" w="6466">
                  <a:moveTo>
                    <a:pt x="6465" y="1"/>
                  </a:moveTo>
                  <a:lnTo>
                    <a:pt x="0" y="6025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8766238" y="4362375"/>
              <a:ext cx="130400" cy="108375"/>
            </a:xfrm>
            <a:custGeom>
              <a:rect b="b" l="l" r="r" t="t"/>
              <a:pathLst>
                <a:path extrusionOk="0" fill="none" h="4335" w="5216">
                  <a:moveTo>
                    <a:pt x="0" y="1"/>
                  </a:moveTo>
                  <a:lnTo>
                    <a:pt x="5215" y="4335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4"/>
            <p:cNvSpPr/>
            <p:nvPr/>
          </p:nvSpPr>
          <p:spPr>
            <a:xfrm>
              <a:off x="8896613" y="4544250"/>
              <a:ext cx="136050" cy="139325"/>
            </a:xfrm>
            <a:custGeom>
              <a:rect b="b" l="l" r="r" t="t"/>
              <a:pathLst>
                <a:path extrusionOk="0" fill="none" h="5573" w="5442">
                  <a:moveTo>
                    <a:pt x="5442" y="1"/>
                  </a:moveTo>
                  <a:lnTo>
                    <a:pt x="0" y="5573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4"/>
            <p:cNvSpPr/>
            <p:nvPr/>
          </p:nvSpPr>
          <p:spPr>
            <a:xfrm>
              <a:off x="8898388" y="4490975"/>
              <a:ext cx="114025" cy="110150"/>
            </a:xfrm>
            <a:custGeom>
              <a:rect b="b" l="l" r="r" t="t"/>
              <a:pathLst>
                <a:path extrusionOk="0" fill="none" h="4406" w="4561">
                  <a:moveTo>
                    <a:pt x="4561" y="0"/>
                  </a:moveTo>
                  <a:lnTo>
                    <a:pt x="1" y="4406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8208488" y="3307425"/>
              <a:ext cx="634325" cy="1474725"/>
            </a:xfrm>
            <a:custGeom>
              <a:rect b="b" l="l" r="r" t="t"/>
              <a:pathLst>
                <a:path extrusionOk="0" h="58989" w="25373">
                  <a:moveTo>
                    <a:pt x="12734" y="0"/>
                  </a:moveTo>
                  <a:cubicBezTo>
                    <a:pt x="10638" y="0"/>
                    <a:pt x="8561" y="1218"/>
                    <a:pt x="7620" y="3099"/>
                  </a:cubicBezTo>
                  <a:cubicBezTo>
                    <a:pt x="6287" y="5766"/>
                    <a:pt x="7287" y="9040"/>
                    <a:pt x="6382" y="11874"/>
                  </a:cubicBezTo>
                  <a:cubicBezTo>
                    <a:pt x="5227" y="15481"/>
                    <a:pt x="1191" y="17791"/>
                    <a:pt x="619" y="21542"/>
                  </a:cubicBezTo>
                  <a:cubicBezTo>
                    <a:pt x="0" y="25602"/>
                    <a:pt x="3679" y="28983"/>
                    <a:pt x="4655" y="32972"/>
                  </a:cubicBezTo>
                  <a:cubicBezTo>
                    <a:pt x="5548" y="36615"/>
                    <a:pt x="4108" y="40365"/>
                    <a:pt x="2822" y="43901"/>
                  </a:cubicBezTo>
                  <a:cubicBezTo>
                    <a:pt x="2310" y="45318"/>
                    <a:pt x="1810" y="46795"/>
                    <a:pt x="1810" y="48307"/>
                  </a:cubicBezTo>
                  <a:cubicBezTo>
                    <a:pt x="1810" y="50271"/>
                    <a:pt x="2667" y="52152"/>
                    <a:pt x="3870" y="53724"/>
                  </a:cubicBezTo>
                  <a:cubicBezTo>
                    <a:pt x="6282" y="56900"/>
                    <a:pt x="10111" y="58988"/>
                    <a:pt x="14062" y="58988"/>
                  </a:cubicBezTo>
                  <a:cubicBezTo>
                    <a:pt x="15532" y="58988"/>
                    <a:pt x="17018" y="58699"/>
                    <a:pt x="18455" y="58070"/>
                  </a:cubicBezTo>
                  <a:cubicBezTo>
                    <a:pt x="21539" y="56701"/>
                    <a:pt x="23777" y="53724"/>
                    <a:pt x="24575" y="50450"/>
                  </a:cubicBezTo>
                  <a:cubicBezTo>
                    <a:pt x="25372" y="47164"/>
                    <a:pt x="24801" y="43640"/>
                    <a:pt x="23348" y="40592"/>
                  </a:cubicBezTo>
                  <a:cubicBezTo>
                    <a:pt x="22598" y="39044"/>
                    <a:pt x="21634" y="37591"/>
                    <a:pt x="20967" y="36008"/>
                  </a:cubicBezTo>
                  <a:cubicBezTo>
                    <a:pt x="20300" y="34424"/>
                    <a:pt x="19943" y="32614"/>
                    <a:pt x="20491" y="30983"/>
                  </a:cubicBezTo>
                  <a:cubicBezTo>
                    <a:pt x="21027" y="29412"/>
                    <a:pt x="22301" y="28233"/>
                    <a:pt x="23098" y="26780"/>
                  </a:cubicBezTo>
                  <a:cubicBezTo>
                    <a:pt x="24063" y="25018"/>
                    <a:pt x="24277" y="22946"/>
                    <a:pt x="24289" y="20934"/>
                  </a:cubicBezTo>
                  <a:cubicBezTo>
                    <a:pt x="24289" y="19660"/>
                    <a:pt x="24206" y="18363"/>
                    <a:pt x="23694" y="17196"/>
                  </a:cubicBezTo>
                  <a:cubicBezTo>
                    <a:pt x="22824" y="15231"/>
                    <a:pt x="20848" y="13933"/>
                    <a:pt x="19895" y="12005"/>
                  </a:cubicBezTo>
                  <a:cubicBezTo>
                    <a:pt x="18645" y="9481"/>
                    <a:pt x="19360" y="6361"/>
                    <a:pt x="18276" y="3766"/>
                  </a:cubicBezTo>
                  <a:cubicBezTo>
                    <a:pt x="17419" y="1706"/>
                    <a:pt x="15359" y="170"/>
                    <a:pt x="13133" y="15"/>
                  </a:cubicBezTo>
                  <a:cubicBezTo>
                    <a:pt x="13000" y="5"/>
                    <a:pt x="12867" y="0"/>
                    <a:pt x="12734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4"/>
            <p:cNvSpPr/>
            <p:nvPr/>
          </p:nvSpPr>
          <p:spPr>
            <a:xfrm>
              <a:off x="8523388" y="3349450"/>
              <a:ext cx="25" cy="1830325"/>
            </a:xfrm>
            <a:custGeom>
              <a:rect b="b" l="l" r="r" t="t"/>
              <a:pathLst>
                <a:path extrusionOk="0" fill="none" h="73213" w="1">
                  <a:moveTo>
                    <a:pt x="1" y="1"/>
                  </a:moveTo>
                  <a:lnTo>
                    <a:pt x="1" y="73212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4"/>
            <p:cNvSpPr/>
            <p:nvPr/>
          </p:nvSpPr>
          <p:spPr>
            <a:xfrm>
              <a:off x="8389763" y="3590575"/>
              <a:ext cx="133650" cy="130975"/>
            </a:xfrm>
            <a:custGeom>
              <a:rect b="b" l="l" r="r" t="t"/>
              <a:pathLst>
                <a:path extrusionOk="0" fill="none" h="5239" w="5346">
                  <a:moveTo>
                    <a:pt x="0" y="0"/>
                  </a:moveTo>
                  <a:lnTo>
                    <a:pt x="5346" y="5239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4"/>
            <p:cNvSpPr/>
            <p:nvPr/>
          </p:nvSpPr>
          <p:spPr>
            <a:xfrm>
              <a:off x="8351063" y="3656650"/>
              <a:ext cx="170875" cy="154200"/>
            </a:xfrm>
            <a:custGeom>
              <a:rect b="b" l="l" r="r" t="t"/>
              <a:pathLst>
                <a:path extrusionOk="0" fill="none" h="6168" w="6835">
                  <a:moveTo>
                    <a:pt x="0" y="0"/>
                  </a:moveTo>
                  <a:lnTo>
                    <a:pt x="6834" y="6168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4"/>
            <p:cNvSpPr/>
            <p:nvPr/>
          </p:nvSpPr>
          <p:spPr>
            <a:xfrm>
              <a:off x="8290638" y="3992700"/>
              <a:ext cx="231300" cy="143200"/>
            </a:xfrm>
            <a:custGeom>
              <a:rect b="b" l="l" r="r" t="t"/>
              <a:pathLst>
                <a:path extrusionOk="0" fill="none" h="5728" w="9252">
                  <a:moveTo>
                    <a:pt x="0" y="0"/>
                  </a:moveTo>
                  <a:lnTo>
                    <a:pt x="9251" y="5727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4"/>
            <p:cNvSpPr/>
            <p:nvPr/>
          </p:nvSpPr>
          <p:spPr>
            <a:xfrm>
              <a:off x="8305813" y="4392150"/>
              <a:ext cx="214625" cy="136350"/>
            </a:xfrm>
            <a:custGeom>
              <a:rect b="b" l="l" r="r" t="t"/>
              <a:pathLst>
                <a:path extrusionOk="0" fill="none" h="5454" w="8585">
                  <a:moveTo>
                    <a:pt x="0" y="0"/>
                  </a:moveTo>
                  <a:lnTo>
                    <a:pt x="8585" y="5454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4"/>
            <p:cNvSpPr/>
            <p:nvPr/>
          </p:nvSpPr>
          <p:spPr>
            <a:xfrm>
              <a:off x="8279613" y="4477575"/>
              <a:ext cx="240825" cy="159875"/>
            </a:xfrm>
            <a:custGeom>
              <a:rect b="b" l="l" r="r" t="t"/>
              <a:pathLst>
                <a:path extrusionOk="0" fill="none" h="6395" w="9633">
                  <a:moveTo>
                    <a:pt x="1" y="1"/>
                  </a:moveTo>
                  <a:lnTo>
                    <a:pt x="9633" y="6394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4"/>
            <p:cNvSpPr/>
            <p:nvPr/>
          </p:nvSpPr>
          <p:spPr>
            <a:xfrm>
              <a:off x="8523388" y="3753075"/>
              <a:ext cx="206600" cy="175050"/>
            </a:xfrm>
            <a:custGeom>
              <a:rect b="b" l="l" r="r" t="t"/>
              <a:pathLst>
                <a:path extrusionOk="0" fill="none" h="7002" w="8264">
                  <a:moveTo>
                    <a:pt x="1" y="7002"/>
                  </a:moveTo>
                  <a:lnTo>
                    <a:pt x="8264" y="1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4"/>
            <p:cNvSpPr/>
            <p:nvPr/>
          </p:nvSpPr>
          <p:spPr>
            <a:xfrm>
              <a:off x="8519238" y="4193900"/>
              <a:ext cx="205100" cy="108675"/>
            </a:xfrm>
            <a:custGeom>
              <a:rect b="b" l="l" r="r" t="t"/>
              <a:pathLst>
                <a:path extrusionOk="0" fill="none" h="4347" w="8204">
                  <a:moveTo>
                    <a:pt x="0" y="4347"/>
                  </a:moveTo>
                  <a:lnTo>
                    <a:pt x="8204" y="1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4"/>
            <p:cNvSpPr/>
            <p:nvPr/>
          </p:nvSpPr>
          <p:spPr>
            <a:xfrm>
              <a:off x="8521913" y="4248975"/>
              <a:ext cx="220275" cy="118500"/>
            </a:xfrm>
            <a:custGeom>
              <a:rect b="b" l="l" r="r" t="t"/>
              <a:pathLst>
                <a:path extrusionOk="0" fill="none" h="4740" w="8811">
                  <a:moveTo>
                    <a:pt x="0" y="4739"/>
                  </a:moveTo>
                  <a:lnTo>
                    <a:pt x="8811" y="1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CUSTOM_15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/>
          <p:nvPr>
            <p:ph type="title"/>
          </p:nvPr>
        </p:nvSpPr>
        <p:spPr>
          <a:xfrm>
            <a:off x="717525" y="542750"/>
            <a:ext cx="77088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86" name="Google Shape;286;p25"/>
          <p:cNvGrpSpPr/>
          <p:nvPr/>
        </p:nvGrpSpPr>
        <p:grpSpPr>
          <a:xfrm>
            <a:off x="1" y="2854047"/>
            <a:ext cx="9144001" cy="2289456"/>
            <a:chOff x="271750" y="2423875"/>
            <a:chExt cx="7077400" cy="1772025"/>
          </a:xfrm>
        </p:grpSpPr>
        <p:sp>
          <p:nvSpPr>
            <p:cNvPr id="287" name="Google Shape;287;p25"/>
            <p:cNvSpPr/>
            <p:nvPr/>
          </p:nvSpPr>
          <p:spPr>
            <a:xfrm>
              <a:off x="277700" y="2423875"/>
              <a:ext cx="7071450" cy="1772025"/>
            </a:xfrm>
            <a:custGeom>
              <a:rect b="b" l="l" r="r" t="t"/>
              <a:pathLst>
                <a:path extrusionOk="0" h="70881" w="282858">
                  <a:moveTo>
                    <a:pt x="57528" y="1"/>
                  </a:moveTo>
                  <a:cubicBezTo>
                    <a:pt x="37107" y="1"/>
                    <a:pt x="17867" y="6326"/>
                    <a:pt x="1" y="16029"/>
                  </a:cubicBezTo>
                  <a:lnTo>
                    <a:pt x="1" y="70881"/>
                  </a:lnTo>
                  <a:lnTo>
                    <a:pt x="282857" y="70881"/>
                  </a:lnTo>
                  <a:lnTo>
                    <a:pt x="282857" y="53831"/>
                  </a:lnTo>
                  <a:cubicBezTo>
                    <a:pt x="276183" y="53941"/>
                    <a:pt x="269511" y="54030"/>
                    <a:pt x="262852" y="54030"/>
                  </a:cubicBezTo>
                  <a:cubicBezTo>
                    <a:pt x="230491" y="54030"/>
                    <a:pt x="198425" y="51930"/>
                    <a:pt x="167736" y="39913"/>
                  </a:cubicBezTo>
                  <a:cubicBezTo>
                    <a:pt x="131005" y="25530"/>
                    <a:pt x="101025" y="967"/>
                    <a:pt x="59794" y="27"/>
                  </a:cubicBezTo>
                  <a:cubicBezTo>
                    <a:pt x="59037" y="10"/>
                    <a:pt x="58282" y="1"/>
                    <a:pt x="5752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5"/>
            <p:cNvSpPr/>
            <p:nvPr/>
          </p:nvSpPr>
          <p:spPr>
            <a:xfrm>
              <a:off x="271750" y="3380525"/>
              <a:ext cx="1876450" cy="815375"/>
            </a:xfrm>
            <a:custGeom>
              <a:rect b="b" l="l" r="r" t="t"/>
              <a:pathLst>
                <a:path extrusionOk="0" h="32615" w="75058">
                  <a:moveTo>
                    <a:pt x="26971" y="1"/>
                  </a:moveTo>
                  <a:cubicBezTo>
                    <a:pt x="16792" y="1"/>
                    <a:pt x="7040" y="5763"/>
                    <a:pt x="2429" y="15589"/>
                  </a:cubicBezTo>
                  <a:cubicBezTo>
                    <a:pt x="2382" y="15684"/>
                    <a:pt x="2358" y="15779"/>
                    <a:pt x="2310" y="15875"/>
                  </a:cubicBezTo>
                  <a:cubicBezTo>
                    <a:pt x="1453" y="16946"/>
                    <a:pt x="679" y="18065"/>
                    <a:pt x="0" y="19244"/>
                  </a:cubicBezTo>
                  <a:lnTo>
                    <a:pt x="0" y="32615"/>
                  </a:lnTo>
                  <a:lnTo>
                    <a:pt x="75057" y="32615"/>
                  </a:lnTo>
                  <a:cubicBezTo>
                    <a:pt x="73819" y="28007"/>
                    <a:pt x="70640" y="23959"/>
                    <a:pt x="65985" y="21768"/>
                  </a:cubicBezTo>
                  <a:cubicBezTo>
                    <a:pt x="63680" y="20692"/>
                    <a:pt x="61256" y="20183"/>
                    <a:pt x="58871" y="20183"/>
                  </a:cubicBezTo>
                  <a:cubicBezTo>
                    <a:pt x="56981" y="20183"/>
                    <a:pt x="55116" y="20503"/>
                    <a:pt x="53352" y="21113"/>
                  </a:cubicBezTo>
                  <a:cubicBezTo>
                    <a:pt x="51566" y="13255"/>
                    <a:pt x="46328" y="6266"/>
                    <a:pt x="38470" y="2575"/>
                  </a:cubicBezTo>
                  <a:cubicBezTo>
                    <a:pt x="34746" y="828"/>
                    <a:pt x="30828" y="1"/>
                    <a:pt x="26971" y="1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5"/>
            <p:cNvSpPr/>
            <p:nvPr/>
          </p:nvSpPr>
          <p:spPr>
            <a:xfrm>
              <a:off x="1828200" y="3808500"/>
              <a:ext cx="1499600" cy="387400"/>
            </a:xfrm>
            <a:custGeom>
              <a:rect b="b" l="l" r="r" t="t"/>
              <a:pathLst>
                <a:path extrusionOk="0" h="15496" w="59984">
                  <a:moveTo>
                    <a:pt x="8620" y="0"/>
                  </a:moveTo>
                  <a:cubicBezTo>
                    <a:pt x="6622" y="0"/>
                    <a:pt x="4637" y="834"/>
                    <a:pt x="3227" y="2459"/>
                  </a:cubicBezTo>
                  <a:cubicBezTo>
                    <a:pt x="988" y="5042"/>
                    <a:pt x="941" y="8769"/>
                    <a:pt x="2893" y="11400"/>
                  </a:cubicBezTo>
                  <a:cubicBezTo>
                    <a:pt x="2608" y="11662"/>
                    <a:pt x="2334" y="11948"/>
                    <a:pt x="2072" y="12245"/>
                  </a:cubicBezTo>
                  <a:cubicBezTo>
                    <a:pt x="1203" y="13246"/>
                    <a:pt x="512" y="14341"/>
                    <a:pt x="0" y="15496"/>
                  </a:cubicBezTo>
                  <a:lnTo>
                    <a:pt x="59984" y="15496"/>
                  </a:lnTo>
                  <a:cubicBezTo>
                    <a:pt x="58853" y="11960"/>
                    <a:pt x="56781" y="8685"/>
                    <a:pt x="53769" y="6066"/>
                  </a:cubicBezTo>
                  <a:cubicBezTo>
                    <a:pt x="49777" y="2603"/>
                    <a:pt x="44856" y="905"/>
                    <a:pt x="39958" y="905"/>
                  </a:cubicBezTo>
                  <a:cubicBezTo>
                    <a:pt x="34060" y="905"/>
                    <a:pt x="28196" y="3367"/>
                    <a:pt x="24027" y="8174"/>
                  </a:cubicBezTo>
                  <a:cubicBezTo>
                    <a:pt x="23967" y="8233"/>
                    <a:pt x="23932" y="8304"/>
                    <a:pt x="23872" y="8364"/>
                  </a:cubicBezTo>
                  <a:cubicBezTo>
                    <a:pt x="22789" y="9138"/>
                    <a:pt x="21777" y="9995"/>
                    <a:pt x="20860" y="10960"/>
                  </a:cubicBezTo>
                  <a:cubicBezTo>
                    <a:pt x="20848" y="10948"/>
                    <a:pt x="20836" y="10936"/>
                    <a:pt x="20824" y="10924"/>
                  </a:cubicBezTo>
                  <a:cubicBezTo>
                    <a:pt x="19288" y="9578"/>
                    <a:pt x="17526" y="8674"/>
                    <a:pt x="15681" y="8162"/>
                  </a:cubicBezTo>
                  <a:cubicBezTo>
                    <a:pt x="16014" y="5840"/>
                    <a:pt x="15216" y="3399"/>
                    <a:pt x="13311" y="1756"/>
                  </a:cubicBezTo>
                  <a:cubicBezTo>
                    <a:pt x="11954" y="577"/>
                    <a:pt x="10283" y="0"/>
                    <a:pt x="8620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CUSTOM_15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/>
          <p:nvPr>
            <p:ph type="title"/>
          </p:nvPr>
        </p:nvSpPr>
        <p:spPr>
          <a:xfrm>
            <a:off x="717525" y="552990"/>
            <a:ext cx="77088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92" name="Google Shape;292;p26"/>
          <p:cNvGrpSpPr/>
          <p:nvPr/>
        </p:nvGrpSpPr>
        <p:grpSpPr>
          <a:xfrm rot="-3108865">
            <a:off x="377868" y="4286613"/>
            <a:ext cx="448943" cy="711247"/>
            <a:chOff x="-1904298" y="1056455"/>
            <a:chExt cx="581725" cy="921611"/>
          </a:xfrm>
        </p:grpSpPr>
        <p:sp>
          <p:nvSpPr>
            <p:cNvPr id="293" name="Google Shape;293;p26"/>
            <p:cNvSpPr/>
            <p:nvPr/>
          </p:nvSpPr>
          <p:spPr>
            <a:xfrm>
              <a:off x="-1904298" y="1056455"/>
              <a:ext cx="581725" cy="887132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-1862965" y="1216748"/>
              <a:ext cx="442995" cy="761317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" name="Google Shape;295;p26"/>
          <p:cNvGrpSpPr/>
          <p:nvPr/>
        </p:nvGrpSpPr>
        <p:grpSpPr>
          <a:xfrm rot="-2014239">
            <a:off x="604038" y="4210956"/>
            <a:ext cx="687216" cy="635164"/>
            <a:chOff x="-1855532" y="1600966"/>
            <a:chExt cx="890361" cy="822923"/>
          </a:xfrm>
        </p:grpSpPr>
        <p:sp>
          <p:nvSpPr>
            <p:cNvPr id="296" name="Google Shape;296;p26"/>
            <p:cNvSpPr/>
            <p:nvPr/>
          </p:nvSpPr>
          <p:spPr>
            <a:xfrm>
              <a:off x="-1855532" y="1600966"/>
              <a:ext cx="890361" cy="822923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-1801299" y="1673750"/>
              <a:ext cx="648448" cy="672557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" name="Google Shape;298;p26"/>
          <p:cNvSpPr/>
          <p:nvPr/>
        </p:nvSpPr>
        <p:spPr>
          <a:xfrm flipH="1">
            <a:off x="578963" y="4441778"/>
            <a:ext cx="2817107" cy="719102"/>
          </a:xfrm>
          <a:custGeom>
            <a:rect b="b" l="l" r="r" t="t"/>
            <a:pathLst>
              <a:path extrusionOk="0" h="22980" w="90025">
                <a:moveTo>
                  <a:pt x="45816" y="1"/>
                </a:moveTo>
                <a:cubicBezTo>
                  <a:pt x="39946" y="1"/>
                  <a:pt x="34946" y="4358"/>
                  <a:pt x="32934" y="10502"/>
                </a:cubicBezTo>
                <a:cubicBezTo>
                  <a:pt x="30469" y="8097"/>
                  <a:pt x="27100" y="6609"/>
                  <a:pt x="23373" y="6609"/>
                </a:cubicBezTo>
                <a:cubicBezTo>
                  <a:pt x="16634" y="6609"/>
                  <a:pt x="11038" y="11490"/>
                  <a:pt x="9907" y="17920"/>
                </a:cubicBezTo>
                <a:cubicBezTo>
                  <a:pt x="8990" y="17467"/>
                  <a:pt x="7966" y="17193"/>
                  <a:pt x="6871" y="17193"/>
                </a:cubicBezTo>
                <a:cubicBezTo>
                  <a:pt x="3430" y="17193"/>
                  <a:pt x="584" y="19694"/>
                  <a:pt x="1" y="22980"/>
                </a:cubicBezTo>
                <a:lnTo>
                  <a:pt x="90012" y="22980"/>
                </a:lnTo>
                <a:cubicBezTo>
                  <a:pt x="90012" y="22968"/>
                  <a:pt x="90024" y="22956"/>
                  <a:pt x="90024" y="22956"/>
                </a:cubicBezTo>
                <a:cubicBezTo>
                  <a:pt x="90024" y="17574"/>
                  <a:pt x="85655" y="13205"/>
                  <a:pt x="80273" y="13205"/>
                </a:cubicBezTo>
                <a:cubicBezTo>
                  <a:pt x="78916" y="13205"/>
                  <a:pt x="77618" y="13491"/>
                  <a:pt x="76439" y="14002"/>
                </a:cubicBezTo>
                <a:cubicBezTo>
                  <a:pt x="74879" y="8407"/>
                  <a:pt x="69772" y="4299"/>
                  <a:pt x="63688" y="4299"/>
                </a:cubicBezTo>
                <a:cubicBezTo>
                  <a:pt x="61116" y="4299"/>
                  <a:pt x="58723" y="5049"/>
                  <a:pt x="56699" y="6311"/>
                </a:cubicBezTo>
                <a:cubicBezTo>
                  <a:pt x="54163" y="2477"/>
                  <a:pt x="50233" y="1"/>
                  <a:pt x="45816" y="1"/>
                </a:cubicBezTo>
                <a:close/>
              </a:path>
            </a:pathLst>
          </a:custGeom>
          <a:solidFill>
            <a:srgbClr val="9FE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6"/>
          <p:cNvSpPr/>
          <p:nvPr/>
        </p:nvSpPr>
        <p:spPr>
          <a:xfrm flipH="1">
            <a:off x="154419" y="4816944"/>
            <a:ext cx="1347267" cy="343936"/>
          </a:xfrm>
          <a:custGeom>
            <a:rect b="b" l="l" r="r" t="t"/>
            <a:pathLst>
              <a:path extrusionOk="0" h="10991" w="43054">
                <a:moveTo>
                  <a:pt x="21920" y="1"/>
                </a:moveTo>
                <a:cubicBezTo>
                  <a:pt x="19110" y="1"/>
                  <a:pt x="16717" y="2084"/>
                  <a:pt x="15753" y="5025"/>
                </a:cubicBezTo>
                <a:cubicBezTo>
                  <a:pt x="14574" y="3882"/>
                  <a:pt x="12967" y="3168"/>
                  <a:pt x="11181" y="3168"/>
                </a:cubicBezTo>
                <a:cubicBezTo>
                  <a:pt x="7954" y="3168"/>
                  <a:pt x="5275" y="5502"/>
                  <a:pt x="4739" y="8573"/>
                </a:cubicBezTo>
                <a:cubicBezTo>
                  <a:pt x="4299" y="8359"/>
                  <a:pt x="3811" y="8228"/>
                  <a:pt x="3287" y="8228"/>
                </a:cubicBezTo>
                <a:cubicBezTo>
                  <a:pt x="1644" y="8228"/>
                  <a:pt x="275" y="9419"/>
                  <a:pt x="1" y="10990"/>
                </a:cubicBezTo>
                <a:lnTo>
                  <a:pt x="43054" y="10990"/>
                </a:lnTo>
                <a:cubicBezTo>
                  <a:pt x="43054" y="10990"/>
                  <a:pt x="43054" y="10990"/>
                  <a:pt x="43054" y="10978"/>
                </a:cubicBezTo>
                <a:cubicBezTo>
                  <a:pt x="43054" y="8407"/>
                  <a:pt x="40970" y="6323"/>
                  <a:pt x="38398" y="6323"/>
                </a:cubicBezTo>
                <a:cubicBezTo>
                  <a:pt x="37744" y="6323"/>
                  <a:pt x="37124" y="6454"/>
                  <a:pt x="36565" y="6704"/>
                </a:cubicBezTo>
                <a:cubicBezTo>
                  <a:pt x="35815" y="4025"/>
                  <a:pt x="33374" y="2061"/>
                  <a:pt x="30469" y="2061"/>
                </a:cubicBezTo>
                <a:cubicBezTo>
                  <a:pt x="29231" y="2061"/>
                  <a:pt x="28088" y="2418"/>
                  <a:pt x="27123" y="3025"/>
                </a:cubicBezTo>
                <a:cubicBezTo>
                  <a:pt x="25909" y="1191"/>
                  <a:pt x="24028" y="1"/>
                  <a:pt x="21920" y="1"/>
                </a:cubicBezTo>
                <a:close/>
              </a:path>
            </a:pathLst>
          </a:custGeom>
          <a:solidFill>
            <a:srgbClr val="40B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6"/>
          <p:cNvSpPr/>
          <p:nvPr/>
        </p:nvSpPr>
        <p:spPr>
          <a:xfrm flipH="1">
            <a:off x="1797672" y="4877626"/>
            <a:ext cx="1109502" cy="283238"/>
          </a:xfrm>
          <a:custGeom>
            <a:rect b="b" l="l" r="r" t="t"/>
            <a:pathLst>
              <a:path extrusionOk="0" h="10991" w="43054">
                <a:moveTo>
                  <a:pt x="21920" y="1"/>
                </a:moveTo>
                <a:cubicBezTo>
                  <a:pt x="19110" y="1"/>
                  <a:pt x="16717" y="2084"/>
                  <a:pt x="15753" y="5025"/>
                </a:cubicBezTo>
                <a:cubicBezTo>
                  <a:pt x="14574" y="3882"/>
                  <a:pt x="12967" y="3168"/>
                  <a:pt x="11181" y="3168"/>
                </a:cubicBezTo>
                <a:cubicBezTo>
                  <a:pt x="7954" y="3168"/>
                  <a:pt x="5275" y="5502"/>
                  <a:pt x="4739" y="8573"/>
                </a:cubicBezTo>
                <a:cubicBezTo>
                  <a:pt x="4299" y="8359"/>
                  <a:pt x="3811" y="8228"/>
                  <a:pt x="3287" y="8228"/>
                </a:cubicBezTo>
                <a:cubicBezTo>
                  <a:pt x="1644" y="8228"/>
                  <a:pt x="275" y="9419"/>
                  <a:pt x="1" y="10990"/>
                </a:cubicBezTo>
                <a:lnTo>
                  <a:pt x="43054" y="10990"/>
                </a:lnTo>
                <a:cubicBezTo>
                  <a:pt x="43054" y="10990"/>
                  <a:pt x="43054" y="10990"/>
                  <a:pt x="43054" y="10978"/>
                </a:cubicBezTo>
                <a:cubicBezTo>
                  <a:pt x="43054" y="8407"/>
                  <a:pt x="40970" y="6323"/>
                  <a:pt x="38398" y="6323"/>
                </a:cubicBezTo>
                <a:cubicBezTo>
                  <a:pt x="37744" y="6323"/>
                  <a:pt x="37124" y="6454"/>
                  <a:pt x="36565" y="6704"/>
                </a:cubicBezTo>
                <a:cubicBezTo>
                  <a:pt x="35815" y="4025"/>
                  <a:pt x="33374" y="2061"/>
                  <a:pt x="30469" y="2061"/>
                </a:cubicBezTo>
                <a:cubicBezTo>
                  <a:pt x="29231" y="2061"/>
                  <a:pt x="28088" y="2418"/>
                  <a:pt x="27123" y="3025"/>
                </a:cubicBezTo>
                <a:cubicBezTo>
                  <a:pt x="25909" y="1191"/>
                  <a:pt x="24028" y="1"/>
                  <a:pt x="21920" y="1"/>
                </a:cubicBezTo>
                <a:close/>
              </a:path>
            </a:pathLst>
          </a:custGeom>
          <a:solidFill>
            <a:srgbClr val="40B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4">
  <p:cSld name="CUSTOM_15_1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7"/>
          <p:cNvSpPr txBox="1"/>
          <p:nvPr>
            <p:ph type="title"/>
          </p:nvPr>
        </p:nvSpPr>
        <p:spPr>
          <a:xfrm>
            <a:off x="717525" y="552990"/>
            <a:ext cx="77088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03" name="Google Shape;303;p27"/>
          <p:cNvGrpSpPr/>
          <p:nvPr/>
        </p:nvGrpSpPr>
        <p:grpSpPr>
          <a:xfrm>
            <a:off x="5978544" y="3960231"/>
            <a:ext cx="3165452" cy="1179524"/>
            <a:chOff x="5978544" y="3960231"/>
            <a:chExt cx="3165452" cy="1179524"/>
          </a:xfrm>
        </p:grpSpPr>
        <p:sp>
          <p:nvSpPr>
            <p:cNvPr id="304" name="Google Shape;304;p27"/>
            <p:cNvSpPr/>
            <p:nvPr/>
          </p:nvSpPr>
          <p:spPr>
            <a:xfrm flipH="1">
              <a:off x="6326888" y="4420653"/>
              <a:ext cx="2817107" cy="719102"/>
            </a:xfrm>
            <a:custGeom>
              <a:rect b="b" l="l" r="r" t="t"/>
              <a:pathLst>
                <a:path extrusionOk="0" h="22980" w="90025">
                  <a:moveTo>
                    <a:pt x="45816" y="1"/>
                  </a:moveTo>
                  <a:cubicBezTo>
                    <a:pt x="39946" y="1"/>
                    <a:pt x="34946" y="4358"/>
                    <a:pt x="32934" y="10502"/>
                  </a:cubicBezTo>
                  <a:cubicBezTo>
                    <a:pt x="30469" y="8097"/>
                    <a:pt x="27100" y="6609"/>
                    <a:pt x="23373" y="6609"/>
                  </a:cubicBezTo>
                  <a:cubicBezTo>
                    <a:pt x="16634" y="6609"/>
                    <a:pt x="11038" y="11490"/>
                    <a:pt x="9907" y="17920"/>
                  </a:cubicBezTo>
                  <a:cubicBezTo>
                    <a:pt x="8990" y="17467"/>
                    <a:pt x="7966" y="17193"/>
                    <a:pt x="6871" y="17193"/>
                  </a:cubicBezTo>
                  <a:cubicBezTo>
                    <a:pt x="3430" y="17193"/>
                    <a:pt x="584" y="19694"/>
                    <a:pt x="1" y="22980"/>
                  </a:cubicBezTo>
                  <a:lnTo>
                    <a:pt x="90012" y="22980"/>
                  </a:lnTo>
                  <a:cubicBezTo>
                    <a:pt x="90012" y="22968"/>
                    <a:pt x="90024" y="22956"/>
                    <a:pt x="90024" y="22956"/>
                  </a:cubicBezTo>
                  <a:cubicBezTo>
                    <a:pt x="90024" y="17574"/>
                    <a:pt x="85655" y="13205"/>
                    <a:pt x="80273" y="13205"/>
                  </a:cubicBezTo>
                  <a:cubicBezTo>
                    <a:pt x="78916" y="13205"/>
                    <a:pt x="77618" y="13491"/>
                    <a:pt x="76439" y="14002"/>
                  </a:cubicBezTo>
                  <a:cubicBezTo>
                    <a:pt x="74879" y="8407"/>
                    <a:pt x="69772" y="4299"/>
                    <a:pt x="63688" y="4299"/>
                  </a:cubicBezTo>
                  <a:cubicBezTo>
                    <a:pt x="61116" y="4299"/>
                    <a:pt x="58723" y="5049"/>
                    <a:pt x="56699" y="6311"/>
                  </a:cubicBezTo>
                  <a:cubicBezTo>
                    <a:pt x="54163" y="2477"/>
                    <a:pt x="50233" y="1"/>
                    <a:pt x="45816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7325802" y="3960231"/>
              <a:ext cx="1548095" cy="1179524"/>
            </a:xfrm>
            <a:custGeom>
              <a:rect b="b" l="l" r="r" t="t"/>
              <a:pathLst>
                <a:path extrusionOk="0" h="36691" w="48156">
                  <a:moveTo>
                    <a:pt x="25980" y="13116"/>
                  </a:moveTo>
                  <a:cubicBezTo>
                    <a:pt x="26313" y="13211"/>
                    <a:pt x="26635" y="13306"/>
                    <a:pt x="26968" y="13425"/>
                  </a:cubicBezTo>
                  <a:cubicBezTo>
                    <a:pt x="27040" y="13842"/>
                    <a:pt x="27087" y="14271"/>
                    <a:pt x="27040" y="14687"/>
                  </a:cubicBezTo>
                  <a:cubicBezTo>
                    <a:pt x="27004" y="15021"/>
                    <a:pt x="26897" y="15330"/>
                    <a:pt x="26790" y="15628"/>
                  </a:cubicBezTo>
                  <a:cubicBezTo>
                    <a:pt x="26183" y="15616"/>
                    <a:pt x="25968" y="15354"/>
                    <a:pt x="25932" y="14604"/>
                  </a:cubicBezTo>
                  <a:cubicBezTo>
                    <a:pt x="25921" y="14259"/>
                    <a:pt x="25944" y="13925"/>
                    <a:pt x="25956" y="13604"/>
                  </a:cubicBezTo>
                  <a:cubicBezTo>
                    <a:pt x="25968" y="13437"/>
                    <a:pt x="25980" y="13283"/>
                    <a:pt x="25980" y="13116"/>
                  </a:cubicBezTo>
                  <a:close/>
                  <a:moveTo>
                    <a:pt x="19551" y="13854"/>
                  </a:moveTo>
                  <a:lnTo>
                    <a:pt x="19551" y="13854"/>
                  </a:lnTo>
                  <a:cubicBezTo>
                    <a:pt x="19444" y="14604"/>
                    <a:pt x="19444" y="15378"/>
                    <a:pt x="19622" y="16235"/>
                  </a:cubicBezTo>
                  <a:cubicBezTo>
                    <a:pt x="19646" y="16378"/>
                    <a:pt x="19706" y="16521"/>
                    <a:pt x="19765" y="16664"/>
                  </a:cubicBezTo>
                  <a:cubicBezTo>
                    <a:pt x="19848" y="16866"/>
                    <a:pt x="19932" y="17081"/>
                    <a:pt x="19872" y="17200"/>
                  </a:cubicBezTo>
                  <a:cubicBezTo>
                    <a:pt x="19860" y="17223"/>
                    <a:pt x="19825" y="17259"/>
                    <a:pt x="19789" y="17283"/>
                  </a:cubicBezTo>
                  <a:cubicBezTo>
                    <a:pt x="19706" y="17176"/>
                    <a:pt x="19622" y="17069"/>
                    <a:pt x="19527" y="16962"/>
                  </a:cubicBezTo>
                  <a:cubicBezTo>
                    <a:pt x="19325" y="16712"/>
                    <a:pt x="19122" y="16461"/>
                    <a:pt x="18991" y="16188"/>
                  </a:cubicBezTo>
                  <a:cubicBezTo>
                    <a:pt x="18765" y="15676"/>
                    <a:pt x="18682" y="15045"/>
                    <a:pt x="18717" y="14426"/>
                  </a:cubicBezTo>
                  <a:cubicBezTo>
                    <a:pt x="19003" y="14211"/>
                    <a:pt x="19277" y="14021"/>
                    <a:pt x="19551" y="13854"/>
                  </a:cubicBezTo>
                  <a:close/>
                  <a:moveTo>
                    <a:pt x="27409" y="13580"/>
                  </a:moveTo>
                  <a:lnTo>
                    <a:pt x="27409" y="13580"/>
                  </a:lnTo>
                  <a:cubicBezTo>
                    <a:pt x="27885" y="13747"/>
                    <a:pt x="28361" y="13937"/>
                    <a:pt x="28861" y="14140"/>
                  </a:cubicBezTo>
                  <a:cubicBezTo>
                    <a:pt x="28814" y="15188"/>
                    <a:pt x="28730" y="16223"/>
                    <a:pt x="28480" y="17152"/>
                  </a:cubicBezTo>
                  <a:cubicBezTo>
                    <a:pt x="28385" y="17485"/>
                    <a:pt x="28278" y="17747"/>
                    <a:pt x="28159" y="17974"/>
                  </a:cubicBezTo>
                  <a:cubicBezTo>
                    <a:pt x="27611" y="17950"/>
                    <a:pt x="27254" y="17819"/>
                    <a:pt x="27064" y="17593"/>
                  </a:cubicBezTo>
                  <a:cubicBezTo>
                    <a:pt x="26873" y="17354"/>
                    <a:pt x="26837" y="16985"/>
                    <a:pt x="26956" y="16473"/>
                  </a:cubicBezTo>
                  <a:cubicBezTo>
                    <a:pt x="27004" y="16247"/>
                    <a:pt x="27075" y="16033"/>
                    <a:pt x="27159" y="15807"/>
                  </a:cubicBezTo>
                  <a:cubicBezTo>
                    <a:pt x="27278" y="15473"/>
                    <a:pt x="27397" y="15128"/>
                    <a:pt x="27445" y="14735"/>
                  </a:cubicBezTo>
                  <a:cubicBezTo>
                    <a:pt x="27492" y="14342"/>
                    <a:pt x="27456" y="13949"/>
                    <a:pt x="27409" y="13580"/>
                  </a:cubicBezTo>
                  <a:close/>
                  <a:moveTo>
                    <a:pt x="24147" y="12771"/>
                  </a:moveTo>
                  <a:lnTo>
                    <a:pt x="24147" y="12771"/>
                  </a:lnTo>
                  <a:cubicBezTo>
                    <a:pt x="24623" y="12818"/>
                    <a:pt x="25099" y="12902"/>
                    <a:pt x="25575" y="13021"/>
                  </a:cubicBezTo>
                  <a:cubicBezTo>
                    <a:pt x="25575" y="13199"/>
                    <a:pt x="25563" y="13390"/>
                    <a:pt x="25551" y="13580"/>
                  </a:cubicBezTo>
                  <a:cubicBezTo>
                    <a:pt x="25528" y="13914"/>
                    <a:pt x="25516" y="14259"/>
                    <a:pt x="25528" y="14616"/>
                  </a:cubicBezTo>
                  <a:cubicBezTo>
                    <a:pt x="25551" y="15247"/>
                    <a:pt x="25718" y="15938"/>
                    <a:pt x="26659" y="16021"/>
                  </a:cubicBezTo>
                  <a:cubicBezTo>
                    <a:pt x="26611" y="16140"/>
                    <a:pt x="26587" y="16259"/>
                    <a:pt x="26552" y="16378"/>
                  </a:cubicBezTo>
                  <a:cubicBezTo>
                    <a:pt x="26409" y="17033"/>
                    <a:pt x="26480" y="17509"/>
                    <a:pt x="26754" y="17843"/>
                  </a:cubicBezTo>
                  <a:cubicBezTo>
                    <a:pt x="26992" y="18140"/>
                    <a:pt x="27361" y="18307"/>
                    <a:pt x="27921" y="18366"/>
                  </a:cubicBezTo>
                  <a:cubicBezTo>
                    <a:pt x="27754" y="18605"/>
                    <a:pt x="27564" y="18807"/>
                    <a:pt x="27361" y="19021"/>
                  </a:cubicBezTo>
                  <a:cubicBezTo>
                    <a:pt x="27111" y="19307"/>
                    <a:pt x="26849" y="19593"/>
                    <a:pt x="26587" y="19974"/>
                  </a:cubicBezTo>
                  <a:cubicBezTo>
                    <a:pt x="26575" y="19998"/>
                    <a:pt x="26564" y="20010"/>
                    <a:pt x="26552" y="20033"/>
                  </a:cubicBezTo>
                  <a:cubicBezTo>
                    <a:pt x="26538" y="20031"/>
                    <a:pt x="26524" y="20029"/>
                    <a:pt x="26510" y="20029"/>
                  </a:cubicBezTo>
                  <a:cubicBezTo>
                    <a:pt x="26461" y="20029"/>
                    <a:pt x="26410" y="20047"/>
                    <a:pt x="26373" y="20093"/>
                  </a:cubicBezTo>
                  <a:cubicBezTo>
                    <a:pt x="26244" y="20222"/>
                    <a:pt x="26077" y="20289"/>
                    <a:pt x="25873" y="20289"/>
                  </a:cubicBezTo>
                  <a:cubicBezTo>
                    <a:pt x="25795" y="20289"/>
                    <a:pt x="25712" y="20279"/>
                    <a:pt x="25623" y="20260"/>
                  </a:cubicBezTo>
                  <a:cubicBezTo>
                    <a:pt x="24932" y="20105"/>
                    <a:pt x="24194" y="19414"/>
                    <a:pt x="24051" y="18938"/>
                  </a:cubicBezTo>
                  <a:cubicBezTo>
                    <a:pt x="23885" y="18414"/>
                    <a:pt x="24004" y="17866"/>
                    <a:pt x="24123" y="17271"/>
                  </a:cubicBezTo>
                  <a:cubicBezTo>
                    <a:pt x="24194" y="16962"/>
                    <a:pt x="24254" y="16640"/>
                    <a:pt x="24278" y="16319"/>
                  </a:cubicBezTo>
                  <a:cubicBezTo>
                    <a:pt x="24349" y="15366"/>
                    <a:pt x="24385" y="13949"/>
                    <a:pt x="24147" y="12771"/>
                  </a:cubicBezTo>
                  <a:close/>
                  <a:moveTo>
                    <a:pt x="18301" y="14759"/>
                  </a:moveTo>
                  <a:cubicBezTo>
                    <a:pt x="18312" y="15342"/>
                    <a:pt x="18420" y="15914"/>
                    <a:pt x="18622" y="16366"/>
                  </a:cubicBezTo>
                  <a:cubicBezTo>
                    <a:pt x="18777" y="16688"/>
                    <a:pt x="19003" y="16962"/>
                    <a:pt x="19217" y="17223"/>
                  </a:cubicBezTo>
                  <a:cubicBezTo>
                    <a:pt x="19313" y="17331"/>
                    <a:pt x="19396" y="17438"/>
                    <a:pt x="19479" y="17557"/>
                  </a:cubicBezTo>
                  <a:cubicBezTo>
                    <a:pt x="19479" y="17581"/>
                    <a:pt x="19479" y="17616"/>
                    <a:pt x="19491" y="17640"/>
                  </a:cubicBezTo>
                  <a:cubicBezTo>
                    <a:pt x="19503" y="17700"/>
                    <a:pt x="19563" y="17735"/>
                    <a:pt x="19622" y="17759"/>
                  </a:cubicBezTo>
                  <a:cubicBezTo>
                    <a:pt x="19717" y="17914"/>
                    <a:pt x="19801" y="18069"/>
                    <a:pt x="19848" y="18236"/>
                  </a:cubicBezTo>
                  <a:cubicBezTo>
                    <a:pt x="19944" y="18628"/>
                    <a:pt x="19884" y="18998"/>
                    <a:pt x="19646" y="19367"/>
                  </a:cubicBezTo>
                  <a:cubicBezTo>
                    <a:pt x="19325" y="19867"/>
                    <a:pt x="18682" y="20271"/>
                    <a:pt x="18039" y="20402"/>
                  </a:cubicBezTo>
                  <a:cubicBezTo>
                    <a:pt x="17848" y="20283"/>
                    <a:pt x="17670" y="20141"/>
                    <a:pt x="17479" y="19962"/>
                  </a:cubicBezTo>
                  <a:cubicBezTo>
                    <a:pt x="17110" y="19605"/>
                    <a:pt x="16598" y="18164"/>
                    <a:pt x="16265" y="16676"/>
                  </a:cubicBezTo>
                  <a:cubicBezTo>
                    <a:pt x="16788" y="16152"/>
                    <a:pt x="17324" y="15628"/>
                    <a:pt x="17860" y="15140"/>
                  </a:cubicBezTo>
                  <a:cubicBezTo>
                    <a:pt x="18003" y="15009"/>
                    <a:pt x="18158" y="14878"/>
                    <a:pt x="18301" y="14759"/>
                  </a:cubicBezTo>
                  <a:close/>
                  <a:moveTo>
                    <a:pt x="29266" y="14306"/>
                  </a:moveTo>
                  <a:cubicBezTo>
                    <a:pt x="29742" y="14509"/>
                    <a:pt x="30231" y="14711"/>
                    <a:pt x="30731" y="14926"/>
                  </a:cubicBezTo>
                  <a:cubicBezTo>
                    <a:pt x="30778" y="14937"/>
                    <a:pt x="30826" y="14961"/>
                    <a:pt x="30874" y="14973"/>
                  </a:cubicBezTo>
                  <a:cubicBezTo>
                    <a:pt x="30433" y="15664"/>
                    <a:pt x="30052" y="16426"/>
                    <a:pt x="29778" y="17223"/>
                  </a:cubicBezTo>
                  <a:cubicBezTo>
                    <a:pt x="29314" y="18569"/>
                    <a:pt x="28814" y="19831"/>
                    <a:pt x="27718" y="20533"/>
                  </a:cubicBezTo>
                  <a:cubicBezTo>
                    <a:pt x="27606" y="20601"/>
                    <a:pt x="27494" y="20689"/>
                    <a:pt x="27362" y="20689"/>
                  </a:cubicBezTo>
                  <a:cubicBezTo>
                    <a:pt x="27354" y="20689"/>
                    <a:pt x="27346" y="20689"/>
                    <a:pt x="27337" y="20688"/>
                  </a:cubicBezTo>
                  <a:cubicBezTo>
                    <a:pt x="27135" y="20688"/>
                    <a:pt x="26968" y="20486"/>
                    <a:pt x="26873" y="20283"/>
                  </a:cubicBezTo>
                  <a:cubicBezTo>
                    <a:pt x="26897" y="20260"/>
                    <a:pt x="26909" y="20236"/>
                    <a:pt x="26921" y="20212"/>
                  </a:cubicBezTo>
                  <a:cubicBezTo>
                    <a:pt x="27171" y="19843"/>
                    <a:pt x="27421" y="19569"/>
                    <a:pt x="27671" y="19295"/>
                  </a:cubicBezTo>
                  <a:cubicBezTo>
                    <a:pt x="27921" y="19021"/>
                    <a:pt x="28171" y="18747"/>
                    <a:pt x="28397" y="18390"/>
                  </a:cubicBezTo>
                  <a:lnTo>
                    <a:pt x="28469" y="18390"/>
                  </a:lnTo>
                  <a:cubicBezTo>
                    <a:pt x="28588" y="18390"/>
                    <a:pt x="28671" y="18295"/>
                    <a:pt x="28671" y="18176"/>
                  </a:cubicBezTo>
                  <a:cubicBezTo>
                    <a:pt x="28671" y="18116"/>
                    <a:pt x="28635" y="18057"/>
                    <a:pt x="28588" y="18021"/>
                  </a:cubicBezTo>
                  <a:cubicBezTo>
                    <a:pt x="28695" y="17807"/>
                    <a:pt x="28790" y="17557"/>
                    <a:pt x="28873" y="17259"/>
                  </a:cubicBezTo>
                  <a:cubicBezTo>
                    <a:pt x="29123" y="16331"/>
                    <a:pt x="29207" y="15318"/>
                    <a:pt x="29266" y="14306"/>
                  </a:cubicBezTo>
                  <a:close/>
                  <a:moveTo>
                    <a:pt x="15919" y="17045"/>
                  </a:moveTo>
                  <a:cubicBezTo>
                    <a:pt x="16265" y="18497"/>
                    <a:pt x="16777" y="19867"/>
                    <a:pt x="17205" y="20260"/>
                  </a:cubicBezTo>
                  <a:cubicBezTo>
                    <a:pt x="17384" y="20438"/>
                    <a:pt x="17562" y="20581"/>
                    <a:pt x="17753" y="20712"/>
                  </a:cubicBezTo>
                  <a:cubicBezTo>
                    <a:pt x="17789" y="20783"/>
                    <a:pt x="17860" y="20843"/>
                    <a:pt x="17943" y="20843"/>
                  </a:cubicBezTo>
                  <a:lnTo>
                    <a:pt x="17955" y="20843"/>
                  </a:lnTo>
                  <a:cubicBezTo>
                    <a:pt x="18384" y="21105"/>
                    <a:pt x="18836" y="21272"/>
                    <a:pt x="19301" y="21379"/>
                  </a:cubicBezTo>
                  <a:cubicBezTo>
                    <a:pt x="18920" y="21700"/>
                    <a:pt x="18581" y="21860"/>
                    <a:pt x="18270" y="21860"/>
                  </a:cubicBezTo>
                  <a:cubicBezTo>
                    <a:pt x="18212" y="21860"/>
                    <a:pt x="18155" y="21854"/>
                    <a:pt x="18098" y="21843"/>
                  </a:cubicBezTo>
                  <a:cubicBezTo>
                    <a:pt x="17289" y="21700"/>
                    <a:pt x="16717" y="20438"/>
                    <a:pt x="16157" y="19224"/>
                  </a:cubicBezTo>
                  <a:cubicBezTo>
                    <a:pt x="15896" y="18640"/>
                    <a:pt x="15634" y="18081"/>
                    <a:pt x="15348" y="17628"/>
                  </a:cubicBezTo>
                  <a:cubicBezTo>
                    <a:pt x="15538" y="17426"/>
                    <a:pt x="15729" y="17235"/>
                    <a:pt x="15919" y="17045"/>
                  </a:cubicBezTo>
                  <a:close/>
                  <a:moveTo>
                    <a:pt x="23358" y="12738"/>
                  </a:moveTo>
                  <a:cubicBezTo>
                    <a:pt x="23478" y="12738"/>
                    <a:pt x="23598" y="12741"/>
                    <a:pt x="23718" y="12747"/>
                  </a:cubicBezTo>
                  <a:cubicBezTo>
                    <a:pt x="23992" y="14021"/>
                    <a:pt x="23920" y="15664"/>
                    <a:pt x="23873" y="16295"/>
                  </a:cubicBezTo>
                  <a:cubicBezTo>
                    <a:pt x="23849" y="16581"/>
                    <a:pt x="23789" y="16878"/>
                    <a:pt x="23730" y="17188"/>
                  </a:cubicBezTo>
                  <a:cubicBezTo>
                    <a:pt x="23599" y="17807"/>
                    <a:pt x="23468" y="18438"/>
                    <a:pt x="23658" y="19057"/>
                  </a:cubicBezTo>
                  <a:cubicBezTo>
                    <a:pt x="23861" y="19724"/>
                    <a:pt x="24754" y="20486"/>
                    <a:pt x="25528" y="20664"/>
                  </a:cubicBezTo>
                  <a:cubicBezTo>
                    <a:pt x="25659" y="20688"/>
                    <a:pt x="25766" y="20700"/>
                    <a:pt x="25885" y="20700"/>
                  </a:cubicBezTo>
                  <a:cubicBezTo>
                    <a:pt x="25980" y="20700"/>
                    <a:pt x="26075" y="20688"/>
                    <a:pt x="26171" y="20664"/>
                  </a:cubicBezTo>
                  <a:lnTo>
                    <a:pt x="26171" y="20664"/>
                  </a:lnTo>
                  <a:cubicBezTo>
                    <a:pt x="25778" y="21403"/>
                    <a:pt x="25635" y="21998"/>
                    <a:pt x="25599" y="22605"/>
                  </a:cubicBezTo>
                  <a:cubicBezTo>
                    <a:pt x="25528" y="22641"/>
                    <a:pt x="25480" y="22700"/>
                    <a:pt x="25468" y="22772"/>
                  </a:cubicBezTo>
                  <a:cubicBezTo>
                    <a:pt x="25051" y="21795"/>
                    <a:pt x="24206" y="21355"/>
                    <a:pt x="22003" y="21236"/>
                  </a:cubicBezTo>
                  <a:cubicBezTo>
                    <a:pt x="21825" y="21224"/>
                    <a:pt x="21634" y="21212"/>
                    <a:pt x="21456" y="21212"/>
                  </a:cubicBezTo>
                  <a:cubicBezTo>
                    <a:pt x="20396" y="21164"/>
                    <a:pt x="19432" y="21117"/>
                    <a:pt x="18539" y="20688"/>
                  </a:cubicBezTo>
                  <a:cubicBezTo>
                    <a:pt x="19134" y="20474"/>
                    <a:pt x="19670" y="20081"/>
                    <a:pt x="19991" y="19593"/>
                  </a:cubicBezTo>
                  <a:cubicBezTo>
                    <a:pt x="20289" y="19128"/>
                    <a:pt x="20372" y="18628"/>
                    <a:pt x="20241" y="18128"/>
                  </a:cubicBezTo>
                  <a:cubicBezTo>
                    <a:pt x="20182" y="17950"/>
                    <a:pt x="20110" y="17783"/>
                    <a:pt x="20015" y="17628"/>
                  </a:cubicBezTo>
                  <a:cubicBezTo>
                    <a:pt x="20122" y="17557"/>
                    <a:pt x="20194" y="17474"/>
                    <a:pt x="20241" y="17366"/>
                  </a:cubicBezTo>
                  <a:cubicBezTo>
                    <a:pt x="20372" y="17093"/>
                    <a:pt x="20253" y="16795"/>
                    <a:pt x="20146" y="16521"/>
                  </a:cubicBezTo>
                  <a:cubicBezTo>
                    <a:pt x="20098" y="16390"/>
                    <a:pt x="20039" y="16259"/>
                    <a:pt x="20015" y="16152"/>
                  </a:cubicBezTo>
                  <a:cubicBezTo>
                    <a:pt x="19825" y="15223"/>
                    <a:pt x="19848" y="14414"/>
                    <a:pt x="20003" y="13604"/>
                  </a:cubicBezTo>
                  <a:cubicBezTo>
                    <a:pt x="21142" y="12992"/>
                    <a:pt x="22252" y="12738"/>
                    <a:pt x="23358" y="12738"/>
                  </a:cubicBezTo>
                  <a:close/>
                  <a:moveTo>
                    <a:pt x="35065" y="1"/>
                  </a:moveTo>
                  <a:cubicBezTo>
                    <a:pt x="33061" y="1"/>
                    <a:pt x="29825" y="4743"/>
                    <a:pt x="27908" y="4743"/>
                  </a:cubicBezTo>
                  <a:cubicBezTo>
                    <a:pt x="27835" y="4743"/>
                    <a:pt x="27764" y="4736"/>
                    <a:pt x="27695" y="4722"/>
                  </a:cubicBezTo>
                  <a:cubicBezTo>
                    <a:pt x="25442" y="4255"/>
                    <a:pt x="24493" y="1437"/>
                    <a:pt x="22431" y="1437"/>
                  </a:cubicBezTo>
                  <a:cubicBezTo>
                    <a:pt x="21811" y="1437"/>
                    <a:pt x="21091" y="1691"/>
                    <a:pt x="20206" y="2341"/>
                  </a:cubicBezTo>
                  <a:cubicBezTo>
                    <a:pt x="17574" y="4281"/>
                    <a:pt x="19682" y="7056"/>
                    <a:pt x="18158" y="9068"/>
                  </a:cubicBezTo>
                  <a:cubicBezTo>
                    <a:pt x="17682" y="9692"/>
                    <a:pt x="16979" y="9932"/>
                    <a:pt x="16137" y="9932"/>
                  </a:cubicBezTo>
                  <a:cubicBezTo>
                    <a:pt x="13390" y="9932"/>
                    <a:pt x="9163" y="7384"/>
                    <a:pt x="6534" y="7384"/>
                  </a:cubicBezTo>
                  <a:cubicBezTo>
                    <a:pt x="6299" y="7384"/>
                    <a:pt x="6077" y="7404"/>
                    <a:pt x="5870" y="7448"/>
                  </a:cubicBezTo>
                  <a:cubicBezTo>
                    <a:pt x="203" y="8663"/>
                    <a:pt x="1" y="16557"/>
                    <a:pt x="3596" y="19890"/>
                  </a:cubicBezTo>
                  <a:cubicBezTo>
                    <a:pt x="5319" y="21493"/>
                    <a:pt x="6853" y="22130"/>
                    <a:pt x="8267" y="22130"/>
                  </a:cubicBezTo>
                  <a:cubicBezTo>
                    <a:pt x="10782" y="22130"/>
                    <a:pt x="12916" y="20113"/>
                    <a:pt x="15050" y="17926"/>
                  </a:cubicBezTo>
                  <a:cubicBezTo>
                    <a:pt x="15312" y="18355"/>
                    <a:pt x="15550" y="18878"/>
                    <a:pt x="15788" y="19390"/>
                  </a:cubicBezTo>
                  <a:cubicBezTo>
                    <a:pt x="16384" y="20700"/>
                    <a:pt x="17015" y="22057"/>
                    <a:pt x="18027" y="22248"/>
                  </a:cubicBezTo>
                  <a:cubicBezTo>
                    <a:pt x="18098" y="22260"/>
                    <a:pt x="18182" y="22272"/>
                    <a:pt x="18265" y="22272"/>
                  </a:cubicBezTo>
                  <a:cubicBezTo>
                    <a:pt x="18741" y="22272"/>
                    <a:pt x="19241" y="22010"/>
                    <a:pt x="19801" y="21486"/>
                  </a:cubicBezTo>
                  <a:cubicBezTo>
                    <a:pt x="20325" y="21569"/>
                    <a:pt x="20872" y="21593"/>
                    <a:pt x="21432" y="21617"/>
                  </a:cubicBezTo>
                  <a:cubicBezTo>
                    <a:pt x="21622" y="21629"/>
                    <a:pt x="21801" y="21629"/>
                    <a:pt x="21980" y="21641"/>
                  </a:cubicBezTo>
                  <a:cubicBezTo>
                    <a:pt x="24944" y="21807"/>
                    <a:pt x="25159" y="22379"/>
                    <a:pt x="25456" y="24677"/>
                  </a:cubicBezTo>
                  <a:cubicBezTo>
                    <a:pt x="25623" y="26058"/>
                    <a:pt x="25456" y="27570"/>
                    <a:pt x="25456" y="28951"/>
                  </a:cubicBezTo>
                  <a:cubicBezTo>
                    <a:pt x="25456" y="31392"/>
                    <a:pt x="25456" y="33821"/>
                    <a:pt x="25456" y="36262"/>
                  </a:cubicBezTo>
                  <a:cubicBezTo>
                    <a:pt x="25456" y="36440"/>
                    <a:pt x="25504" y="36678"/>
                    <a:pt x="25682" y="36690"/>
                  </a:cubicBezTo>
                  <a:cubicBezTo>
                    <a:pt x="25687" y="36690"/>
                    <a:pt x="25691" y="36691"/>
                    <a:pt x="25696" y="36691"/>
                  </a:cubicBezTo>
                  <a:cubicBezTo>
                    <a:pt x="25887" y="36691"/>
                    <a:pt x="25944" y="36436"/>
                    <a:pt x="25944" y="36250"/>
                  </a:cubicBezTo>
                  <a:cubicBezTo>
                    <a:pt x="25956" y="33464"/>
                    <a:pt x="25968" y="30666"/>
                    <a:pt x="25980" y="27880"/>
                  </a:cubicBezTo>
                  <a:cubicBezTo>
                    <a:pt x="25992" y="26487"/>
                    <a:pt x="26016" y="25093"/>
                    <a:pt x="26004" y="23700"/>
                  </a:cubicBezTo>
                  <a:cubicBezTo>
                    <a:pt x="25992" y="22593"/>
                    <a:pt x="26052" y="21665"/>
                    <a:pt x="26635" y="20676"/>
                  </a:cubicBezTo>
                  <a:cubicBezTo>
                    <a:pt x="26802" y="20903"/>
                    <a:pt x="27028" y="21093"/>
                    <a:pt x="27337" y="21093"/>
                  </a:cubicBezTo>
                  <a:cubicBezTo>
                    <a:pt x="27576" y="21093"/>
                    <a:pt x="27778" y="20986"/>
                    <a:pt x="27945" y="20879"/>
                  </a:cubicBezTo>
                  <a:cubicBezTo>
                    <a:pt x="29147" y="20105"/>
                    <a:pt x="29683" y="18771"/>
                    <a:pt x="30159" y="17366"/>
                  </a:cubicBezTo>
                  <a:cubicBezTo>
                    <a:pt x="30445" y="16557"/>
                    <a:pt x="30814" y="15807"/>
                    <a:pt x="31266" y="15116"/>
                  </a:cubicBezTo>
                  <a:cubicBezTo>
                    <a:pt x="32581" y="15594"/>
                    <a:pt x="33923" y="15826"/>
                    <a:pt x="35239" y="15826"/>
                  </a:cubicBezTo>
                  <a:cubicBezTo>
                    <a:pt x="38680" y="15826"/>
                    <a:pt x="41953" y="14239"/>
                    <a:pt x="44149" y="11294"/>
                  </a:cubicBezTo>
                  <a:cubicBezTo>
                    <a:pt x="48156" y="5945"/>
                    <a:pt x="43939" y="1151"/>
                    <a:pt x="38630" y="1151"/>
                  </a:cubicBezTo>
                  <a:cubicBezTo>
                    <a:pt x="37912" y="1151"/>
                    <a:pt x="37174" y="1238"/>
                    <a:pt x="36434" y="1424"/>
                  </a:cubicBezTo>
                  <a:cubicBezTo>
                    <a:pt x="36122" y="398"/>
                    <a:pt x="35645" y="1"/>
                    <a:pt x="3506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 flipH="1">
              <a:off x="5978544" y="4795819"/>
              <a:ext cx="1347267" cy="343936"/>
            </a:xfrm>
            <a:custGeom>
              <a:rect b="b" l="l" r="r" t="t"/>
              <a:pathLst>
                <a:path extrusionOk="0" h="10991" w="43054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 flipH="1">
              <a:off x="7621797" y="4856501"/>
              <a:ext cx="1109502" cy="283238"/>
            </a:xfrm>
            <a:custGeom>
              <a:rect b="b" l="l" r="r" t="t"/>
              <a:pathLst>
                <a:path extrusionOk="0" h="10991" w="43054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CUSTOM_14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8"/>
          <p:cNvSpPr txBox="1"/>
          <p:nvPr>
            <p:ph type="title"/>
          </p:nvPr>
        </p:nvSpPr>
        <p:spPr>
          <a:xfrm>
            <a:off x="5649575" y="631441"/>
            <a:ext cx="2776800" cy="9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rgbClr val="053B5C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310" name="Google Shape;310;p28"/>
          <p:cNvSpPr txBox="1"/>
          <p:nvPr>
            <p:ph idx="1" type="subTitle"/>
          </p:nvPr>
        </p:nvSpPr>
        <p:spPr>
          <a:xfrm>
            <a:off x="6041400" y="2125150"/>
            <a:ext cx="2385000" cy="8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311" name="Google Shape;311;p28"/>
          <p:cNvSpPr txBox="1"/>
          <p:nvPr>
            <p:ph idx="2" type="title"/>
          </p:nvPr>
        </p:nvSpPr>
        <p:spPr>
          <a:xfrm>
            <a:off x="5990200" y="1846425"/>
            <a:ext cx="2436300" cy="38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2" name="Google Shape;312;p28"/>
          <p:cNvSpPr txBox="1"/>
          <p:nvPr/>
        </p:nvSpPr>
        <p:spPr>
          <a:xfrm>
            <a:off x="717525" y="542750"/>
            <a:ext cx="2826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lang="en" sz="1000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lang="en" sz="1000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b="1" lang="en" sz="1000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 and illustrations by </a:t>
            </a:r>
            <a:r>
              <a:rPr b="1" lang="en" sz="1000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sz="900">
              <a:solidFill>
                <a:srgbClr val="053B5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6">
    <p:bg>
      <p:bgPr>
        <a:solidFill>
          <a:schemeClr val="dk2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717525" y="1273654"/>
            <a:ext cx="7709100" cy="31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0" name="Google Shape;20;p4"/>
          <p:cNvSpPr/>
          <p:nvPr/>
        </p:nvSpPr>
        <p:spPr>
          <a:xfrm>
            <a:off x="6477575" y="-399350"/>
            <a:ext cx="3025272" cy="2584568"/>
          </a:xfrm>
          <a:custGeom>
            <a:rect b="b" l="l" r="r" t="t"/>
            <a:pathLst>
              <a:path extrusionOk="0" h="465688" w="545094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5"/>
          <p:cNvGrpSpPr/>
          <p:nvPr/>
        </p:nvGrpSpPr>
        <p:grpSpPr>
          <a:xfrm rot="-199848">
            <a:off x="6767746" y="3359501"/>
            <a:ext cx="581719" cy="921601"/>
            <a:chOff x="-1904298" y="1056455"/>
            <a:chExt cx="581725" cy="921611"/>
          </a:xfrm>
        </p:grpSpPr>
        <p:sp>
          <p:nvSpPr>
            <p:cNvPr id="23" name="Google Shape;23;p5"/>
            <p:cNvSpPr/>
            <p:nvPr/>
          </p:nvSpPr>
          <p:spPr>
            <a:xfrm>
              <a:off x="-1904298" y="1056455"/>
              <a:ext cx="581725" cy="887132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5"/>
            <p:cNvSpPr/>
            <p:nvPr/>
          </p:nvSpPr>
          <p:spPr>
            <a:xfrm>
              <a:off x="-1862965" y="1216748"/>
              <a:ext cx="442995" cy="761317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5"/>
          <p:cNvGrpSpPr/>
          <p:nvPr/>
        </p:nvGrpSpPr>
        <p:grpSpPr>
          <a:xfrm>
            <a:off x="6056239" y="3440533"/>
            <a:ext cx="878448" cy="863379"/>
            <a:chOff x="-5358445" y="839844"/>
            <a:chExt cx="1391711" cy="1367837"/>
          </a:xfrm>
        </p:grpSpPr>
        <p:sp>
          <p:nvSpPr>
            <p:cNvPr id="26" name="Google Shape;26;p5"/>
            <p:cNvSpPr/>
            <p:nvPr/>
          </p:nvSpPr>
          <p:spPr>
            <a:xfrm>
              <a:off x="-5358445" y="839844"/>
              <a:ext cx="1391711" cy="1367419"/>
            </a:xfrm>
            <a:custGeom>
              <a:rect b="b" l="l" r="r" t="t"/>
              <a:pathLst>
                <a:path extrusionOk="0" h="49029" w="4990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5"/>
            <p:cNvSpPr/>
            <p:nvPr/>
          </p:nvSpPr>
          <p:spPr>
            <a:xfrm>
              <a:off x="-5168235" y="1050330"/>
              <a:ext cx="1163208" cy="1157351"/>
            </a:xfrm>
            <a:custGeom>
              <a:rect b="b" l="l" r="r" t="t"/>
              <a:pathLst>
                <a:path extrusionOk="0" h="41497" w="41707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5"/>
          <p:cNvGrpSpPr/>
          <p:nvPr/>
        </p:nvGrpSpPr>
        <p:grpSpPr>
          <a:xfrm rot="-1263781">
            <a:off x="7067107" y="3536395"/>
            <a:ext cx="890375" cy="822935"/>
            <a:chOff x="-1855532" y="1600966"/>
            <a:chExt cx="890361" cy="822923"/>
          </a:xfrm>
        </p:grpSpPr>
        <p:sp>
          <p:nvSpPr>
            <p:cNvPr id="29" name="Google Shape;29;p5"/>
            <p:cNvSpPr/>
            <p:nvPr/>
          </p:nvSpPr>
          <p:spPr>
            <a:xfrm>
              <a:off x="-1855532" y="1600966"/>
              <a:ext cx="890361" cy="822923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5"/>
            <p:cNvSpPr/>
            <p:nvPr/>
          </p:nvSpPr>
          <p:spPr>
            <a:xfrm>
              <a:off x="-1801299" y="1673750"/>
              <a:ext cx="648448" cy="672557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" name="Google Shape;31;p5"/>
          <p:cNvSpPr/>
          <p:nvPr/>
        </p:nvSpPr>
        <p:spPr>
          <a:xfrm>
            <a:off x="75" y="2753774"/>
            <a:ext cx="9143830" cy="2389672"/>
          </a:xfrm>
          <a:custGeom>
            <a:rect b="b" l="l" r="r" t="t"/>
            <a:pathLst>
              <a:path extrusionOk="0" h="58104" w="252592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7"/>
          <p:cNvGrpSpPr/>
          <p:nvPr/>
        </p:nvGrpSpPr>
        <p:grpSpPr>
          <a:xfrm>
            <a:off x="1663491" y="213118"/>
            <a:ext cx="5817010" cy="4856568"/>
            <a:chOff x="341100" y="783750"/>
            <a:chExt cx="6212100" cy="5186425"/>
          </a:xfrm>
        </p:grpSpPr>
        <p:sp>
          <p:nvSpPr>
            <p:cNvPr id="39" name="Google Shape;39;p7"/>
            <p:cNvSpPr/>
            <p:nvPr/>
          </p:nvSpPr>
          <p:spPr>
            <a:xfrm>
              <a:off x="341100" y="783750"/>
              <a:ext cx="6212100" cy="4828500"/>
            </a:xfrm>
            <a:custGeom>
              <a:rect b="b" l="l" r="r" t="t"/>
              <a:pathLst>
                <a:path extrusionOk="0" h="193140" w="248484">
                  <a:moveTo>
                    <a:pt x="193048" y="0"/>
                  </a:moveTo>
                  <a:cubicBezTo>
                    <a:pt x="172800" y="0"/>
                    <a:pt x="152013" y="12189"/>
                    <a:pt x="136422" y="15876"/>
                  </a:cubicBezTo>
                  <a:cubicBezTo>
                    <a:pt x="130552" y="17264"/>
                    <a:pt x="124754" y="17623"/>
                    <a:pt x="118977" y="17623"/>
                  </a:cubicBezTo>
                  <a:cubicBezTo>
                    <a:pt x="112798" y="17623"/>
                    <a:pt x="106643" y="17212"/>
                    <a:pt x="100452" y="17212"/>
                  </a:cubicBezTo>
                  <a:cubicBezTo>
                    <a:pt x="88065" y="17212"/>
                    <a:pt x="75531" y="18856"/>
                    <a:pt x="62354" y="28723"/>
                  </a:cubicBezTo>
                  <a:cubicBezTo>
                    <a:pt x="42042" y="43915"/>
                    <a:pt x="42137" y="61369"/>
                    <a:pt x="36196" y="73681"/>
                  </a:cubicBezTo>
                  <a:cubicBezTo>
                    <a:pt x="28611" y="89397"/>
                    <a:pt x="12728" y="100148"/>
                    <a:pt x="5787" y="116722"/>
                  </a:cubicBezTo>
                  <a:cubicBezTo>
                    <a:pt x="1132" y="127830"/>
                    <a:pt x="1" y="141379"/>
                    <a:pt x="4751" y="152654"/>
                  </a:cubicBezTo>
                  <a:cubicBezTo>
                    <a:pt x="13609" y="173705"/>
                    <a:pt x="35553" y="169133"/>
                    <a:pt x="63866" y="182265"/>
                  </a:cubicBezTo>
                  <a:cubicBezTo>
                    <a:pt x="78187" y="188911"/>
                    <a:pt x="85640" y="189269"/>
                    <a:pt x="95118" y="189269"/>
                  </a:cubicBezTo>
                  <a:cubicBezTo>
                    <a:pt x="96264" y="189269"/>
                    <a:pt x="97440" y="189264"/>
                    <a:pt x="98661" y="189264"/>
                  </a:cubicBezTo>
                  <a:cubicBezTo>
                    <a:pt x="106249" y="189264"/>
                    <a:pt x="115586" y="189466"/>
                    <a:pt x="130445" y="192386"/>
                  </a:cubicBezTo>
                  <a:cubicBezTo>
                    <a:pt x="131160" y="192646"/>
                    <a:pt x="135644" y="193140"/>
                    <a:pt x="141946" y="193140"/>
                  </a:cubicBezTo>
                  <a:cubicBezTo>
                    <a:pt x="152657" y="193140"/>
                    <a:pt x="168620" y="191713"/>
                    <a:pt x="180261" y="185289"/>
                  </a:cubicBezTo>
                  <a:cubicBezTo>
                    <a:pt x="214789" y="166216"/>
                    <a:pt x="207122" y="145987"/>
                    <a:pt x="214277" y="126187"/>
                  </a:cubicBezTo>
                  <a:cubicBezTo>
                    <a:pt x="218433" y="114721"/>
                    <a:pt x="227339" y="105994"/>
                    <a:pt x="234077" y="96076"/>
                  </a:cubicBezTo>
                  <a:cubicBezTo>
                    <a:pt x="248484" y="74883"/>
                    <a:pt x="246377" y="48987"/>
                    <a:pt x="234506" y="27913"/>
                  </a:cubicBezTo>
                  <a:cubicBezTo>
                    <a:pt x="222493" y="6573"/>
                    <a:pt x="207916" y="0"/>
                    <a:pt x="193048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7"/>
            <p:cNvSpPr/>
            <p:nvPr/>
          </p:nvSpPr>
          <p:spPr>
            <a:xfrm>
              <a:off x="524750" y="855925"/>
              <a:ext cx="5839450" cy="4648425"/>
            </a:xfrm>
            <a:custGeom>
              <a:rect b="b" l="l" r="r" t="t"/>
              <a:pathLst>
                <a:path extrusionOk="0" h="185937" w="233578">
                  <a:moveTo>
                    <a:pt x="121779" y="0"/>
                  </a:moveTo>
                  <a:cubicBezTo>
                    <a:pt x="109175" y="0"/>
                    <a:pt x="96563" y="3745"/>
                    <a:pt x="85785" y="11250"/>
                  </a:cubicBezTo>
                  <a:cubicBezTo>
                    <a:pt x="76082" y="18013"/>
                    <a:pt x="74105" y="21668"/>
                    <a:pt x="58091" y="27753"/>
                  </a:cubicBezTo>
                  <a:cubicBezTo>
                    <a:pt x="39827" y="34694"/>
                    <a:pt x="14943" y="36361"/>
                    <a:pt x="6359" y="57578"/>
                  </a:cubicBezTo>
                  <a:cubicBezTo>
                    <a:pt x="1" y="73294"/>
                    <a:pt x="2644" y="100107"/>
                    <a:pt x="15038" y="121228"/>
                  </a:cubicBezTo>
                  <a:cubicBezTo>
                    <a:pt x="26290" y="140409"/>
                    <a:pt x="41982" y="141814"/>
                    <a:pt x="54067" y="146589"/>
                  </a:cubicBezTo>
                  <a:cubicBezTo>
                    <a:pt x="70891" y="153232"/>
                    <a:pt x="82225" y="165662"/>
                    <a:pt x="99561" y="173735"/>
                  </a:cubicBezTo>
                  <a:cubicBezTo>
                    <a:pt x="114733" y="180786"/>
                    <a:pt x="135375" y="185937"/>
                    <a:pt x="155204" y="185937"/>
                  </a:cubicBezTo>
                  <a:cubicBezTo>
                    <a:pt x="170496" y="185937"/>
                    <a:pt x="185305" y="182874"/>
                    <a:pt x="196752" y="175259"/>
                  </a:cubicBezTo>
                  <a:cubicBezTo>
                    <a:pt x="233578" y="150780"/>
                    <a:pt x="213194" y="117061"/>
                    <a:pt x="201347" y="87891"/>
                  </a:cubicBezTo>
                  <a:cubicBezTo>
                    <a:pt x="186560" y="51517"/>
                    <a:pt x="181512" y="36944"/>
                    <a:pt x="171296" y="24014"/>
                  </a:cubicBezTo>
                  <a:cubicBezTo>
                    <a:pt x="158656" y="8021"/>
                    <a:pt x="140226" y="0"/>
                    <a:pt x="121779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7"/>
            <p:cNvSpPr/>
            <p:nvPr/>
          </p:nvSpPr>
          <p:spPr>
            <a:xfrm>
              <a:off x="2342372" y="4406727"/>
              <a:ext cx="954900" cy="1456225"/>
            </a:xfrm>
            <a:custGeom>
              <a:rect b="b" l="l" r="r" t="t"/>
              <a:pathLst>
                <a:path extrusionOk="0" h="58249" w="38196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>
              <a:off x="2410222" y="4669852"/>
              <a:ext cx="727175" cy="1249700"/>
            </a:xfrm>
            <a:custGeom>
              <a:rect b="b" l="l" r="r" t="t"/>
              <a:pathLst>
                <a:path extrusionOk="0" h="49988" w="29087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7"/>
            <p:cNvSpPr/>
            <p:nvPr/>
          </p:nvSpPr>
          <p:spPr>
            <a:xfrm>
              <a:off x="1167700" y="4550275"/>
              <a:ext cx="1247500" cy="1225725"/>
            </a:xfrm>
            <a:custGeom>
              <a:rect b="b" l="l" r="r" t="t"/>
              <a:pathLst>
                <a:path extrusionOk="0" h="49029" w="4990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7"/>
            <p:cNvSpPr/>
            <p:nvPr/>
          </p:nvSpPr>
          <p:spPr>
            <a:xfrm>
              <a:off x="1338200" y="4738950"/>
              <a:ext cx="1042675" cy="1037425"/>
            </a:xfrm>
            <a:custGeom>
              <a:rect b="b" l="l" r="r" t="t"/>
              <a:pathLst>
                <a:path extrusionOk="0" h="41497" w="41707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7"/>
            <p:cNvSpPr/>
            <p:nvPr/>
          </p:nvSpPr>
          <p:spPr>
            <a:xfrm>
              <a:off x="4343975" y="4619350"/>
              <a:ext cx="1461525" cy="1350825"/>
            </a:xfrm>
            <a:custGeom>
              <a:rect b="b" l="l" r="r" t="t"/>
              <a:pathLst>
                <a:path extrusionOk="0" h="54033" w="58461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7"/>
            <p:cNvSpPr/>
            <p:nvPr/>
          </p:nvSpPr>
          <p:spPr>
            <a:xfrm>
              <a:off x="4433000" y="4738825"/>
              <a:ext cx="1064425" cy="1104000"/>
            </a:xfrm>
            <a:custGeom>
              <a:rect b="b" l="l" r="r" t="t"/>
              <a:pathLst>
                <a:path extrusionOk="0" h="44160" w="42577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7"/>
          <p:cNvSpPr txBox="1"/>
          <p:nvPr>
            <p:ph type="title"/>
          </p:nvPr>
        </p:nvSpPr>
        <p:spPr>
          <a:xfrm>
            <a:off x="2672700" y="1304100"/>
            <a:ext cx="3798900" cy="72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053B5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48" name="Google Shape;48;p7"/>
          <p:cNvSpPr txBox="1"/>
          <p:nvPr>
            <p:ph idx="1" type="subTitle"/>
          </p:nvPr>
        </p:nvSpPr>
        <p:spPr>
          <a:xfrm>
            <a:off x="2785275" y="2083550"/>
            <a:ext cx="3573600" cy="14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053B5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3773925" y="507470"/>
            <a:ext cx="4666800" cy="14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725694" y="2952300"/>
            <a:ext cx="2861400" cy="113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type="title"/>
          </p:nvPr>
        </p:nvSpPr>
        <p:spPr>
          <a:xfrm>
            <a:off x="694981" y="1715725"/>
            <a:ext cx="1952700" cy="693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2.xml"/><Relationship Id="rId4" Type="http://schemas.openxmlformats.org/officeDocument/2006/relationships/hyperlink" Target="mailto:albertwma@hotmail.com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Relationship Id="rId4" Type="http://schemas.openxmlformats.org/officeDocument/2006/relationships/image" Target="../media/image1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Relationship Id="rId3" Type="http://schemas.openxmlformats.org/officeDocument/2006/relationships/hyperlink" Target="mailto:cchidiac@g.ucla.edu" TargetMode="External"/><Relationship Id="rId4" Type="http://schemas.openxmlformats.org/officeDocument/2006/relationships/hyperlink" Target="mailto:ikukonakano8@gmail.com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jpg"/><Relationship Id="rId4" Type="http://schemas.openxmlformats.org/officeDocument/2006/relationships/image" Target="../media/image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<Relationship Id="rId3" Type="http://schemas.openxmlformats.org/officeDocument/2006/relationships/hyperlink" Target="mailto:timc8932@gmail.com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Relationship Id="rId4" Type="http://schemas.openxmlformats.org/officeDocument/2006/relationships/image" Target="../media/image16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5.png"/><Relationship Id="rId4" Type="http://schemas.openxmlformats.org/officeDocument/2006/relationships/image" Target="../media/image20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jpg"/><Relationship Id="rId4" Type="http://schemas.openxmlformats.org/officeDocument/2006/relationships/image" Target="../media/image23.png"/><Relationship Id="rId5" Type="http://schemas.openxmlformats.org/officeDocument/2006/relationships/image" Target="../media/image1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1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Relationship Id="rId4" Type="http://schemas.openxmlformats.org/officeDocument/2006/relationships/image" Target="../media/image14.jpg"/><Relationship Id="rId5" Type="http://schemas.openxmlformats.org/officeDocument/2006/relationships/image" Target="../media/image2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Relationship Id="rId4" Type="http://schemas.openxmlformats.org/officeDocument/2006/relationships/image" Target="../media/image22.jpg"/><Relationship Id="rId5" Type="http://schemas.openxmlformats.org/officeDocument/2006/relationships/image" Target="../media/image5.png"/><Relationship Id="rId6" Type="http://schemas.openxmlformats.org/officeDocument/2006/relationships/image" Target="../media/image4.png"/><Relationship Id="rId7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/>
          <p:nvPr>
            <p:ph type="ctrTitle"/>
          </p:nvPr>
        </p:nvSpPr>
        <p:spPr>
          <a:xfrm>
            <a:off x="810000" y="1682500"/>
            <a:ext cx="44874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Renewable Energy Association</a:t>
            </a:r>
            <a:endParaRPr/>
          </a:p>
        </p:txBody>
      </p:sp>
      <p:sp>
        <p:nvSpPr>
          <p:cNvPr id="319" name="Google Shape;319;p30"/>
          <p:cNvSpPr txBox="1"/>
          <p:nvPr>
            <p:ph idx="1" type="subTitle"/>
          </p:nvPr>
        </p:nvSpPr>
        <p:spPr>
          <a:xfrm>
            <a:off x="810000" y="3602728"/>
            <a:ext cx="3988500" cy="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Date, 2020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0" name="Google Shape;320;p30"/>
          <p:cNvGrpSpPr/>
          <p:nvPr/>
        </p:nvGrpSpPr>
        <p:grpSpPr>
          <a:xfrm>
            <a:off x="4911911" y="889203"/>
            <a:ext cx="3934193" cy="2721846"/>
            <a:chOff x="5280759" y="250992"/>
            <a:chExt cx="3748278" cy="2593222"/>
          </a:xfrm>
        </p:grpSpPr>
        <p:sp>
          <p:nvSpPr>
            <p:cNvPr id="321" name="Google Shape;321;p30"/>
            <p:cNvSpPr/>
            <p:nvPr/>
          </p:nvSpPr>
          <p:spPr>
            <a:xfrm>
              <a:off x="5280759" y="1698813"/>
              <a:ext cx="820608" cy="426057"/>
            </a:xfrm>
            <a:custGeom>
              <a:rect b="b" l="l" r="r" t="t"/>
              <a:pathLst>
                <a:path extrusionOk="0" h="40732" w="78452">
                  <a:moveTo>
                    <a:pt x="39196" y="1"/>
                  </a:moveTo>
                  <a:cubicBezTo>
                    <a:pt x="33303" y="1"/>
                    <a:pt x="28004" y="2584"/>
                    <a:pt x="24397" y="6692"/>
                  </a:cubicBezTo>
                  <a:cubicBezTo>
                    <a:pt x="22313" y="9062"/>
                    <a:pt x="19311" y="10299"/>
                    <a:pt x="16174" y="10299"/>
                  </a:cubicBezTo>
                  <a:cubicBezTo>
                    <a:pt x="15923" y="10299"/>
                    <a:pt x="15672" y="10291"/>
                    <a:pt x="15420" y="10276"/>
                  </a:cubicBezTo>
                  <a:cubicBezTo>
                    <a:pt x="15122" y="10264"/>
                    <a:pt x="14824" y="10252"/>
                    <a:pt x="14527" y="10252"/>
                  </a:cubicBezTo>
                  <a:cubicBezTo>
                    <a:pt x="6502" y="10252"/>
                    <a:pt x="1" y="16741"/>
                    <a:pt x="1" y="24754"/>
                  </a:cubicBezTo>
                  <a:cubicBezTo>
                    <a:pt x="1" y="32766"/>
                    <a:pt x="6502" y="39255"/>
                    <a:pt x="14527" y="39255"/>
                  </a:cubicBezTo>
                  <a:cubicBezTo>
                    <a:pt x="16420" y="39255"/>
                    <a:pt x="18229" y="38898"/>
                    <a:pt x="19884" y="38243"/>
                  </a:cubicBezTo>
                  <a:cubicBezTo>
                    <a:pt x="21880" y="37452"/>
                    <a:pt x="23979" y="37091"/>
                    <a:pt x="26087" y="37091"/>
                  </a:cubicBezTo>
                  <a:cubicBezTo>
                    <a:pt x="28356" y="37091"/>
                    <a:pt x="30636" y="37509"/>
                    <a:pt x="32815" y="38255"/>
                  </a:cubicBezTo>
                  <a:cubicBezTo>
                    <a:pt x="34815" y="38946"/>
                    <a:pt x="36970" y="39315"/>
                    <a:pt x="39196" y="39315"/>
                  </a:cubicBezTo>
                  <a:cubicBezTo>
                    <a:pt x="40637" y="39315"/>
                    <a:pt x="42042" y="39160"/>
                    <a:pt x="43387" y="38862"/>
                  </a:cubicBezTo>
                  <a:cubicBezTo>
                    <a:pt x="44179" y="38691"/>
                    <a:pt x="44979" y="38607"/>
                    <a:pt x="45775" y="38607"/>
                  </a:cubicBezTo>
                  <a:cubicBezTo>
                    <a:pt x="47362" y="38607"/>
                    <a:pt x="48934" y="38943"/>
                    <a:pt x="50400" y="39601"/>
                  </a:cubicBezTo>
                  <a:cubicBezTo>
                    <a:pt x="52019" y="40327"/>
                    <a:pt x="53805" y="40732"/>
                    <a:pt x="55698" y="40732"/>
                  </a:cubicBezTo>
                  <a:cubicBezTo>
                    <a:pt x="58354" y="40732"/>
                    <a:pt x="60830" y="39922"/>
                    <a:pt x="62890" y="38553"/>
                  </a:cubicBezTo>
                  <a:cubicBezTo>
                    <a:pt x="64240" y="37652"/>
                    <a:pt x="65827" y="37207"/>
                    <a:pt x="67430" y="37207"/>
                  </a:cubicBezTo>
                  <a:cubicBezTo>
                    <a:pt x="68074" y="37207"/>
                    <a:pt x="68720" y="37278"/>
                    <a:pt x="69355" y="37422"/>
                  </a:cubicBezTo>
                  <a:cubicBezTo>
                    <a:pt x="69855" y="37529"/>
                    <a:pt x="70367" y="37588"/>
                    <a:pt x="70903" y="37588"/>
                  </a:cubicBezTo>
                  <a:cubicBezTo>
                    <a:pt x="75106" y="37588"/>
                    <a:pt x="78451" y="33957"/>
                    <a:pt x="77975" y="29671"/>
                  </a:cubicBezTo>
                  <a:cubicBezTo>
                    <a:pt x="77630" y="26504"/>
                    <a:pt x="75082" y="23896"/>
                    <a:pt x="71927" y="23456"/>
                  </a:cubicBezTo>
                  <a:cubicBezTo>
                    <a:pt x="71891" y="23444"/>
                    <a:pt x="71855" y="23444"/>
                    <a:pt x="71819" y="23432"/>
                  </a:cubicBezTo>
                  <a:cubicBezTo>
                    <a:pt x="69533" y="23158"/>
                    <a:pt x="67521" y="21967"/>
                    <a:pt x="66164" y="20122"/>
                  </a:cubicBezTo>
                  <a:cubicBezTo>
                    <a:pt x="64973" y="18503"/>
                    <a:pt x="63426" y="17181"/>
                    <a:pt x="61640" y="16264"/>
                  </a:cubicBezTo>
                  <a:cubicBezTo>
                    <a:pt x="59556" y="15181"/>
                    <a:pt x="57996" y="13335"/>
                    <a:pt x="56984" y="11216"/>
                  </a:cubicBezTo>
                  <a:cubicBezTo>
                    <a:pt x="53829" y="4584"/>
                    <a:pt x="47054" y="1"/>
                    <a:pt x="391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7715136" y="1667056"/>
              <a:ext cx="885115" cy="1027203"/>
            </a:xfrm>
            <a:custGeom>
              <a:rect b="b" l="l" r="r" t="t"/>
              <a:pathLst>
                <a:path extrusionOk="0" h="98203" w="84619">
                  <a:moveTo>
                    <a:pt x="54924" y="0"/>
                  </a:moveTo>
                  <a:lnTo>
                    <a:pt x="0" y="98203"/>
                  </a:lnTo>
                  <a:lnTo>
                    <a:pt x="84094" y="97953"/>
                  </a:lnTo>
                  <a:cubicBezTo>
                    <a:pt x="84618" y="96393"/>
                    <a:pt x="54924" y="0"/>
                    <a:pt x="54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7715136" y="1678144"/>
              <a:ext cx="707023" cy="1016116"/>
            </a:xfrm>
            <a:custGeom>
              <a:rect b="b" l="l" r="r" t="t"/>
              <a:pathLst>
                <a:path extrusionOk="0" h="97143" w="67593">
                  <a:moveTo>
                    <a:pt x="54329" y="0"/>
                  </a:moveTo>
                  <a:lnTo>
                    <a:pt x="0" y="97143"/>
                  </a:lnTo>
                  <a:lnTo>
                    <a:pt x="0" y="97143"/>
                  </a:lnTo>
                  <a:lnTo>
                    <a:pt x="66795" y="96941"/>
                  </a:lnTo>
                  <a:cubicBezTo>
                    <a:pt x="67592" y="93845"/>
                    <a:pt x="67485" y="90654"/>
                    <a:pt x="65521" y="87808"/>
                  </a:cubicBezTo>
                  <a:cubicBezTo>
                    <a:pt x="63282" y="84570"/>
                    <a:pt x="59651" y="82594"/>
                    <a:pt x="55805" y="82105"/>
                  </a:cubicBezTo>
                  <a:cubicBezTo>
                    <a:pt x="52221" y="81653"/>
                    <a:pt x="48530" y="82034"/>
                    <a:pt x="44982" y="81212"/>
                  </a:cubicBezTo>
                  <a:cubicBezTo>
                    <a:pt x="39851" y="80034"/>
                    <a:pt x="36005" y="74878"/>
                    <a:pt x="38470" y="69782"/>
                  </a:cubicBezTo>
                  <a:cubicBezTo>
                    <a:pt x="40922" y="64687"/>
                    <a:pt x="46018" y="61115"/>
                    <a:pt x="50745" y="58293"/>
                  </a:cubicBezTo>
                  <a:cubicBezTo>
                    <a:pt x="52971" y="56971"/>
                    <a:pt x="55234" y="55352"/>
                    <a:pt x="56162" y="52923"/>
                  </a:cubicBezTo>
                  <a:cubicBezTo>
                    <a:pt x="59222" y="45041"/>
                    <a:pt x="46637" y="45756"/>
                    <a:pt x="42899" y="42470"/>
                  </a:cubicBezTo>
                  <a:cubicBezTo>
                    <a:pt x="39363" y="39374"/>
                    <a:pt x="40267" y="34981"/>
                    <a:pt x="42589" y="31218"/>
                  </a:cubicBezTo>
                  <a:cubicBezTo>
                    <a:pt x="44994" y="27313"/>
                    <a:pt x="48804" y="24515"/>
                    <a:pt x="51638" y="20943"/>
                  </a:cubicBezTo>
                  <a:cubicBezTo>
                    <a:pt x="54091" y="17848"/>
                    <a:pt x="54781" y="14097"/>
                    <a:pt x="55114" y="10216"/>
                  </a:cubicBezTo>
                  <a:cubicBezTo>
                    <a:pt x="55388" y="6918"/>
                    <a:pt x="55412" y="3227"/>
                    <a:pt x="54329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8221264" y="778218"/>
              <a:ext cx="61662" cy="47834"/>
            </a:xfrm>
            <a:custGeom>
              <a:rect b="b" l="l" r="r" t="t"/>
              <a:pathLst>
                <a:path extrusionOk="0" h="4573" w="5895">
                  <a:moveTo>
                    <a:pt x="2941" y="1"/>
                  </a:moveTo>
                  <a:cubicBezTo>
                    <a:pt x="12" y="1"/>
                    <a:pt x="0" y="4573"/>
                    <a:pt x="2941" y="4573"/>
                  </a:cubicBezTo>
                  <a:cubicBezTo>
                    <a:pt x="5882" y="4573"/>
                    <a:pt x="5894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8112919" y="778218"/>
              <a:ext cx="61651" cy="47834"/>
            </a:xfrm>
            <a:custGeom>
              <a:rect b="b" l="l" r="r" t="t"/>
              <a:pathLst>
                <a:path extrusionOk="0" h="4573" w="5894">
                  <a:moveTo>
                    <a:pt x="2953" y="1"/>
                  </a:moveTo>
                  <a:cubicBezTo>
                    <a:pt x="12" y="1"/>
                    <a:pt x="0" y="4573"/>
                    <a:pt x="2953" y="4573"/>
                  </a:cubicBezTo>
                  <a:cubicBezTo>
                    <a:pt x="5894" y="4573"/>
                    <a:pt x="5894" y="1"/>
                    <a:pt x="2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8326377" y="778218"/>
              <a:ext cx="61651" cy="47834"/>
            </a:xfrm>
            <a:custGeom>
              <a:rect b="b" l="l" r="r" t="t"/>
              <a:pathLst>
                <a:path extrusionOk="0" h="4573" w="5894">
                  <a:moveTo>
                    <a:pt x="2953" y="1"/>
                  </a:moveTo>
                  <a:cubicBezTo>
                    <a:pt x="12" y="1"/>
                    <a:pt x="0" y="4573"/>
                    <a:pt x="2953" y="4573"/>
                  </a:cubicBezTo>
                  <a:cubicBezTo>
                    <a:pt x="5882" y="4573"/>
                    <a:pt x="5894" y="1"/>
                    <a:pt x="2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5546035" y="2181531"/>
              <a:ext cx="58419" cy="47834"/>
            </a:xfrm>
            <a:custGeom>
              <a:rect b="b" l="l" r="r" t="t"/>
              <a:pathLst>
                <a:path extrusionOk="0" h="4573" w="5585">
                  <a:moveTo>
                    <a:pt x="2786" y="0"/>
                  </a:moveTo>
                  <a:cubicBezTo>
                    <a:pt x="0" y="0"/>
                    <a:pt x="0" y="4572"/>
                    <a:pt x="2786" y="4572"/>
                  </a:cubicBezTo>
                  <a:cubicBezTo>
                    <a:pt x="5572" y="4572"/>
                    <a:pt x="5584" y="0"/>
                    <a:pt x="2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5443287" y="2181531"/>
              <a:ext cx="58419" cy="47834"/>
            </a:xfrm>
            <a:custGeom>
              <a:rect b="b" l="l" r="r" t="t"/>
              <a:pathLst>
                <a:path extrusionOk="0" h="4573" w="5585">
                  <a:moveTo>
                    <a:pt x="2799" y="0"/>
                  </a:moveTo>
                  <a:cubicBezTo>
                    <a:pt x="13" y="0"/>
                    <a:pt x="1" y="4572"/>
                    <a:pt x="2799" y="4572"/>
                  </a:cubicBezTo>
                  <a:cubicBezTo>
                    <a:pt x="5585" y="4572"/>
                    <a:pt x="5585" y="0"/>
                    <a:pt x="27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5645667" y="2181531"/>
              <a:ext cx="58419" cy="47834"/>
            </a:xfrm>
            <a:custGeom>
              <a:rect b="b" l="l" r="r" t="t"/>
              <a:pathLst>
                <a:path extrusionOk="0" h="4573" w="5585">
                  <a:moveTo>
                    <a:pt x="2786" y="0"/>
                  </a:moveTo>
                  <a:cubicBezTo>
                    <a:pt x="0" y="0"/>
                    <a:pt x="0" y="4572"/>
                    <a:pt x="2786" y="4572"/>
                  </a:cubicBezTo>
                  <a:cubicBezTo>
                    <a:pt x="5572" y="4572"/>
                    <a:pt x="5584" y="0"/>
                    <a:pt x="2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5578043" y="1222454"/>
              <a:ext cx="61651" cy="47834"/>
            </a:xfrm>
            <a:custGeom>
              <a:rect b="b" l="l" r="r" t="t"/>
              <a:pathLst>
                <a:path extrusionOk="0" h="4573" w="5894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94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5482522" y="1222454"/>
              <a:ext cx="61526" cy="47834"/>
            </a:xfrm>
            <a:custGeom>
              <a:rect b="b" l="l" r="r" t="t"/>
              <a:pathLst>
                <a:path extrusionOk="0" h="4573" w="5882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82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8758029" y="2044537"/>
              <a:ext cx="61651" cy="47834"/>
            </a:xfrm>
            <a:custGeom>
              <a:rect b="b" l="l" r="r" t="t"/>
              <a:pathLst>
                <a:path extrusionOk="0" h="4573" w="5894">
                  <a:moveTo>
                    <a:pt x="2953" y="0"/>
                  </a:moveTo>
                  <a:cubicBezTo>
                    <a:pt x="12" y="0"/>
                    <a:pt x="0" y="4572"/>
                    <a:pt x="2953" y="4572"/>
                  </a:cubicBezTo>
                  <a:cubicBezTo>
                    <a:pt x="5894" y="4572"/>
                    <a:pt x="5894" y="0"/>
                    <a:pt x="29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8662509" y="2044537"/>
              <a:ext cx="61651" cy="47834"/>
            </a:xfrm>
            <a:custGeom>
              <a:rect b="b" l="l" r="r" t="t"/>
              <a:pathLst>
                <a:path extrusionOk="0" h="4573" w="5894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94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5924510" y="864251"/>
              <a:ext cx="524067" cy="989129"/>
            </a:xfrm>
            <a:custGeom>
              <a:rect b="b" l="l" r="r" t="t"/>
              <a:pathLst>
                <a:path extrusionOk="0" h="94563" w="50102">
                  <a:moveTo>
                    <a:pt x="49076" y="0"/>
                  </a:moveTo>
                  <a:cubicBezTo>
                    <a:pt x="48977" y="0"/>
                    <a:pt x="48878" y="16"/>
                    <a:pt x="48780" y="51"/>
                  </a:cubicBezTo>
                  <a:cubicBezTo>
                    <a:pt x="44054" y="1658"/>
                    <a:pt x="42589" y="6599"/>
                    <a:pt x="41172" y="11385"/>
                  </a:cubicBezTo>
                  <a:cubicBezTo>
                    <a:pt x="40101" y="14957"/>
                    <a:pt x="39005" y="18648"/>
                    <a:pt x="36576" y="20779"/>
                  </a:cubicBezTo>
                  <a:cubicBezTo>
                    <a:pt x="35124" y="22065"/>
                    <a:pt x="33576" y="23041"/>
                    <a:pt x="32088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76"/>
                    <a:pt x="23563" y="37436"/>
                    <a:pt x="23372" y="38936"/>
                  </a:cubicBezTo>
                  <a:cubicBezTo>
                    <a:pt x="22610" y="44889"/>
                    <a:pt x="22063" y="49199"/>
                    <a:pt x="17038" y="53760"/>
                  </a:cubicBezTo>
                  <a:cubicBezTo>
                    <a:pt x="16479" y="54271"/>
                    <a:pt x="15871" y="54760"/>
                    <a:pt x="15264" y="55260"/>
                  </a:cubicBezTo>
                  <a:cubicBezTo>
                    <a:pt x="13562" y="56653"/>
                    <a:pt x="11811" y="58105"/>
                    <a:pt x="10609" y="60106"/>
                  </a:cubicBezTo>
                  <a:cubicBezTo>
                    <a:pt x="9513" y="61915"/>
                    <a:pt x="9085" y="63796"/>
                    <a:pt x="8668" y="65606"/>
                  </a:cubicBezTo>
                  <a:cubicBezTo>
                    <a:pt x="8275" y="67285"/>
                    <a:pt x="7906" y="68869"/>
                    <a:pt x="7049" y="70381"/>
                  </a:cubicBezTo>
                  <a:cubicBezTo>
                    <a:pt x="6465" y="71416"/>
                    <a:pt x="5561" y="72357"/>
                    <a:pt x="4608" y="73357"/>
                  </a:cubicBezTo>
                  <a:cubicBezTo>
                    <a:pt x="3310" y="74703"/>
                    <a:pt x="1965" y="76107"/>
                    <a:pt x="1274" y="77893"/>
                  </a:cubicBezTo>
                  <a:cubicBezTo>
                    <a:pt x="0" y="81215"/>
                    <a:pt x="393" y="85109"/>
                    <a:pt x="774" y="88883"/>
                  </a:cubicBezTo>
                  <a:cubicBezTo>
                    <a:pt x="941" y="90574"/>
                    <a:pt x="1108" y="92181"/>
                    <a:pt x="1108" y="93645"/>
                  </a:cubicBezTo>
                  <a:cubicBezTo>
                    <a:pt x="1108" y="94157"/>
                    <a:pt x="1512" y="94562"/>
                    <a:pt x="2013" y="94562"/>
                  </a:cubicBezTo>
                  <a:cubicBezTo>
                    <a:pt x="2525" y="94562"/>
                    <a:pt x="2929" y="94157"/>
                    <a:pt x="2929" y="93657"/>
                  </a:cubicBezTo>
                  <a:cubicBezTo>
                    <a:pt x="2941" y="92098"/>
                    <a:pt x="2775" y="90443"/>
                    <a:pt x="2596" y="88692"/>
                  </a:cubicBezTo>
                  <a:cubicBezTo>
                    <a:pt x="2239" y="85144"/>
                    <a:pt x="1858" y="81465"/>
                    <a:pt x="2989" y="78548"/>
                  </a:cubicBezTo>
                  <a:cubicBezTo>
                    <a:pt x="3537" y="77108"/>
                    <a:pt x="4703" y="75893"/>
                    <a:pt x="5930" y="74619"/>
                  </a:cubicBezTo>
                  <a:cubicBezTo>
                    <a:pt x="6918" y="73583"/>
                    <a:pt x="7942" y="72512"/>
                    <a:pt x="8632" y="71285"/>
                  </a:cubicBezTo>
                  <a:cubicBezTo>
                    <a:pt x="9621" y="69535"/>
                    <a:pt x="10037" y="67749"/>
                    <a:pt x="10442" y="66011"/>
                  </a:cubicBezTo>
                  <a:cubicBezTo>
                    <a:pt x="10847" y="64261"/>
                    <a:pt x="11228" y="62606"/>
                    <a:pt x="12169" y="61034"/>
                  </a:cubicBezTo>
                  <a:cubicBezTo>
                    <a:pt x="13216" y="59308"/>
                    <a:pt x="14847" y="57974"/>
                    <a:pt x="16431" y="56677"/>
                  </a:cubicBezTo>
                  <a:cubicBezTo>
                    <a:pt x="17038" y="56176"/>
                    <a:pt x="17681" y="55653"/>
                    <a:pt x="18265" y="55117"/>
                  </a:cubicBezTo>
                  <a:cubicBezTo>
                    <a:pt x="23789" y="50092"/>
                    <a:pt x="24408" y="45270"/>
                    <a:pt x="25182" y="39174"/>
                  </a:cubicBezTo>
                  <a:cubicBezTo>
                    <a:pt x="25373" y="37686"/>
                    <a:pt x="25575" y="36150"/>
                    <a:pt x="25849" y="34507"/>
                  </a:cubicBezTo>
                  <a:cubicBezTo>
                    <a:pt x="26706" y="29554"/>
                    <a:pt x="29504" y="27780"/>
                    <a:pt x="33064" y="25530"/>
                  </a:cubicBezTo>
                  <a:cubicBezTo>
                    <a:pt x="34612" y="24554"/>
                    <a:pt x="36219" y="23530"/>
                    <a:pt x="37791" y="22160"/>
                  </a:cubicBezTo>
                  <a:cubicBezTo>
                    <a:pt x="40613" y="19672"/>
                    <a:pt x="41779" y="15719"/>
                    <a:pt x="42922" y="11897"/>
                  </a:cubicBezTo>
                  <a:cubicBezTo>
                    <a:pt x="44268" y="7361"/>
                    <a:pt x="45542" y="3075"/>
                    <a:pt x="49364" y="1777"/>
                  </a:cubicBezTo>
                  <a:cubicBezTo>
                    <a:pt x="49840" y="1610"/>
                    <a:pt x="50102" y="1098"/>
                    <a:pt x="49935" y="622"/>
                  </a:cubicBezTo>
                  <a:cubicBezTo>
                    <a:pt x="49812" y="243"/>
                    <a:pt x="49456" y="0"/>
                    <a:pt x="49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5996244" y="888142"/>
              <a:ext cx="523941" cy="989150"/>
            </a:xfrm>
            <a:custGeom>
              <a:rect b="b" l="l" r="r" t="t"/>
              <a:pathLst>
                <a:path extrusionOk="0" h="94565" w="50090">
                  <a:moveTo>
                    <a:pt x="49075" y="1"/>
                  </a:moveTo>
                  <a:cubicBezTo>
                    <a:pt x="48974" y="1"/>
                    <a:pt x="48871" y="18"/>
                    <a:pt x="48768" y="53"/>
                  </a:cubicBezTo>
                  <a:cubicBezTo>
                    <a:pt x="44054" y="1648"/>
                    <a:pt x="42577" y="6601"/>
                    <a:pt x="41160" y="11375"/>
                  </a:cubicBezTo>
                  <a:cubicBezTo>
                    <a:pt x="40101" y="14947"/>
                    <a:pt x="39005" y="18650"/>
                    <a:pt x="36576" y="20781"/>
                  </a:cubicBezTo>
                  <a:cubicBezTo>
                    <a:pt x="35124" y="22067"/>
                    <a:pt x="33576" y="23043"/>
                    <a:pt x="32076" y="23984"/>
                  </a:cubicBezTo>
                  <a:cubicBezTo>
                    <a:pt x="28456" y="26282"/>
                    <a:pt x="25027" y="28437"/>
                    <a:pt x="24051" y="34200"/>
                  </a:cubicBezTo>
                  <a:cubicBezTo>
                    <a:pt x="23753" y="35878"/>
                    <a:pt x="23563" y="37438"/>
                    <a:pt x="23360" y="38938"/>
                  </a:cubicBezTo>
                  <a:cubicBezTo>
                    <a:pt x="22598" y="44891"/>
                    <a:pt x="22051" y="49201"/>
                    <a:pt x="17026" y="53762"/>
                  </a:cubicBezTo>
                  <a:cubicBezTo>
                    <a:pt x="16467" y="54273"/>
                    <a:pt x="15871" y="54762"/>
                    <a:pt x="15264" y="55262"/>
                  </a:cubicBezTo>
                  <a:cubicBezTo>
                    <a:pt x="13562" y="56655"/>
                    <a:pt x="11799" y="58095"/>
                    <a:pt x="10597" y="60096"/>
                  </a:cubicBezTo>
                  <a:cubicBezTo>
                    <a:pt x="9513" y="61917"/>
                    <a:pt x="9073" y="63787"/>
                    <a:pt x="8656" y="65608"/>
                  </a:cubicBezTo>
                  <a:cubicBezTo>
                    <a:pt x="8263" y="67287"/>
                    <a:pt x="7894" y="68871"/>
                    <a:pt x="7037" y="70383"/>
                  </a:cubicBezTo>
                  <a:cubicBezTo>
                    <a:pt x="6454" y="71407"/>
                    <a:pt x="5549" y="72359"/>
                    <a:pt x="4596" y="73347"/>
                  </a:cubicBezTo>
                  <a:cubicBezTo>
                    <a:pt x="3298" y="74705"/>
                    <a:pt x="1965" y="76109"/>
                    <a:pt x="1274" y="77895"/>
                  </a:cubicBezTo>
                  <a:cubicBezTo>
                    <a:pt x="0" y="81217"/>
                    <a:pt x="393" y="85111"/>
                    <a:pt x="774" y="88873"/>
                  </a:cubicBezTo>
                  <a:cubicBezTo>
                    <a:pt x="941" y="90576"/>
                    <a:pt x="1108" y="92183"/>
                    <a:pt x="1096" y="93647"/>
                  </a:cubicBezTo>
                  <a:cubicBezTo>
                    <a:pt x="1096" y="94159"/>
                    <a:pt x="1501" y="94564"/>
                    <a:pt x="2013" y="94564"/>
                  </a:cubicBezTo>
                  <a:cubicBezTo>
                    <a:pt x="2513" y="94564"/>
                    <a:pt x="2929" y="94159"/>
                    <a:pt x="2929" y="93647"/>
                  </a:cubicBezTo>
                  <a:cubicBezTo>
                    <a:pt x="2929" y="92088"/>
                    <a:pt x="2763" y="90445"/>
                    <a:pt x="2584" y="88694"/>
                  </a:cubicBezTo>
                  <a:cubicBezTo>
                    <a:pt x="2227" y="85134"/>
                    <a:pt x="1858" y="81467"/>
                    <a:pt x="2977" y="78550"/>
                  </a:cubicBezTo>
                  <a:cubicBezTo>
                    <a:pt x="3537" y="77110"/>
                    <a:pt x="4691" y="75895"/>
                    <a:pt x="5918" y="74621"/>
                  </a:cubicBezTo>
                  <a:cubicBezTo>
                    <a:pt x="6906" y="73585"/>
                    <a:pt x="7930" y="72514"/>
                    <a:pt x="8632" y="71287"/>
                  </a:cubicBezTo>
                  <a:cubicBezTo>
                    <a:pt x="9621" y="69537"/>
                    <a:pt x="10037" y="67751"/>
                    <a:pt x="10442" y="66013"/>
                  </a:cubicBezTo>
                  <a:cubicBezTo>
                    <a:pt x="10847" y="64263"/>
                    <a:pt x="11228" y="62608"/>
                    <a:pt x="12169" y="61036"/>
                  </a:cubicBezTo>
                  <a:cubicBezTo>
                    <a:pt x="13204" y="59310"/>
                    <a:pt x="14836" y="57976"/>
                    <a:pt x="16419" y="56679"/>
                  </a:cubicBezTo>
                  <a:cubicBezTo>
                    <a:pt x="17038" y="56167"/>
                    <a:pt x="17669" y="55655"/>
                    <a:pt x="18265" y="55119"/>
                  </a:cubicBezTo>
                  <a:cubicBezTo>
                    <a:pt x="23777" y="50094"/>
                    <a:pt x="24396" y="45272"/>
                    <a:pt x="25182" y="39176"/>
                  </a:cubicBezTo>
                  <a:cubicBezTo>
                    <a:pt x="25373" y="37688"/>
                    <a:pt x="25563" y="36152"/>
                    <a:pt x="25849" y="34509"/>
                  </a:cubicBezTo>
                  <a:cubicBezTo>
                    <a:pt x="26694" y="29556"/>
                    <a:pt x="29504" y="27782"/>
                    <a:pt x="33052" y="25532"/>
                  </a:cubicBezTo>
                  <a:cubicBezTo>
                    <a:pt x="34612" y="24544"/>
                    <a:pt x="36219" y="23532"/>
                    <a:pt x="37779" y="22150"/>
                  </a:cubicBezTo>
                  <a:cubicBezTo>
                    <a:pt x="40601" y="19674"/>
                    <a:pt x="41779" y="15721"/>
                    <a:pt x="42911" y="11899"/>
                  </a:cubicBezTo>
                  <a:cubicBezTo>
                    <a:pt x="44256" y="7363"/>
                    <a:pt x="45530" y="3077"/>
                    <a:pt x="49364" y="1779"/>
                  </a:cubicBezTo>
                  <a:cubicBezTo>
                    <a:pt x="49840" y="1612"/>
                    <a:pt x="50090" y="1100"/>
                    <a:pt x="49935" y="624"/>
                  </a:cubicBezTo>
                  <a:cubicBezTo>
                    <a:pt x="49803" y="238"/>
                    <a:pt x="49456" y="1"/>
                    <a:pt x="49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6063125" y="916802"/>
              <a:ext cx="524067" cy="989129"/>
            </a:xfrm>
            <a:custGeom>
              <a:rect b="b" l="l" r="r" t="t"/>
              <a:pathLst>
                <a:path extrusionOk="0" h="94563" w="50102">
                  <a:moveTo>
                    <a:pt x="49074" y="1"/>
                  </a:moveTo>
                  <a:cubicBezTo>
                    <a:pt x="48977" y="1"/>
                    <a:pt x="48878" y="17"/>
                    <a:pt x="48780" y="51"/>
                  </a:cubicBezTo>
                  <a:cubicBezTo>
                    <a:pt x="44053" y="1658"/>
                    <a:pt x="42589" y="6599"/>
                    <a:pt x="41160" y="11386"/>
                  </a:cubicBezTo>
                  <a:cubicBezTo>
                    <a:pt x="40100" y="14958"/>
                    <a:pt x="39005" y="18648"/>
                    <a:pt x="36576" y="20780"/>
                  </a:cubicBezTo>
                  <a:cubicBezTo>
                    <a:pt x="35123" y="22066"/>
                    <a:pt x="33576" y="23042"/>
                    <a:pt x="32075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53" y="35877"/>
                    <a:pt x="23563" y="37436"/>
                    <a:pt x="23372" y="38937"/>
                  </a:cubicBezTo>
                  <a:cubicBezTo>
                    <a:pt x="22610" y="44902"/>
                    <a:pt x="22050" y="49200"/>
                    <a:pt x="17038" y="53760"/>
                  </a:cubicBezTo>
                  <a:cubicBezTo>
                    <a:pt x="16478" y="54272"/>
                    <a:pt x="15871" y="54760"/>
                    <a:pt x="15264" y="55260"/>
                  </a:cubicBezTo>
                  <a:cubicBezTo>
                    <a:pt x="13561" y="56653"/>
                    <a:pt x="11799" y="58106"/>
                    <a:pt x="10609" y="60106"/>
                  </a:cubicBezTo>
                  <a:cubicBezTo>
                    <a:pt x="9513" y="61916"/>
                    <a:pt x="9085" y="63797"/>
                    <a:pt x="8656" y="65607"/>
                  </a:cubicBezTo>
                  <a:cubicBezTo>
                    <a:pt x="8275" y="67285"/>
                    <a:pt x="7906" y="68869"/>
                    <a:pt x="7037" y="70381"/>
                  </a:cubicBezTo>
                  <a:cubicBezTo>
                    <a:pt x="6453" y="71417"/>
                    <a:pt x="5560" y="72357"/>
                    <a:pt x="4596" y="73358"/>
                  </a:cubicBezTo>
                  <a:cubicBezTo>
                    <a:pt x="3298" y="74703"/>
                    <a:pt x="1965" y="76108"/>
                    <a:pt x="1274" y="77894"/>
                  </a:cubicBezTo>
                  <a:cubicBezTo>
                    <a:pt x="0" y="81216"/>
                    <a:pt x="393" y="85109"/>
                    <a:pt x="774" y="88883"/>
                  </a:cubicBezTo>
                  <a:cubicBezTo>
                    <a:pt x="941" y="90574"/>
                    <a:pt x="1107" y="92181"/>
                    <a:pt x="1095" y="93646"/>
                  </a:cubicBezTo>
                  <a:cubicBezTo>
                    <a:pt x="1095" y="94158"/>
                    <a:pt x="1512" y="94563"/>
                    <a:pt x="2012" y="94563"/>
                  </a:cubicBezTo>
                  <a:cubicBezTo>
                    <a:pt x="2512" y="94563"/>
                    <a:pt x="2929" y="94158"/>
                    <a:pt x="2929" y="93658"/>
                  </a:cubicBezTo>
                  <a:cubicBezTo>
                    <a:pt x="2929" y="92098"/>
                    <a:pt x="2762" y="90443"/>
                    <a:pt x="2584" y="88693"/>
                  </a:cubicBezTo>
                  <a:cubicBezTo>
                    <a:pt x="2227" y="85145"/>
                    <a:pt x="1857" y="81466"/>
                    <a:pt x="2977" y="78549"/>
                  </a:cubicBezTo>
                  <a:cubicBezTo>
                    <a:pt x="3536" y="77108"/>
                    <a:pt x="4691" y="75894"/>
                    <a:pt x="5917" y="74620"/>
                  </a:cubicBezTo>
                  <a:cubicBezTo>
                    <a:pt x="6906" y="73584"/>
                    <a:pt x="7930" y="72512"/>
                    <a:pt x="8632" y="71286"/>
                  </a:cubicBezTo>
                  <a:cubicBezTo>
                    <a:pt x="9620" y="69536"/>
                    <a:pt x="10037" y="67750"/>
                    <a:pt x="10442" y="66011"/>
                  </a:cubicBezTo>
                  <a:cubicBezTo>
                    <a:pt x="10847" y="64261"/>
                    <a:pt x="11228" y="62606"/>
                    <a:pt x="12168" y="61035"/>
                  </a:cubicBezTo>
                  <a:cubicBezTo>
                    <a:pt x="13204" y="59308"/>
                    <a:pt x="14847" y="57975"/>
                    <a:pt x="16419" y="56677"/>
                  </a:cubicBezTo>
                  <a:cubicBezTo>
                    <a:pt x="17038" y="56177"/>
                    <a:pt x="17669" y="55653"/>
                    <a:pt x="18264" y="55117"/>
                  </a:cubicBezTo>
                  <a:cubicBezTo>
                    <a:pt x="23789" y="50105"/>
                    <a:pt x="24396" y="45283"/>
                    <a:pt x="25182" y="39175"/>
                  </a:cubicBezTo>
                  <a:cubicBezTo>
                    <a:pt x="25372" y="37687"/>
                    <a:pt x="25563" y="36151"/>
                    <a:pt x="25849" y="34508"/>
                  </a:cubicBezTo>
                  <a:cubicBezTo>
                    <a:pt x="26694" y="29555"/>
                    <a:pt x="29504" y="27781"/>
                    <a:pt x="33052" y="25530"/>
                  </a:cubicBezTo>
                  <a:cubicBezTo>
                    <a:pt x="34612" y="24554"/>
                    <a:pt x="36219" y="23530"/>
                    <a:pt x="37779" y="22161"/>
                  </a:cubicBezTo>
                  <a:cubicBezTo>
                    <a:pt x="40600" y="19672"/>
                    <a:pt x="41779" y="15720"/>
                    <a:pt x="42910" y="11898"/>
                  </a:cubicBezTo>
                  <a:cubicBezTo>
                    <a:pt x="44267" y="7361"/>
                    <a:pt x="45541" y="3075"/>
                    <a:pt x="49363" y="1777"/>
                  </a:cubicBezTo>
                  <a:cubicBezTo>
                    <a:pt x="49840" y="1611"/>
                    <a:pt x="50102" y="1099"/>
                    <a:pt x="49935" y="622"/>
                  </a:cubicBezTo>
                  <a:cubicBezTo>
                    <a:pt x="49802" y="244"/>
                    <a:pt x="49452" y="1"/>
                    <a:pt x="490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6128877" y="941342"/>
              <a:ext cx="524077" cy="989244"/>
            </a:xfrm>
            <a:custGeom>
              <a:rect b="b" l="l" r="r" t="t"/>
              <a:pathLst>
                <a:path extrusionOk="0" h="94574" w="50103">
                  <a:moveTo>
                    <a:pt x="49076" y="0"/>
                  </a:moveTo>
                  <a:cubicBezTo>
                    <a:pt x="48978" y="0"/>
                    <a:pt x="48878" y="16"/>
                    <a:pt x="48780" y="50"/>
                  </a:cubicBezTo>
                  <a:cubicBezTo>
                    <a:pt x="44066" y="1658"/>
                    <a:pt x="42589" y="6599"/>
                    <a:pt x="41172" y="11385"/>
                  </a:cubicBezTo>
                  <a:cubicBezTo>
                    <a:pt x="40113" y="14957"/>
                    <a:pt x="39005" y="18648"/>
                    <a:pt x="36577" y="20791"/>
                  </a:cubicBezTo>
                  <a:cubicBezTo>
                    <a:pt x="35124" y="22065"/>
                    <a:pt x="33576" y="23041"/>
                    <a:pt x="32088" y="23994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88"/>
                    <a:pt x="23563" y="37436"/>
                    <a:pt x="23373" y="38948"/>
                  </a:cubicBezTo>
                  <a:cubicBezTo>
                    <a:pt x="22611" y="44901"/>
                    <a:pt x="22063" y="49199"/>
                    <a:pt x="17038" y="53771"/>
                  </a:cubicBezTo>
                  <a:cubicBezTo>
                    <a:pt x="16479" y="54271"/>
                    <a:pt x="15883" y="54771"/>
                    <a:pt x="15264" y="55272"/>
                  </a:cubicBezTo>
                  <a:cubicBezTo>
                    <a:pt x="13574" y="56665"/>
                    <a:pt x="11812" y="58105"/>
                    <a:pt x="10609" y="60105"/>
                  </a:cubicBezTo>
                  <a:cubicBezTo>
                    <a:pt x="9514" y="61927"/>
                    <a:pt x="9085" y="63796"/>
                    <a:pt x="8668" y="65606"/>
                  </a:cubicBezTo>
                  <a:cubicBezTo>
                    <a:pt x="8275" y="67285"/>
                    <a:pt x="7906" y="68868"/>
                    <a:pt x="7049" y="70381"/>
                  </a:cubicBezTo>
                  <a:cubicBezTo>
                    <a:pt x="6466" y="71416"/>
                    <a:pt x="5561" y="72357"/>
                    <a:pt x="4608" y="73357"/>
                  </a:cubicBezTo>
                  <a:cubicBezTo>
                    <a:pt x="3310" y="74714"/>
                    <a:pt x="1965" y="76107"/>
                    <a:pt x="1286" y="77893"/>
                  </a:cubicBezTo>
                  <a:cubicBezTo>
                    <a:pt x="1" y="81215"/>
                    <a:pt x="393" y="85120"/>
                    <a:pt x="774" y="88883"/>
                  </a:cubicBezTo>
                  <a:cubicBezTo>
                    <a:pt x="953" y="90585"/>
                    <a:pt x="1108" y="92181"/>
                    <a:pt x="1108" y="93657"/>
                  </a:cubicBezTo>
                  <a:cubicBezTo>
                    <a:pt x="1108" y="94157"/>
                    <a:pt x="1513" y="94574"/>
                    <a:pt x="2025" y="94574"/>
                  </a:cubicBezTo>
                  <a:cubicBezTo>
                    <a:pt x="2525" y="94574"/>
                    <a:pt x="2929" y="94157"/>
                    <a:pt x="2929" y="93657"/>
                  </a:cubicBezTo>
                  <a:cubicBezTo>
                    <a:pt x="2941" y="92098"/>
                    <a:pt x="2775" y="90443"/>
                    <a:pt x="2596" y="88704"/>
                  </a:cubicBezTo>
                  <a:cubicBezTo>
                    <a:pt x="2239" y="85144"/>
                    <a:pt x="1870" y="81465"/>
                    <a:pt x="2989" y="78560"/>
                  </a:cubicBezTo>
                  <a:cubicBezTo>
                    <a:pt x="3537" y="77108"/>
                    <a:pt x="4704" y="75905"/>
                    <a:pt x="5930" y="74619"/>
                  </a:cubicBezTo>
                  <a:cubicBezTo>
                    <a:pt x="6918" y="73583"/>
                    <a:pt x="7942" y="72512"/>
                    <a:pt x="8633" y="71285"/>
                  </a:cubicBezTo>
                  <a:cubicBezTo>
                    <a:pt x="9633" y="69547"/>
                    <a:pt x="10038" y="67749"/>
                    <a:pt x="10442" y="66023"/>
                  </a:cubicBezTo>
                  <a:cubicBezTo>
                    <a:pt x="10847" y="64273"/>
                    <a:pt x="11240" y="62618"/>
                    <a:pt x="12181" y="61046"/>
                  </a:cubicBezTo>
                  <a:cubicBezTo>
                    <a:pt x="13216" y="59320"/>
                    <a:pt x="14848" y="57974"/>
                    <a:pt x="16431" y="56676"/>
                  </a:cubicBezTo>
                  <a:cubicBezTo>
                    <a:pt x="17038" y="56176"/>
                    <a:pt x="17681" y="55653"/>
                    <a:pt x="18265" y="55117"/>
                  </a:cubicBezTo>
                  <a:cubicBezTo>
                    <a:pt x="23789" y="50104"/>
                    <a:pt x="24408" y="45282"/>
                    <a:pt x="25182" y="39174"/>
                  </a:cubicBezTo>
                  <a:cubicBezTo>
                    <a:pt x="25373" y="37686"/>
                    <a:pt x="25575" y="36150"/>
                    <a:pt x="25849" y="34507"/>
                  </a:cubicBezTo>
                  <a:cubicBezTo>
                    <a:pt x="26706" y="29554"/>
                    <a:pt x="29504" y="27780"/>
                    <a:pt x="33064" y="25542"/>
                  </a:cubicBezTo>
                  <a:cubicBezTo>
                    <a:pt x="34612" y="24553"/>
                    <a:pt x="36231" y="23541"/>
                    <a:pt x="37791" y="22160"/>
                  </a:cubicBezTo>
                  <a:cubicBezTo>
                    <a:pt x="40613" y="19672"/>
                    <a:pt x="41791" y="15731"/>
                    <a:pt x="42923" y="11909"/>
                  </a:cubicBezTo>
                  <a:cubicBezTo>
                    <a:pt x="44268" y="7373"/>
                    <a:pt x="45542" y="3087"/>
                    <a:pt x="49364" y="1777"/>
                  </a:cubicBezTo>
                  <a:cubicBezTo>
                    <a:pt x="49852" y="1622"/>
                    <a:pt x="50102" y="1098"/>
                    <a:pt x="49935" y="622"/>
                  </a:cubicBezTo>
                  <a:cubicBezTo>
                    <a:pt x="49812" y="243"/>
                    <a:pt x="49456" y="0"/>
                    <a:pt x="49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6200737" y="973224"/>
              <a:ext cx="524067" cy="989129"/>
            </a:xfrm>
            <a:custGeom>
              <a:rect b="b" l="l" r="r" t="t"/>
              <a:pathLst>
                <a:path extrusionOk="0" h="94563" w="50102">
                  <a:moveTo>
                    <a:pt x="49074" y="0"/>
                  </a:moveTo>
                  <a:cubicBezTo>
                    <a:pt x="48977" y="0"/>
                    <a:pt x="48878" y="16"/>
                    <a:pt x="48780" y="50"/>
                  </a:cubicBezTo>
                  <a:cubicBezTo>
                    <a:pt x="44054" y="1658"/>
                    <a:pt x="42589" y="6599"/>
                    <a:pt x="41160" y="11385"/>
                  </a:cubicBezTo>
                  <a:cubicBezTo>
                    <a:pt x="40101" y="14957"/>
                    <a:pt x="39005" y="18648"/>
                    <a:pt x="36576" y="20779"/>
                  </a:cubicBezTo>
                  <a:cubicBezTo>
                    <a:pt x="35124" y="22065"/>
                    <a:pt x="33576" y="23041"/>
                    <a:pt x="32076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76"/>
                    <a:pt x="23563" y="37436"/>
                    <a:pt x="23372" y="38936"/>
                  </a:cubicBezTo>
                  <a:cubicBezTo>
                    <a:pt x="22610" y="44901"/>
                    <a:pt x="22063" y="49199"/>
                    <a:pt x="17038" y="53759"/>
                  </a:cubicBezTo>
                  <a:cubicBezTo>
                    <a:pt x="16479" y="54271"/>
                    <a:pt x="15871" y="54760"/>
                    <a:pt x="15264" y="55260"/>
                  </a:cubicBezTo>
                  <a:cubicBezTo>
                    <a:pt x="13562" y="56653"/>
                    <a:pt x="11800" y="58105"/>
                    <a:pt x="10609" y="60105"/>
                  </a:cubicBezTo>
                  <a:cubicBezTo>
                    <a:pt x="9514" y="61915"/>
                    <a:pt x="9085" y="63796"/>
                    <a:pt x="8656" y="65606"/>
                  </a:cubicBezTo>
                  <a:cubicBezTo>
                    <a:pt x="8275" y="67285"/>
                    <a:pt x="7906" y="68868"/>
                    <a:pt x="7049" y="70381"/>
                  </a:cubicBezTo>
                  <a:cubicBezTo>
                    <a:pt x="6466" y="71416"/>
                    <a:pt x="5561" y="72357"/>
                    <a:pt x="4596" y="73357"/>
                  </a:cubicBezTo>
                  <a:cubicBezTo>
                    <a:pt x="3310" y="74703"/>
                    <a:pt x="1965" y="76107"/>
                    <a:pt x="1274" y="77893"/>
                  </a:cubicBezTo>
                  <a:cubicBezTo>
                    <a:pt x="0" y="81215"/>
                    <a:pt x="393" y="85109"/>
                    <a:pt x="774" y="88883"/>
                  </a:cubicBezTo>
                  <a:cubicBezTo>
                    <a:pt x="941" y="90574"/>
                    <a:pt x="1108" y="92181"/>
                    <a:pt x="1108" y="93645"/>
                  </a:cubicBezTo>
                  <a:cubicBezTo>
                    <a:pt x="1096" y="94157"/>
                    <a:pt x="1513" y="94562"/>
                    <a:pt x="2013" y="94562"/>
                  </a:cubicBezTo>
                  <a:cubicBezTo>
                    <a:pt x="2525" y="94562"/>
                    <a:pt x="2929" y="94157"/>
                    <a:pt x="2929" y="93657"/>
                  </a:cubicBezTo>
                  <a:cubicBezTo>
                    <a:pt x="2929" y="92097"/>
                    <a:pt x="2763" y="90443"/>
                    <a:pt x="2596" y="88692"/>
                  </a:cubicBezTo>
                  <a:cubicBezTo>
                    <a:pt x="2227" y="85144"/>
                    <a:pt x="1858" y="81465"/>
                    <a:pt x="2977" y="78548"/>
                  </a:cubicBezTo>
                  <a:cubicBezTo>
                    <a:pt x="3537" y="77108"/>
                    <a:pt x="4692" y="75893"/>
                    <a:pt x="5918" y="74619"/>
                  </a:cubicBezTo>
                  <a:cubicBezTo>
                    <a:pt x="6918" y="73583"/>
                    <a:pt x="7942" y="72512"/>
                    <a:pt x="8632" y="71285"/>
                  </a:cubicBezTo>
                  <a:cubicBezTo>
                    <a:pt x="9621" y="69535"/>
                    <a:pt x="10037" y="67749"/>
                    <a:pt x="10442" y="66011"/>
                  </a:cubicBezTo>
                  <a:cubicBezTo>
                    <a:pt x="10847" y="64261"/>
                    <a:pt x="11228" y="62606"/>
                    <a:pt x="12169" y="61046"/>
                  </a:cubicBezTo>
                  <a:cubicBezTo>
                    <a:pt x="13204" y="59308"/>
                    <a:pt x="14848" y="57974"/>
                    <a:pt x="16419" y="56676"/>
                  </a:cubicBezTo>
                  <a:cubicBezTo>
                    <a:pt x="17038" y="56176"/>
                    <a:pt x="17669" y="55653"/>
                    <a:pt x="18265" y="55117"/>
                  </a:cubicBezTo>
                  <a:cubicBezTo>
                    <a:pt x="23789" y="50104"/>
                    <a:pt x="24396" y="45270"/>
                    <a:pt x="25182" y="39174"/>
                  </a:cubicBezTo>
                  <a:cubicBezTo>
                    <a:pt x="25373" y="37686"/>
                    <a:pt x="25563" y="36150"/>
                    <a:pt x="25849" y="34507"/>
                  </a:cubicBezTo>
                  <a:cubicBezTo>
                    <a:pt x="26694" y="29554"/>
                    <a:pt x="29504" y="27780"/>
                    <a:pt x="33052" y="25530"/>
                  </a:cubicBezTo>
                  <a:cubicBezTo>
                    <a:pt x="34612" y="24553"/>
                    <a:pt x="36219" y="23530"/>
                    <a:pt x="37779" y="22160"/>
                  </a:cubicBezTo>
                  <a:cubicBezTo>
                    <a:pt x="40613" y="19672"/>
                    <a:pt x="41779" y="15719"/>
                    <a:pt x="42922" y="11897"/>
                  </a:cubicBezTo>
                  <a:cubicBezTo>
                    <a:pt x="44268" y="7361"/>
                    <a:pt x="45542" y="3075"/>
                    <a:pt x="49364" y="1777"/>
                  </a:cubicBezTo>
                  <a:cubicBezTo>
                    <a:pt x="49840" y="1610"/>
                    <a:pt x="50102" y="1098"/>
                    <a:pt x="49935" y="622"/>
                  </a:cubicBezTo>
                  <a:cubicBezTo>
                    <a:pt x="49803" y="243"/>
                    <a:pt x="49452" y="0"/>
                    <a:pt x="4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6267493" y="1008265"/>
              <a:ext cx="524067" cy="989202"/>
            </a:xfrm>
            <a:custGeom>
              <a:rect b="b" l="l" r="r" t="t"/>
              <a:pathLst>
                <a:path extrusionOk="0" h="94570" w="50102">
                  <a:moveTo>
                    <a:pt x="49067" y="0"/>
                  </a:moveTo>
                  <a:cubicBezTo>
                    <a:pt x="48972" y="0"/>
                    <a:pt x="48875" y="15"/>
                    <a:pt x="48780" y="46"/>
                  </a:cubicBezTo>
                  <a:cubicBezTo>
                    <a:pt x="44053" y="1653"/>
                    <a:pt x="42589" y="6606"/>
                    <a:pt x="41160" y="11381"/>
                  </a:cubicBezTo>
                  <a:cubicBezTo>
                    <a:pt x="40100" y="14953"/>
                    <a:pt x="39005" y="18644"/>
                    <a:pt x="36576" y="20787"/>
                  </a:cubicBezTo>
                  <a:cubicBezTo>
                    <a:pt x="35124" y="22073"/>
                    <a:pt x="33576" y="23049"/>
                    <a:pt x="32088" y="23990"/>
                  </a:cubicBezTo>
                  <a:cubicBezTo>
                    <a:pt x="28456" y="26287"/>
                    <a:pt x="25039" y="28442"/>
                    <a:pt x="24051" y="34193"/>
                  </a:cubicBezTo>
                  <a:cubicBezTo>
                    <a:pt x="23765" y="35884"/>
                    <a:pt x="23563" y="37432"/>
                    <a:pt x="23372" y="38944"/>
                  </a:cubicBezTo>
                  <a:cubicBezTo>
                    <a:pt x="22610" y="44897"/>
                    <a:pt x="22062" y="49207"/>
                    <a:pt x="17038" y="53767"/>
                  </a:cubicBezTo>
                  <a:cubicBezTo>
                    <a:pt x="16478" y="54279"/>
                    <a:pt x="15871" y="54767"/>
                    <a:pt x="15264" y="55267"/>
                  </a:cubicBezTo>
                  <a:cubicBezTo>
                    <a:pt x="13561" y="56660"/>
                    <a:pt x="11811" y="58101"/>
                    <a:pt x="10609" y="60101"/>
                  </a:cubicBezTo>
                  <a:cubicBezTo>
                    <a:pt x="9513" y="61923"/>
                    <a:pt x="9085" y="63792"/>
                    <a:pt x="8656" y="65602"/>
                  </a:cubicBezTo>
                  <a:cubicBezTo>
                    <a:pt x="8275" y="67281"/>
                    <a:pt x="7906" y="68876"/>
                    <a:pt x="7049" y="70388"/>
                  </a:cubicBezTo>
                  <a:cubicBezTo>
                    <a:pt x="6465" y="71412"/>
                    <a:pt x="5560" y="72353"/>
                    <a:pt x="4608" y="73353"/>
                  </a:cubicBezTo>
                  <a:cubicBezTo>
                    <a:pt x="3310" y="74710"/>
                    <a:pt x="1965" y="76115"/>
                    <a:pt x="1274" y="77901"/>
                  </a:cubicBezTo>
                  <a:cubicBezTo>
                    <a:pt x="0" y="81211"/>
                    <a:pt x="393" y="85116"/>
                    <a:pt x="774" y="88878"/>
                  </a:cubicBezTo>
                  <a:cubicBezTo>
                    <a:pt x="941" y="90581"/>
                    <a:pt x="1107" y="92188"/>
                    <a:pt x="1107" y="93653"/>
                  </a:cubicBezTo>
                  <a:cubicBezTo>
                    <a:pt x="1107" y="94153"/>
                    <a:pt x="1512" y="94570"/>
                    <a:pt x="2012" y="94570"/>
                  </a:cubicBezTo>
                  <a:cubicBezTo>
                    <a:pt x="2524" y="94570"/>
                    <a:pt x="2929" y="94165"/>
                    <a:pt x="2929" y="93653"/>
                  </a:cubicBezTo>
                  <a:cubicBezTo>
                    <a:pt x="2929" y="92093"/>
                    <a:pt x="2762" y="90450"/>
                    <a:pt x="2596" y="88700"/>
                  </a:cubicBezTo>
                  <a:cubicBezTo>
                    <a:pt x="2239" y="85140"/>
                    <a:pt x="1858" y="81461"/>
                    <a:pt x="2989" y="78556"/>
                  </a:cubicBezTo>
                  <a:cubicBezTo>
                    <a:pt x="3536" y="77115"/>
                    <a:pt x="4703" y="75901"/>
                    <a:pt x="5918" y="74615"/>
                  </a:cubicBezTo>
                  <a:cubicBezTo>
                    <a:pt x="6918" y="73579"/>
                    <a:pt x="7942" y="72507"/>
                    <a:pt x="8632" y="71281"/>
                  </a:cubicBezTo>
                  <a:cubicBezTo>
                    <a:pt x="9620" y="69543"/>
                    <a:pt x="10037" y="67757"/>
                    <a:pt x="10442" y="66019"/>
                  </a:cubicBezTo>
                  <a:cubicBezTo>
                    <a:pt x="10847" y="64268"/>
                    <a:pt x="11228" y="62613"/>
                    <a:pt x="12168" y="61042"/>
                  </a:cubicBezTo>
                  <a:cubicBezTo>
                    <a:pt x="13204" y="59315"/>
                    <a:pt x="14847" y="57970"/>
                    <a:pt x="16431" y="56684"/>
                  </a:cubicBezTo>
                  <a:cubicBezTo>
                    <a:pt x="17038" y="56172"/>
                    <a:pt x="17681" y="55648"/>
                    <a:pt x="18264" y="55124"/>
                  </a:cubicBezTo>
                  <a:cubicBezTo>
                    <a:pt x="23789" y="50100"/>
                    <a:pt x="24408" y="45278"/>
                    <a:pt x="25182" y="39170"/>
                  </a:cubicBezTo>
                  <a:cubicBezTo>
                    <a:pt x="25372" y="37682"/>
                    <a:pt x="25575" y="36146"/>
                    <a:pt x="25849" y="34503"/>
                  </a:cubicBezTo>
                  <a:cubicBezTo>
                    <a:pt x="26694" y="29562"/>
                    <a:pt x="29504" y="27776"/>
                    <a:pt x="33064" y="25537"/>
                  </a:cubicBezTo>
                  <a:cubicBezTo>
                    <a:pt x="34612" y="24549"/>
                    <a:pt x="36219" y="23537"/>
                    <a:pt x="37791" y="22156"/>
                  </a:cubicBezTo>
                  <a:cubicBezTo>
                    <a:pt x="40612" y="19679"/>
                    <a:pt x="41779" y="15727"/>
                    <a:pt x="42922" y="11905"/>
                  </a:cubicBezTo>
                  <a:cubicBezTo>
                    <a:pt x="44268" y="7368"/>
                    <a:pt x="45542" y="3082"/>
                    <a:pt x="49364" y="1784"/>
                  </a:cubicBezTo>
                  <a:cubicBezTo>
                    <a:pt x="49840" y="1618"/>
                    <a:pt x="50102" y="1094"/>
                    <a:pt x="49935" y="618"/>
                  </a:cubicBezTo>
                  <a:cubicBezTo>
                    <a:pt x="49802" y="237"/>
                    <a:pt x="49447" y="0"/>
                    <a:pt x="490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6329385" y="1021915"/>
              <a:ext cx="558941" cy="1032841"/>
            </a:xfrm>
            <a:custGeom>
              <a:rect b="b" l="l" r="r" t="t"/>
              <a:pathLst>
                <a:path extrusionOk="0" h="98742" w="53436">
                  <a:moveTo>
                    <a:pt x="52333" y="1"/>
                  </a:moveTo>
                  <a:cubicBezTo>
                    <a:pt x="52229" y="1"/>
                    <a:pt x="52123" y="17"/>
                    <a:pt x="52019" y="51"/>
                  </a:cubicBezTo>
                  <a:cubicBezTo>
                    <a:pt x="46983" y="1730"/>
                    <a:pt x="45423" y="6897"/>
                    <a:pt x="43899" y="11886"/>
                  </a:cubicBezTo>
                  <a:cubicBezTo>
                    <a:pt x="42768" y="15612"/>
                    <a:pt x="41601" y="19470"/>
                    <a:pt x="39005" y="21708"/>
                  </a:cubicBezTo>
                  <a:cubicBezTo>
                    <a:pt x="37458" y="23042"/>
                    <a:pt x="35803" y="24066"/>
                    <a:pt x="34207" y="25054"/>
                  </a:cubicBezTo>
                  <a:cubicBezTo>
                    <a:pt x="30350" y="27447"/>
                    <a:pt x="26694" y="29697"/>
                    <a:pt x="25647" y="35710"/>
                  </a:cubicBezTo>
                  <a:cubicBezTo>
                    <a:pt x="25337" y="37460"/>
                    <a:pt x="25123" y="39091"/>
                    <a:pt x="24920" y="40663"/>
                  </a:cubicBezTo>
                  <a:cubicBezTo>
                    <a:pt x="24111" y="46878"/>
                    <a:pt x="23527" y="51379"/>
                    <a:pt x="18170" y="56141"/>
                  </a:cubicBezTo>
                  <a:cubicBezTo>
                    <a:pt x="17562" y="56677"/>
                    <a:pt x="16931" y="57189"/>
                    <a:pt x="16276" y="57701"/>
                  </a:cubicBezTo>
                  <a:cubicBezTo>
                    <a:pt x="14467" y="59165"/>
                    <a:pt x="12586" y="60665"/>
                    <a:pt x="11312" y="62761"/>
                  </a:cubicBezTo>
                  <a:cubicBezTo>
                    <a:pt x="10145" y="64654"/>
                    <a:pt x="9680" y="66607"/>
                    <a:pt x="9228" y="68500"/>
                  </a:cubicBezTo>
                  <a:cubicBezTo>
                    <a:pt x="8823" y="70262"/>
                    <a:pt x="8430" y="71917"/>
                    <a:pt x="7513" y="73488"/>
                  </a:cubicBezTo>
                  <a:cubicBezTo>
                    <a:pt x="6882" y="74572"/>
                    <a:pt x="5918" y="75548"/>
                    <a:pt x="4906" y="76596"/>
                  </a:cubicBezTo>
                  <a:cubicBezTo>
                    <a:pt x="3525" y="78013"/>
                    <a:pt x="2096" y="79477"/>
                    <a:pt x="1358" y="81335"/>
                  </a:cubicBezTo>
                  <a:cubicBezTo>
                    <a:pt x="1" y="84799"/>
                    <a:pt x="417" y="88871"/>
                    <a:pt x="822" y="92812"/>
                  </a:cubicBezTo>
                  <a:cubicBezTo>
                    <a:pt x="1001" y="94586"/>
                    <a:pt x="1179" y="96253"/>
                    <a:pt x="1167" y="97789"/>
                  </a:cubicBezTo>
                  <a:cubicBezTo>
                    <a:pt x="1167" y="98313"/>
                    <a:pt x="1608" y="98742"/>
                    <a:pt x="2144" y="98742"/>
                  </a:cubicBezTo>
                  <a:cubicBezTo>
                    <a:pt x="2680" y="98742"/>
                    <a:pt x="3120" y="98313"/>
                    <a:pt x="3120" y="97789"/>
                  </a:cubicBezTo>
                  <a:cubicBezTo>
                    <a:pt x="3120" y="96158"/>
                    <a:pt x="2941" y="94443"/>
                    <a:pt x="2763" y="92610"/>
                  </a:cubicBezTo>
                  <a:cubicBezTo>
                    <a:pt x="2382" y="88907"/>
                    <a:pt x="1977" y="85061"/>
                    <a:pt x="3180" y="82025"/>
                  </a:cubicBezTo>
                  <a:cubicBezTo>
                    <a:pt x="3775" y="80513"/>
                    <a:pt x="5001" y="79251"/>
                    <a:pt x="6311" y="77918"/>
                  </a:cubicBezTo>
                  <a:cubicBezTo>
                    <a:pt x="7371" y="76834"/>
                    <a:pt x="8466" y="75715"/>
                    <a:pt x="9204" y="74441"/>
                  </a:cubicBezTo>
                  <a:cubicBezTo>
                    <a:pt x="10264" y="72619"/>
                    <a:pt x="10704" y="70738"/>
                    <a:pt x="11133" y="68940"/>
                  </a:cubicBezTo>
                  <a:cubicBezTo>
                    <a:pt x="11562" y="67107"/>
                    <a:pt x="11978" y="65380"/>
                    <a:pt x="12978" y="63737"/>
                  </a:cubicBezTo>
                  <a:cubicBezTo>
                    <a:pt x="14086" y="61939"/>
                    <a:pt x="15824" y="60534"/>
                    <a:pt x="17515" y="59177"/>
                  </a:cubicBezTo>
                  <a:cubicBezTo>
                    <a:pt x="18170" y="58653"/>
                    <a:pt x="18848" y="58117"/>
                    <a:pt x="19479" y="57558"/>
                  </a:cubicBezTo>
                  <a:cubicBezTo>
                    <a:pt x="25361" y="52319"/>
                    <a:pt x="26028" y="47283"/>
                    <a:pt x="26849" y="40901"/>
                  </a:cubicBezTo>
                  <a:cubicBezTo>
                    <a:pt x="27052" y="39353"/>
                    <a:pt x="27266" y="37746"/>
                    <a:pt x="27564" y="36031"/>
                  </a:cubicBezTo>
                  <a:cubicBezTo>
                    <a:pt x="28468" y="30864"/>
                    <a:pt x="31469" y="29007"/>
                    <a:pt x="35255" y="26661"/>
                  </a:cubicBezTo>
                  <a:cubicBezTo>
                    <a:pt x="36910" y="25637"/>
                    <a:pt x="38624" y="24578"/>
                    <a:pt x="40291" y="23137"/>
                  </a:cubicBezTo>
                  <a:cubicBezTo>
                    <a:pt x="43304" y="20541"/>
                    <a:pt x="44554" y="16422"/>
                    <a:pt x="45768" y="12433"/>
                  </a:cubicBezTo>
                  <a:cubicBezTo>
                    <a:pt x="47209" y="7695"/>
                    <a:pt x="48566" y="3218"/>
                    <a:pt x="52650" y="1861"/>
                  </a:cubicBezTo>
                  <a:cubicBezTo>
                    <a:pt x="53162" y="1694"/>
                    <a:pt x="53436" y="1146"/>
                    <a:pt x="53257" y="646"/>
                  </a:cubicBezTo>
                  <a:cubicBezTo>
                    <a:pt x="53115" y="248"/>
                    <a:pt x="52739" y="1"/>
                    <a:pt x="52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6405607" y="1021936"/>
              <a:ext cx="574505" cy="1061460"/>
            </a:xfrm>
            <a:custGeom>
              <a:rect b="b" l="l" r="r" t="t"/>
              <a:pathLst>
                <a:path extrusionOk="0" h="101478" w="54924">
                  <a:moveTo>
                    <a:pt x="53785" y="0"/>
                  </a:moveTo>
                  <a:cubicBezTo>
                    <a:pt x="53681" y="0"/>
                    <a:pt x="53575" y="16"/>
                    <a:pt x="53471" y="49"/>
                  </a:cubicBezTo>
                  <a:cubicBezTo>
                    <a:pt x="48304" y="1775"/>
                    <a:pt x="46685" y="7085"/>
                    <a:pt x="45125" y="12217"/>
                  </a:cubicBezTo>
                  <a:cubicBezTo>
                    <a:pt x="43970" y="16051"/>
                    <a:pt x="42767" y="20016"/>
                    <a:pt x="40100" y="22302"/>
                  </a:cubicBezTo>
                  <a:cubicBezTo>
                    <a:pt x="38505" y="23683"/>
                    <a:pt x="36814" y="24730"/>
                    <a:pt x="35171" y="25742"/>
                  </a:cubicBezTo>
                  <a:cubicBezTo>
                    <a:pt x="31207" y="28207"/>
                    <a:pt x="27444" y="30529"/>
                    <a:pt x="26373" y="36696"/>
                  </a:cubicBezTo>
                  <a:cubicBezTo>
                    <a:pt x="26051" y="38506"/>
                    <a:pt x="25837" y="40173"/>
                    <a:pt x="25622" y="41792"/>
                  </a:cubicBezTo>
                  <a:cubicBezTo>
                    <a:pt x="24789" y="48186"/>
                    <a:pt x="24182" y="52793"/>
                    <a:pt x="18681" y="57699"/>
                  </a:cubicBezTo>
                  <a:cubicBezTo>
                    <a:pt x="18062" y="58246"/>
                    <a:pt x="17407" y="58770"/>
                    <a:pt x="16740" y="59306"/>
                  </a:cubicBezTo>
                  <a:cubicBezTo>
                    <a:pt x="14871" y="60806"/>
                    <a:pt x="12942" y="62354"/>
                    <a:pt x="11633" y="64497"/>
                  </a:cubicBezTo>
                  <a:cubicBezTo>
                    <a:pt x="10442" y="66450"/>
                    <a:pt x="9966" y="68462"/>
                    <a:pt x="9501" y="70403"/>
                  </a:cubicBezTo>
                  <a:cubicBezTo>
                    <a:pt x="9073" y="72201"/>
                    <a:pt x="8668" y="73903"/>
                    <a:pt x="7727" y="75534"/>
                  </a:cubicBezTo>
                  <a:cubicBezTo>
                    <a:pt x="7084" y="76630"/>
                    <a:pt x="6096" y="77642"/>
                    <a:pt x="5048" y="78725"/>
                  </a:cubicBezTo>
                  <a:cubicBezTo>
                    <a:pt x="3632" y="80178"/>
                    <a:pt x="2155" y="81678"/>
                    <a:pt x="1405" y="83595"/>
                  </a:cubicBezTo>
                  <a:cubicBezTo>
                    <a:pt x="0" y="87155"/>
                    <a:pt x="441" y="91334"/>
                    <a:pt x="857" y="95382"/>
                  </a:cubicBezTo>
                  <a:cubicBezTo>
                    <a:pt x="1036" y="97204"/>
                    <a:pt x="1215" y="98930"/>
                    <a:pt x="1215" y="100502"/>
                  </a:cubicBezTo>
                  <a:cubicBezTo>
                    <a:pt x="1215" y="101037"/>
                    <a:pt x="1667" y="101478"/>
                    <a:pt x="2215" y="101478"/>
                  </a:cubicBezTo>
                  <a:cubicBezTo>
                    <a:pt x="2774" y="101478"/>
                    <a:pt x="3215" y="101049"/>
                    <a:pt x="3215" y="100502"/>
                  </a:cubicBezTo>
                  <a:cubicBezTo>
                    <a:pt x="3227" y="98835"/>
                    <a:pt x="3036" y="97061"/>
                    <a:pt x="2846" y="95180"/>
                  </a:cubicBezTo>
                  <a:cubicBezTo>
                    <a:pt x="2453" y="91370"/>
                    <a:pt x="2048" y="87429"/>
                    <a:pt x="3274" y="84297"/>
                  </a:cubicBezTo>
                  <a:cubicBezTo>
                    <a:pt x="3882" y="82749"/>
                    <a:pt x="5156" y="81452"/>
                    <a:pt x="6501" y="80071"/>
                  </a:cubicBezTo>
                  <a:cubicBezTo>
                    <a:pt x="7585" y="78963"/>
                    <a:pt x="8704" y="77820"/>
                    <a:pt x="9466" y="76499"/>
                  </a:cubicBezTo>
                  <a:cubicBezTo>
                    <a:pt x="10561" y="74629"/>
                    <a:pt x="11014" y="72701"/>
                    <a:pt x="11454" y="70843"/>
                  </a:cubicBezTo>
                  <a:cubicBezTo>
                    <a:pt x="11895" y="68962"/>
                    <a:pt x="12311" y="67188"/>
                    <a:pt x="13347" y="65509"/>
                  </a:cubicBezTo>
                  <a:cubicBezTo>
                    <a:pt x="14490" y="63652"/>
                    <a:pt x="16276" y="62211"/>
                    <a:pt x="18014" y="60818"/>
                  </a:cubicBezTo>
                  <a:cubicBezTo>
                    <a:pt x="18681" y="60282"/>
                    <a:pt x="19384" y="59723"/>
                    <a:pt x="20027" y="59151"/>
                  </a:cubicBezTo>
                  <a:cubicBezTo>
                    <a:pt x="26075" y="53758"/>
                    <a:pt x="26754" y="48590"/>
                    <a:pt x="27611" y="42042"/>
                  </a:cubicBezTo>
                  <a:cubicBezTo>
                    <a:pt x="27813" y="40447"/>
                    <a:pt x="28039" y="38792"/>
                    <a:pt x="28337" y="37030"/>
                  </a:cubicBezTo>
                  <a:cubicBezTo>
                    <a:pt x="29278" y="31719"/>
                    <a:pt x="32350" y="29814"/>
                    <a:pt x="36243" y="27397"/>
                  </a:cubicBezTo>
                  <a:cubicBezTo>
                    <a:pt x="37945" y="26350"/>
                    <a:pt x="39708" y="25254"/>
                    <a:pt x="41422" y="23778"/>
                  </a:cubicBezTo>
                  <a:cubicBezTo>
                    <a:pt x="44518" y="21111"/>
                    <a:pt x="45804" y="16872"/>
                    <a:pt x="47054" y="12777"/>
                  </a:cubicBezTo>
                  <a:cubicBezTo>
                    <a:pt x="48530" y="7907"/>
                    <a:pt x="49923" y="3299"/>
                    <a:pt x="54114" y="1906"/>
                  </a:cubicBezTo>
                  <a:cubicBezTo>
                    <a:pt x="54638" y="1728"/>
                    <a:pt x="54924" y="1180"/>
                    <a:pt x="54745" y="668"/>
                  </a:cubicBezTo>
                  <a:cubicBezTo>
                    <a:pt x="54602" y="257"/>
                    <a:pt x="54206" y="0"/>
                    <a:pt x="53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5969467" y="626904"/>
              <a:ext cx="1253254" cy="431161"/>
            </a:xfrm>
            <a:custGeom>
              <a:rect b="b" l="l" r="r" t="t"/>
              <a:pathLst>
                <a:path extrusionOk="0" h="41220" w="119814">
                  <a:moveTo>
                    <a:pt x="79237" y="1"/>
                  </a:moveTo>
                  <a:cubicBezTo>
                    <a:pt x="64842" y="1"/>
                    <a:pt x="52198" y="7442"/>
                    <a:pt x="44994" y="18741"/>
                  </a:cubicBezTo>
                  <a:cubicBezTo>
                    <a:pt x="40291" y="15241"/>
                    <a:pt x="34410" y="13205"/>
                    <a:pt x="28028" y="13205"/>
                  </a:cubicBezTo>
                  <a:cubicBezTo>
                    <a:pt x="12550" y="13205"/>
                    <a:pt x="1" y="25123"/>
                    <a:pt x="1" y="41220"/>
                  </a:cubicBezTo>
                  <a:lnTo>
                    <a:pt x="119813" y="40577"/>
                  </a:lnTo>
                  <a:cubicBezTo>
                    <a:pt x="119813" y="18039"/>
                    <a:pt x="101644" y="1"/>
                    <a:pt x="79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6063125" y="811721"/>
              <a:ext cx="1365459" cy="1608560"/>
            </a:xfrm>
            <a:custGeom>
              <a:rect b="b" l="l" r="r" t="t"/>
              <a:pathLst>
                <a:path extrusionOk="0" h="153782" w="130541">
                  <a:moveTo>
                    <a:pt x="52566" y="0"/>
                  </a:moveTo>
                  <a:cubicBezTo>
                    <a:pt x="52566" y="0"/>
                    <a:pt x="0" y="150995"/>
                    <a:pt x="798" y="153400"/>
                  </a:cubicBezTo>
                  <a:lnTo>
                    <a:pt x="130540" y="153781"/>
                  </a:lnTo>
                  <a:lnTo>
                    <a:pt x="52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6300494" y="822558"/>
              <a:ext cx="1128090" cy="1597723"/>
            </a:xfrm>
            <a:custGeom>
              <a:rect b="b" l="l" r="r" t="t"/>
              <a:pathLst>
                <a:path extrusionOk="0" h="152746" w="107848">
                  <a:moveTo>
                    <a:pt x="30409" y="0"/>
                  </a:moveTo>
                  <a:cubicBezTo>
                    <a:pt x="27111" y="11073"/>
                    <a:pt x="35517" y="19693"/>
                    <a:pt x="39815" y="29361"/>
                  </a:cubicBezTo>
                  <a:cubicBezTo>
                    <a:pt x="40994" y="32028"/>
                    <a:pt x="42148" y="35124"/>
                    <a:pt x="41398" y="38065"/>
                  </a:cubicBezTo>
                  <a:cubicBezTo>
                    <a:pt x="40720" y="40767"/>
                    <a:pt x="38541" y="42744"/>
                    <a:pt x="36457" y="44422"/>
                  </a:cubicBezTo>
                  <a:cubicBezTo>
                    <a:pt x="31088" y="48780"/>
                    <a:pt x="19967" y="54971"/>
                    <a:pt x="23468" y="63520"/>
                  </a:cubicBezTo>
                  <a:cubicBezTo>
                    <a:pt x="24968" y="67175"/>
                    <a:pt x="28421" y="69926"/>
                    <a:pt x="31480" y="72247"/>
                  </a:cubicBezTo>
                  <a:cubicBezTo>
                    <a:pt x="34564" y="74593"/>
                    <a:pt x="37267" y="77046"/>
                    <a:pt x="39327" y="80379"/>
                  </a:cubicBezTo>
                  <a:cubicBezTo>
                    <a:pt x="43458" y="87059"/>
                    <a:pt x="45089" y="96298"/>
                    <a:pt x="41875" y="103692"/>
                  </a:cubicBezTo>
                  <a:cubicBezTo>
                    <a:pt x="39017" y="110276"/>
                    <a:pt x="32362" y="113598"/>
                    <a:pt x="26218" y="116527"/>
                  </a:cubicBezTo>
                  <a:cubicBezTo>
                    <a:pt x="19027" y="119956"/>
                    <a:pt x="11049" y="123837"/>
                    <a:pt x="6180" y="130397"/>
                  </a:cubicBezTo>
                  <a:cubicBezTo>
                    <a:pt x="1584" y="136600"/>
                    <a:pt x="0" y="145328"/>
                    <a:pt x="3286" y="152436"/>
                  </a:cubicBezTo>
                  <a:lnTo>
                    <a:pt x="107847" y="152745"/>
                  </a:lnTo>
                  <a:lnTo>
                    <a:pt x="107847" y="152745"/>
                  </a:lnTo>
                  <a:lnTo>
                    <a:pt x="304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5650897" y="1512499"/>
              <a:ext cx="1034682" cy="1200818"/>
            </a:xfrm>
            <a:custGeom>
              <a:rect b="b" l="l" r="r" t="t"/>
              <a:pathLst>
                <a:path extrusionOk="0" h="114801" w="98918">
                  <a:moveTo>
                    <a:pt x="34719" y="1"/>
                  </a:moveTo>
                  <a:cubicBezTo>
                    <a:pt x="34719" y="1"/>
                    <a:pt x="0" y="112693"/>
                    <a:pt x="608" y="114515"/>
                  </a:cubicBezTo>
                  <a:lnTo>
                    <a:pt x="98917" y="114801"/>
                  </a:lnTo>
                  <a:lnTo>
                    <a:pt x="34719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5859124" y="1525459"/>
              <a:ext cx="826455" cy="1187859"/>
            </a:xfrm>
            <a:custGeom>
              <a:rect b="b" l="l" r="r" t="t"/>
              <a:pathLst>
                <a:path extrusionOk="0" h="113562" w="79011">
                  <a:moveTo>
                    <a:pt x="15514" y="0"/>
                  </a:moveTo>
                  <a:cubicBezTo>
                    <a:pt x="14240" y="3774"/>
                    <a:pt x="14264" y="8084"/>
                    <a:pt x="14586" y="11954"/>
                  </a:cubicBezTo>
                  <a:cubicBezTo>
                    <a:pt x="14967" y="16478"/>
                    <a:pt x="15788" y="20872"/>
                    <a:pt x="18658" y="24491"/>
                  </a:cubicBezTo>
                  <a:cubicBezTo>
                    <a:pt x="21968" y="28658"/>
                    <a:pt x="26421" y="31944"/>
                    <a:pt x="29230" y="36493"/>
                  </a:cubicBezTo>
                  <a:cubicBezTo>
                    <a:pt x="31945" y="40886"/>
                    <a:pt x="32993" y="46030"/>
                    <a:pt x="28873" y="49649"/>
                  </a:cubicBezTo>
                  <a:cubicBezTo>
                    <a:pt x="24492" y="53495"/>
                    <a:pt x="9788" y="52661"/>
                    <a:pt x="13359" y="61877"/>
                  </a:cubicBezTo>
                  <a:cubicBezTo>
                    <a:pt x="14455" y="64710"/>
                    <a:pt x="17098" y="66603"/>
                    <a:pt x="19705" y="68151"/>
                  </a:cubicBezTo>
                  <a:cubicBezTo>
                    <a:pt x="25218" y="71449"/>
                    <a:pt x="31171" y="75628"/>
                    <a:pt x="34052" y="81582"/>
                  </a:cubicBezTo>
                  <a:cubicBezTo>
                    <a:pt x="36934" y="87547"/>
                    <a:pt x="32433" y="93559"/>
                    <a:pt x="26432" y="94952"/>
                  </a:cubicBezTo>
                  <a:cubicBezTo>
                    <a:pt x="22289" y="95905"/>
                    <a:pt x="17967" y="95464"/>
                    <a:pt x="13776" y="96000"/>
                  </a:cubicBezTo>
                  <a:cubicBezTo>
                    <a:pt x="9287" y="96560"/>
                    <a:pt x="5037" y="98869"/>
                    <a:pt x="2429" y="102656"/>
                  </a:cubicBezTo>
                  <a:cubicBezTo>
                    <a:pt x="132" y="105977"/>
                    <a:pt x="1" y="109716"/>
                    <a:pt x="941" y="113335"/>
                  </a:cubicBezTo>
                  <a:lnTo>
                    <a:pt x="79010" y="113562"/>
                  </a:lnTo>
                  <a:lnTo>
                    <a:pt x="15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5609674" y="516069"/>
              <a:ext cx="2737131" cy="2251672"/>
            </a:xfrm>
            <a:custGeom>
              <a:rect b="b" l="l" r="r" t="t"/>
              <a:pathLst>
                <a:path extrusionOk="0" h="215265" w="261676">
                  <a:moveTo>
                    <a:pt x="233732" y="215265"/>
                  </a:moveTo>
                  <a:lnTo>
                    <a:pt x="3834" y="215265"/>
                  </a:lnTo>
                  <a:cubicBezTo>
                    <a:pt x="3858" y="203704"/>
                    <a:pt x="0" y="186213"/>
                    <a:pt x="7263" y="176819"/>
                  </a:cubicBezTo>
                  <a:cubicBezTo>
                    <a:pt x="15443" y="166235"/>
                    <a:pt x="29957" y="171224"/>
                    <a:pt x="39124" y="176998"/>
                  </a:cubicBezTo>
                  <a:cubicBezTo>
                    <a:pt x="45923" y="181284"/>
                    <a:pt x="55579" y="185463"/>
                    <a:pt x="63413" y="181844"/>
                  </a:cubicBezTo>
                  <a:cubicBezTo>
                    <a:pt x="72188" y="177796"/>
                    <a:pt x="75700" y="170473"/>
                    <a:pt x="76105" y="161675"/>
                  </a:cubicBezTo>
                  <a:cubicBezTo>
                    <a:pt x="76653" y="149649"/>
                    <a:pt x="75986" y="136291"/>
                    <a:pt x="81403" y="125194"/>
                  </a:cubicBezTo>
                  <a:cubicBezTo>
                    <a:pt x="88297" y="111085"/>
                    <a:pt x="99501" y="114645"/>
                    <a:pt x="111812" y="110049"/>
                  </a:cubicBezTo>
                  <a:cubicBezTo>
                    <a:pt x="120432" y="106847"/>
                    <a:pt x="119825" y="97310"/>
                    <a:pt x="121801" y="89630"/>
                  </a:cubicBezTo>
                  <a:cubicBezTo>
                    <a:pt x="126933" y="69771"/>
                    <a:pt x="120325" y="51006"/>
                    <a:pt x="129528" y="32230"/>
                  </a:cubicBezTo>
                  <a:cubicBezTo>
                    <a:pt x="144911" y="881"/>
                    <a:pt x="188667" y="0"/>
                    <a:pt x="205062" y="22312"/>
                  </a:cubicBezTo>
                  <a:cubicBezTo>
                    <a:pt x="220278" y="43017"/>
                    <a:pt x="219159" y="70687"/>
                    <a:pt x="217670" y="95059"/>
                  </a:cubicBezTo>
                  <a:cubicBezTo>
                    <a:pt x="216825" y="108978"/>
                    <a:pt x="214158" y="122777"/>
                    <a:pt x="215432" y="136779"/>
                  </a:cubicBezTo>
                  <a:cubicBezTo>
                    <a:pt x="216004" y="143137"/>
                    <a:pt x="217135" y="150388"/>
                    <a:pt x="221195" y="155579"/>
                  </a:cubicBezTo>
                  <a:cubicBezTo>
                    <a:pt x="226683" y="162580"/>
                    <a:pt x="238721" y="163234"/>
                    <a:pt x="245864" y="168676"/>
                  </a:cubicBezTo>
                  <a:cubicBezTo>
                    <a:pt x="261676" y="180737"/>
                    <a:pt x="259473" y="197643"/>
                    <a:pt x="259473" y="215265"/>
                  </a:cubicBezTo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7369663" y="818322"/>
              <a:ext cx="377491" cy="475627"/>
            </a:xfrm>
            <a:custGeom>
              <a:rect b="b" l="l" r="r" t="t"/>
              <a:pathLst>
                <a:path extrusionOk="0" h="45471" w="36089">
                  <a:moveTo>
                    <a:pt x="10883" y="1"/>
                  </a:moveTo>
                  <a:lnTo>
                    <a:pt x="6847" y="39077"/>
                  </a:lnTo>
                  <a:lnTo>
                    <a:pt x="5025" y="15324"/>
                  </a:lnTo>
                  <a:lnTo>
                    <a:pt x="1" y="45470"/>
                  </a:lnTo>
                  <a:lnTo>
                    <a:pt x="35636" y="44554"/>
                  </a:lnTo>
                  <a:cubicBezTo>
                    <a:pt x="35636" y="43184"/>
                    <a:pt x="36088" y="5730"/>
                    <a:pt x="36088" y="5727"/>
                  </a:cubicBezTo>
                  <a:lnTo>
                    <a:pt x="36088" y="5727"/>
                  </a:lnTo>
                  <a:lnTo>
                    <a:pt x="29695" y="33588"/>
                  </a:lnTo>
                  <a:lnTo>
                    <a:pt x="27861" y="16229"/>
                  </a:lnTo>
                  <a:lnTo>
                    <a:pt x="24206" y="37243"/>
                  </a:lnTo>
                  <a:lnTo>
                    <a:pt x="20551" y="2989"/>
                  </a:lnTo>
                  <a:lnTo>
                    <a:pt x="17360" y="36791"/>
                  </a:lnTo>
                  <a:lnTo>
                    <a:pt x="12788" y="19884"/>
                  </a:lnTo>
                  <a:lnTo>
                    <a:pt x="10966" y="31766"/>
                  </a:lnTo>
                  <a:lnTo>
                    <a:pt x="10883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7548006" y="1200258"/>
              <a:ext cx="464100" cy="1599742"/>
            </a:xfrm>
            <a:custGeom>
              <a:rect b="b" l="l" r="r" t="t"/>
              <a:pathLst>
                <a:path extrusionOk="0" h="152939" w="44369">
                  <a:moveTo>
                    <a:pt x="6201" y="0"/>
                  </a:moveTo>
                  <a:cubicBezTo>
                    <a:pt x="4031" y="0"/>
                    <a:pt x="1887" y="696"/>
                    <a:pt x="0" y="2325"/>
                  </a:cubicBezTo>
                  <a:cubicBezTo>
                    <a:pt x="2596" y="6635"/>
                    <a:pt x="1512" y="12993"/>
                    <a:pt x="2191" y="17636"/>
                  </a:cubicBezTo>
                  <a:cubicBezTo>
                    <a:pt x="4298" y="32174"/>
                    <a:pt x="5001" y="46354"/>
                    <a:pt x="5858" y="60998"/>
                  </a:cubicBezTo>
                  <a:cubicBezTo>
                    <a:pt x="6715" y="75393"/>
                    <a:pt x="5346" y="89764"/>
                    <a:pt x="5215" y="104182"/>
                  </a:cubicBezTo>
                  <a:cubicBezTo>
                    <a:pt x="5096" y="118422"/>
                    <a:pt x="4215" y="133769"/>
                    <a:pt x="631" y="147473"/>
                  </a:cubicBezTo>
                  <a:cubicBezTo>
                    <a:pt x="7632" y="149045"/>
                    <a:pt x="15228" y="148640"/>
                    <a:pt x="22360" y="149962"/>
                  </a:cubicBezTo>
                  <a:cubicBezTo>
                    <a:pt x="28635" y="151129"/>
                    <a:pt x="37576" y="150664"/>
                    <a:pt x="43291" y="152938"/>
                  </a:cubicBezTo>
                  <a:cubicBezTo>
                    <a:pt x="44369" y="146407"/>
                    <a:pt x="42371" y="144481"/>
                    <a:pt x="39064" y="144481"/>
                  </a:cubicBezTo>
                  <a:cubicBezTo>
                    <a:pt x="34313" y="144481"/>
                    <a:pt x="26861" y="148456"/>
                    <a:pt x="21950" y="148456"/>
                  </a:cubicBezTo>
                  <a:cubicBezTo>
                    <a:pt x="19288" y="148456"/>
                    <a:pt x="17373" y="147289"/>
                    <a:pt x="17038" y="143687"/>
                  </a:cubicBezTo>
                  <a:cubicBezTo>
                    <a:pt x="16133" y="133853"/>
                    <a:pt x="29766" y="131686"/>
                    <a:pt x="20812" y="120601"/>
                  </a:cubicBezTo>
                  <a:cubicBezTo>
                    <a:pt x="17812" y="116874"/>
                    <a:pt x="14335" y="116005"/>
                    <a:pt x="14669" y="110481"/>
                  </a:cubicBezTo>
                  <a:cubicBezTo>
                    <a:pt x="15074" y="103932"/>
                    <a:pt x="20122" y="104444"/>
                    <a:pt x="23206" y="100015"/>
                  </a:cubicBezTo>
                  <a:cubicBezTo>
                    <a:pt x="27778" y="93443"/>
                    <a:pt x="22622" y="88823"/>
                    <a:pt x="18991" y="83620"/>
                  </a:cubicBezTo>
                  <a:cubicBezTo>
                    <a:pt x="13907" y="76322"/>
                    <a:pt x="16252" y="72559"/>
                    <a:pt x="21384" y="66618"/>
                  </a:cubicBezTo>
                  <a:cubicBezTo>
                    <a:pt x="25765" y="61546"/>
                    <a:pt x="28230" y="57081"/>
                    <a:pt x="25670" y="50414"/>
                  </a:cubicBezTo>
                  <a:cubicBezTo>
                    <a:pt x="22598" y="42401"/>
                    <a:pt x="13835" y="39401"/>
                    <a:pt x="15538" y="29780"/>
                  </a:cubicBezTo>
                  <a:cubicBezTo>
                    <a:pt x="16681" y="23280"/>
                    <a:pt x="21229" y="19100"/>
                    <a:pt x="20169" y="12159"/>
                  </a:cubicBezTo>
                  <a:cubicBezTo>
                    <a:pt x="19253" y="6083"/>
                    <a:pt x="12613" y="0"/>
                    <a:pt x="6201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7459703" y="1174579"/>
              <a:ext cx="500260" cy="1601510"/>
            </a:xfrm>
            <a:custGeom>
              <a:rect b="b" l="l" r="r" t="t"/>
              <a:pathLst>
                <a:path extrusionOk="0" h="153108" w="47826">
                  <a:moveTo>
                    <a:pt x="6564" y="0"/>
                  </a:moveTo>
                  <a:cubicBezTo>
                    <a:pt x="4265" y="0"/>
                    <a:pt x="1997" y="690"/>
                    <a:pt x="1" y="2303"/>
                  </a:cubicBezTo>
                  <a:cubicBezTo>
                    <a:pt x="2787" y="6625"/>
                    <a:pt x="1668" y="12971"/>
                    <a:pt x="2394" y="17626"/>
                  </a:cubicBezTo>
                  <a:cubicBezTo>
                    <a:pt x="4704" y="32176"/>
                    <a:pt x="5490" y="46356"/>
                    <a:pt x="6466" y="61013"/>
                  </a:cubicBezTo>
                  <a:cubicBezTo>
                    <a:pt x="7430" y="75419"/>
                    <a:pt x="6025" y="89790"/>
                    <a:pt x="5942" y="104208"/>
                  </a:cubicBezTo>
                  <a:cubicBezTo>
                    <a:pt x="5859" y="118448"/>
                    <a:pt x="4978" y="133784"/>
                    <a:pt x="1215" y="147476"/>
                  </a:cubicBezTo>
                  <a:cubicBezTo>
                    <a:pt x="8680" y="149083"/>
                    <a:pt x="16777" y="148702"/>
                    <a:pt x="24385" y="150059"/>
                  </a:cubicBezTo>
                  <a:cubicBezTo>
                    <a:pt x="31076" y="151250"/>
                    <a:pt x="40601" y="150809"/>
                    <a:pt x="46697" y="153107"/>
                  </a:cubicBezTo>
                  <a:cubicBezTo>
                    <a:pt x="47826" y="146560"/>
                    <a:pt x="45675" y="144636"/>
                    <a:pt x="42133" y="144636"/>
                  </a:cubicBezTo>
                  <a:cubicBezTo>
                    <a:pt x="37082" y="144636"/>
                    <a:pt x="29203" y="148551"/>
                    <a:pt x="23980" y="148551"/>
                  </a:cubicBezTo>
                  <a:cubicBezTo>
                    <a:pt x="21125" y="148551"/>
                    <a:pt x="19064" y="147381"/>
                    <a:pt x="18694" y="143761"/>
                  </a:cubicBezTo>
                  <a:cubicBezTo>
                    <a:pt x="17682" y="133915"/>
                    <a:pt x="32207" y="131807"/>
                    <a:pt x="22635" y="120675"/>
                  </a:cubicBezTo>
                  <a:cubicBezTo>
                    <a:pt x="19408" y="116936"/>
                    <a:pt x="15705" y="116055"/>
                    <a:pt x="16038" y="110531"/>
                  </a:cubicBezTo>
                  <a:cubicBezTo>
                    <a:pt x="16443" y="103994"/>
                    <a:pt x="21825" y="104518"/>
                    <a:pt x="25099" y="100101"/>
                  </a:cubicBezTo>
                  <a:cubicBezTo>
                    <a:pt x="29957" y="93552"/>
                    <a:pt x="24432" y="88909"/>
                    <a:pt x="20539" y="83682"/>
                  </a:cubicBezTo>
                  <a:cubicBezTo>
                    <a:pt x="15098" y="76372"/>
                    <a:pt x="17586" y="72609"/>
                    <a:pt x="23027" y="66692"/>
                  </a:cubicBezTo>
                  <a:cubicBezTo>
                    <a:pt x="27695" y="61632"/>
                    <a:pt x="30290" y="57179"/>
                    <a:pt x="27540" y="50500"/>
                  </a:cubicBezTo>
                  <a:cubicBezTo>
                    <a:pt x="24242" y="42463"/>
                    <a:pt x="14884" y="39439"/>
                    <a:pt x="16669" y="29818"/>
                  </a:cubicBezTo>
                  <a:cubicBezTo>
                    <a:pt x="17860" y="23318"/>
                    <a:pt x="22682" y="19162"/>
                    <a:pt x="21539" y="12221"/>
                  </a:cubicBezTo>
                  <a:cubicBezTo>
                    <a:pt x="20532" y="6124"/>
                    <a:pt x="13412" y="0"/>
                    <a:pt x="6564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7376012" y="1104727"/>
              <a:ext cx="464027" cy="1599752"/>
            </a:xfrm>
            <a:custGeom>
              <a:rect b="b" l="l" r="r" t="t"/>
              <a:pathLst>
                <a:path extrusionOk="0" h="152940" w="44362">
                  <a:moveTo>
                    <a:pt x="6199" y="1"/>
                  </a:moveTo>
                  <a:cubicBezTo>
                    <a:pt x="4031" y="1"/>
                    <a:pt x="1888" y="697"/>
                    <a:pt x="1" y="2326"/>
                  </a:cubicBezTo>
                  <a:cubicBezTo>
                    <a:pt x="2596" y="6636"/>
                    <a:pt x="1513" y="12982"/>
                    <a:pt x="2191" y="17637"/>
                  </a:cubicBezTo>
                  <a:cubicBezTo>
                    <a:pt x="4299" y="32174"/>
                    <a:pt x="4989" y="46355"/>
                    <a:pt x="5859" y="60988"/>
                  </a:cubicBezTo>
                  <a:cubicBezTo>
                    <a:pt x="6704" y="75394"/>
                    <a:pt x="5335" y="89765"/>
                    <a:pt x="5216" y="104183"/>
                  </a:cubicBezTo>
                  <a:cubicBezTo>
                    <a:pt x="5085" y="118423"/>
                    <a:pt x="4204" y="133758"/>
                    <a:pt x="620" y="147462"/>
                  </a:cubicBezTo>
                  <a:cubicBezTo>
                    <a:pt x="7621" y="149046"/>
                    <a:pt x="15229" y="148641"/>
                    <a:pt x="22361" y="149963"/>
                  </a:cubicBezTo>
                  <a:cubicBezTo>
                    <a:pt x="28635" y="151130"/>
                    <a:pt x="37577" y="150665"/>
                    <a:pt x="43280" y="152939"/>
                  </a:cubicBezTo>
                  <a:cubicBezTo>
                    <a:pt x="44361" y="146408"/>
                    <a:pt x="42366" y="144482"/>
                    <a:pt x="39061" y="144482"/>
                  </a:cubicBezTo>
                  <a:cubicBezTo>
                    <a:pt x="34312" y="144482"/>
                    <a:pt x="26861" y="148457"/>
                    <a:pt x="21950" y="148457"/>
                  </a:cubicBezTo>
                  <a:cubicBezTo>
                    <a:pt x="19289" y="148457"/>
                    <a:pt x="17373" y="147290"/>
                    <a:pt x="17039" y="143688"/>
                  </a:cubicBezTo>
                  <a:cubicBezTo>
                    <a:pt x="16134" y="133854"/>
                    <a:pt x="29766" y="131687"/>
                    <a:pt x="20813" y="120602"/>
                  </a:cubicBezTo>
                  <a:cubicBezTo>
                    <a:pt x="17801" y="116863"/>
                    <a:pt x="14336" y="115994"/>
                    <a:pt x="14669" y="110470"/>
                  </a:cubicBezTo>
                  <a:cubicBezTo>
                    <a:pt x="15074" y="103933"/>
                    <a:pt x="20122" y="104445"/>
                    <a:pt x="23206" y="100016"/>
                  </a:cubicBezTo>
                  <a:cubicBezTo>
                    <a:pt x="27778" y="93444"/>
                    <a:pt x="22623" y="88824"/>
                    <a:pt x="18979" y="83609"/>
                  </a:cubicBezTo>
                  <a:cubicBezTo>
                    <a:pt x="13895" y="76323"/>
                    <a:pt x="16253" y="72560"/>
                    <a:pt x="21384" y="66619"/>
                  </a:cubicBezTo>
                  <a:cubicBezTo>
                    <a:pt x="25766" y="61535"/>
                    <a:pt x="28219" y="57082"/>
                    <a:pt x="25671" y="50415"/>
                  </a:cubicBezTo>
                  <a:cubicBezTo>
                    <a:pt x="22599" y="42390"/>
                    <a:pt x="13836" y="39402"/>
                    <a:pt x="15526" y="29769"/>
                  </a:cubicBezTo>
                  <a:cubicBezTo>
                    <a:pt x="16681" y="23269"/>
                    <a:pt x="21218" y="19101"/>
                    <a:pt x="20170" y="12160"/>
                  </a:cubicBezTo>
                  <a:cubicBezTo>
                    <a:pt x="19245" y="6084"/>
                    <a:pt x="12609" y="1"/>
                    <a:pt x="6199" y="1"/>
                  </a:cubicBezTo>
                  <a:close/>
                </a:path>
              </a:pathLst>
            </a:custGeom>
            <a:solidFill>
              <a:srgbClr val="FFD2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6962790" y="250992"/>
              <a:ext cx="255820" cy="556451"/>
            </a:xfrm>
            <a:custGeom>
              <a:rect b="b" l="l" r="r" t="t"/>
              <a:pathLst>
                <a:path extrusionOk="0" h="53198" w="24457">
                  <a:moveTo>
                    <a:pt x="10664" y="1"/>
                  </a:moveTo>
                  <a:cubicBezTo>
                    <a:pt x="7865" y="1"/>
                    <a:pt x="5413" y="1400"/>
                    <a:pt x="4573" y="5030"/>
                  </a:cubicBezTo>
                  <a:cubicBezTo>
                    <a:pt x="3073" y="11519"/>
                    <a:pt x="9359" y="14103"/>
                    <a:pt x="11216" y="19413"/>
                  </a:cubicBezTo>
                  <a:cubicBezTo>
                    <a:pt x="14753" y="29485"/>
                    <a:pt x="1" y="32605"/>
                    <a:pt x="1965" y="43618"/>
                  </a:cubicBezTo>
                  <a:cubicBezTo>
                    <a:pt x="2910" y="48897"/>
                    <a:pt x="9192" y="53198"/>
                    <a:pt x="14240" y="53198"/>
                  </a:cubicBezTo>
                  <a:cubicBezTo>
                    <a:pt x="16889" y="53198"/>
                    <a:pt x="19197" y="52014"/>
                    <a:pt x="20218" y="49166"/>
                  </a:cubicBezTo>
                  <a:cubicBezTo>
                    <a:pt x="22742" y="42070"/>
                    <a:pt x="19682" y="32248"/>
                    <a:pt x="21754" y="24413"/>
                  </a:cubicBezTo>
                  <a:cubicBezTo>
                    <a:pt x="23361" y="18341"/>
                    <a:pt x="24456" y="10650"/>
                    <a:pt x="20491" y="5173"/>
                  </a:cubicBezTo>
                  <a:cubicBezTo>
                    <a:pt x="19956" y="4435"/>
                    <a:pt x="19289" y="3744"/>
                    <a:pt x="18527" y="3101"/>
                  </a:cubicBezTo>
                  <a:cubicBezTo>
                    <a:pt x="16323" y="1275"/>
                    <a:pt x="13335" y="1"/>
                    <a:pt x="1066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7226319" y="544092"/>
              <a:ext cx="174494" cy="393945"/>
            </a:xfrm>
            <a:custGeom>
              <a:rect b="b" l="l" r="r" t="t"/>
              <a:pathLst>
                <a:path extrusionOk="0" h="37662" w="16682">
                  <a:moveTo>
                    <a:pt x="7264" y="0"/>
                  </a:moveTo>
                  <a:cubicBezTo>
                    <a:pt x="5357" y="0"/>
                    <a:pt x="3686" y="991"/>
                    <a:pt x="3108" y="3560"/>
                  </a:cubicBezTo>
                  <a:cubicBezTo>
                    <a:pt x="2084" y="8156"/>
                    <a:pt x="6382" y="9977"/>
                    <a:pt x="7644" y="13740"/>
                  </a:cubicBezTo>
                  <a:cubicBezTo>
                    <a:pt x="10061" y="20872"/>
                    <a:pt x="0" y="23074"/>
                    <a:pt x="1334" y="30873"/>
                  </a:cubicBezTo>
                  <a:cubicBezTo>
                    <a:pt x="1982" y="34613"/>
                    <a:pt x="6266" y="37662"/>
                    <a:pt x="9709" y="37662"/>
                  </a:cubicBezTo>
                  <a:cubicBezTo>
                    <a:pt x="11516" y="37662"/>
                    <a:pt x="13091" y="36822"/>
                    <a:pt x="13788" y="34802"/>
                  </a:cubicBezTo>
                  <a:cubicBezTo>
                    <a:pt x="15514" y="29777"/>
                    <a:pt x="13431" y="22824"/>
                    <a:pt x="14836" y="17276"/>
                  </a:cubicBezTo>
                  <a:cubicBezTo>
                    <a:pt x="15931" y="12990"/>
                    <a:pt x="16681" y="7537"/>
                    <a:pt x="13978" y="3655"/>
                  </a:cubicBezTo>
                  <a:cubicBezTo>
                    <a:pt x="13609" y="3143"/>
                    <a:pt x="13157" y="2643"/>
                    <a:pt x="12633" y="2203"/>
                  </a:cubicBezTo>
                  <a:cubicBezTo>
                    <a:pt x="11126" y="905"/>
                    <a:pt x="9087" y="0"/>
                    <a:pt x="7264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7102400" y="407097"/>
              <a:ext cx="11224" cy="672149"/>
            </a:xfrm>
            <a:custGeom>
              <a:rect b="b" l="l" r="r" t="t"/>
              <a:pathLst>
                <a:path extrusionOk="0" h="64259" w="1073">
                  <a:moveTo>
                    <a:pt x="536" y="0"/>
                  </a:moveTo>
                  <a:cubicBezTo>
                    <a:pt x="239" y="0"/>
                    <a:pt x="1" y="429"/>
                    <a:pt x="1" y="953"/>
                  </a:cubicBezTo>
                  <a:lnTo>
                    <a:pt x="1" y="63306"/>
                  </a:lnTo>
                  <a:cubicBezTo>
                    <a:pt x="1" y="63829"/>
                    <a:pt x="239" y="64258"/>
                    <a:pt x="536" y="64258"/>
                  </a:cubicBezTo>
                  <a:cubicBezTo>
                    <a:pt x="822" y="64258"/>
                    <a:pt x="1072" y="63829"/>
                    <a:pt x="1072" y="63306"/>
                  </a:cubicBezTo>
                  <a:lnTo>
                    <a:pt x="1072" y="953"/>
                  </a:lnTo>
                  <a:cubicBezTo>
                    <a:pt x="1072" y="429"/>
                    <a:pt x="822" y="0"/>
                    <a:pt x="536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7334915" y="658409"/>
              <a:ext cx="10973" cy="369897"/>
            </a:xfrm>
            <a:custGeom>
              <a:rect b="b" l="l" r="r" t="t"/>
              <a:pathLst>
                <a:path extrusionOk="0" h="35363" w="1049"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lnTo>
                    <a:pt x="1" y="34839"/>
                  </a:lnTo>
                  <a:cubicBezTo>
                    <a:pt x="1" y="35124"/>
                    <a:pt x="239" y="35362"/>
                    <a:pt x="525" y="35362"/>
                  </a:cubicBezTo>
                  <a:cubicBezTo>
                    <a:pt x="810" y="35362"/>
                    <a:pt x="1048" y="35124"/>
                    <a:pt x="1048" y="34839"/>
                  </a:cubicBezTo>
                  <a:lnTo>
                    <a:pt x="1048" y="525"/>
                  </a:lnTo>
                  <a:cubicBezTo>
                    <a:pt x="1048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6681458" y="2194973"/>
              <a:ext cx="377616" cy="475501"/>
            </a:xfrm>
            <a:custGeom>
              <a:rect b="b" l="l" r="r" t="t"/>
              <a:pathLst>
                <a:path extrusionOk="0" h="45459" w="36101">
                  <a:moveTo>
                    <a:pt x="25218" y="1"/>
                  </a:moveTo>
                  <a:lnTo>
                    <a:pt x="25135" y="31755"/>
                  </a:lnTo>
                  <a:lnTo>
                    <a:pt x="23301" y="19884"/>
                  </a:lnTo>
                  <a:lnTo>
                    <a:pt x="18741" y="36779"/>
                  </a:lnTo>
                  <a:lnTo>
                    <a:pt x="15538" y="2977"/>
                  </a:lnTo>
                  <a:lnTo>
                    <a:pt x="11883" y="37244"/>
                  </a:lnTo>
                  <a:lnTo>
                    <a:pt x="8228" y="16229"/>
                  </a:lnTo>
                  <a:lnTo>
                    <a:pt x="6406" y="33588"/>
                  </a:lnTo>
                  <a:lnTo>
                    <a:pt x="1" y="5716"/>
                  </a:lnTo>
                  <a:lnTo>
                    <a:pt x="1" y="5716"/>
                  </a:lnTo>
                  <a:cubicBezTo>
                    <a:pt x="1" y="5718"/>
                    <a:pt x="465" y="43185"/>
                    <a:pt x="465" y="44554"/>
                  </a:cubicBezTo>
                  <a:lnTo>
                    <a:pt x="36100" y="45459"/>
                  </a:lnTo>
                  <a:lnTo>
                    <a:pt x="31076" y="15312"/>
                  </a:lnTo>
                  <a:lnTo>
                    <a:pt x="29242" y="39065"/>
                  </a:lnTo>
                  <a:lnTo>
                    <a:pt x="2521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7842664" y="2171061"/>
              <a:ext cx="377616" cy="523324"/>
            </a:xfrm>
            <a:custGeom>
              <a:rect b="b" l="l" r="r" t="t"/>
              <a:pathLst>
                <a:path extrusionOk="0" h="50031" w="36101">
                  <a:moveTo>
                    <a:pt x="25218" y="1"/>
                  </a:moveTo>
                  <a:lnTo>
                    <a:pt x="25135" y="34958"/>
                  </a:lnTo>
                  <a:lnTo>
                    <a:pt x="23301" y="21885"/>
                  </a:lnTo>
                  <a:lnTo>
                    <a:pt x="18741" y="40482"/>
                  </a:lnTo>
                  <a:lnTo>
                    <a:pt x="15538" y="3275"/>
                  </a:lnTo>
                  <a:lnTo>
                    <a:pt x="11883" y="40982"/>
                  </a:lnTo>
                  <a:lnTo>
                    <a:pt x="8228" y="17860"/>
                  </a:lnTo>
                  <a:lnTo>
                    <a:pt x="6406" y="36958"/>
                  </a:lnTo>
                  <a:lnTo>
                    <a:pt x="0" y="6299"/>
                  </a:lnTo>
                  <a:lnTo>
                    <a:pt x="0" y="6299"/>
                  </a:lnTo>
                  <a:cubicBezTo>
                    <a:pt x="0" y="6302"/>
                    <a:pt x="465" y="47519"/>
                    <a:pt x="465" y="49031"/>
                  </a:cubicBezTo>
                  <a:lnTo>
                    <a:pt x="36100" y="50031"/>
                  </a:lnTo>
                  <a:lnTo>
                    <a:pt x="31076" y="16848"/>
                  </a:lnTo>
                  <a:lnTo>
                    <a:pt x="29242" y="42994"/>
                  </a:lnTo>
                  <a:lnTo>
                    <a:pt x="2521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7046229" y="977355"/>
              <a:ext cx="446119" cy="1643810"/>
            </a:xfrm>
            <a:custGeom>
              <a:rect b="b" l="l" r="r" t="t"/>
              <a:pathLst>
                <a:path extrusionOk="0" h="157152" w="42650">
                  <a:moveTo>
                    <a:pt x="21325" y="1"/>
                  </a:moveTo>
                  <a:cubicBezTo>
                    <a:pt x="9597" y="1"/>
                    <a:pt x="1" y="9585"/>
                    <a:pt x="1" y="21313"/>
                  </a:cubicBezTo>
                  <a:lnTo>
                    <a:pt x="1" y="135827"/>
                  </a:lnTo>
                  <a:cubicBezTo>
                    <a:pt x="1" y="147555"/>
                    <a:pt x="9597" y="157151"/>
                    <a:pt x="21325" y="157151"/>
                  </a:cubicBezTo>
                  <a:cubicBezTo>
                    <a:pt x="33053" y="157151"/>
                    <a:pt x="42649" y="147555"/>
                    <a:pt x="42649" y="135827"/>
                  </a:cubicBezTo>
                  <a:lnTo>
                    <a:pt x="42649" y="21313"/>
                  </a:lnTo>
                  <a:cubicBezTo>
                    <a:pt x="42649" y="9585"/>
                    <a:pt x="33053" y="1"/>
                    <a:pt x="21325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6500960" y="2341967"/>
              <a:ext cx="1652942" cy="387543"/>
            </a:xfrm>
            <a:custGeom>
              <a:rect b="b" l="l" r="r" t="t"/>
              <a:pathLst>
                <a:path extrusionOk="0" h="37050" w="158025">
                  <a:moveTo>
                    <a:pt x="74213" y="1"/>
                  </a:moveTo>
                  <a:cubicBezTo>
                    <a:pt x="66865" y="1"/>
                    <a:pt x="59611" y="2589"/>
                    <a:pt x="54083" y="7939"/>
                  </a:cubicBezTo>
                  <a:cubicBezTo>
                    <a:pt x="44944" y="16776"/>
                    <a:pt x="41253" y="29933"/>
                    <a:pt x="27074" y="29933"/>
                  </a:cubicBezTo>
                  <a:cubicBezTo>
                    <a:pt x="26125" y="29933"/>
                    <a:pt x="25128" y="29874"/>
                    <a:pt x="24079" y="29751"/>
                  </a:cubicBezTo>
                  <a:cubicBezTo>
                    <a:pt x="21838" y="29489"/>
                    <a:pt x="15115" y="27767"/>
                    <a:pt x="9747" y="27767"/>
                  </a:cubicBezTo>
                  <a:cubicBezTo>
                    <a:pt x="4133" y="27767"/>
                    <a:pt x="0" y="29649"/>
                    <a:pt x="4017" y="37049"/>
                  </a:cubicBezTo>
                  <a:lnTo>
                    <a:pt x="158024" y="35811"/>
                  </a:lnTo>
                  <a:cubicBezTo>
                    <a:pt x="156774" y="25798"/>
                    <a:pt x="155298" y="9820"/>
                    <a:pt x="143213" y="7129"/>
                  </a:cubicBezTo>
                  <a:cubicBezTo>
                    <a:pt x="142219" y="6908"/>
                    <a:pt x="141239" y="6807"/>
                    <a:pt x="140272" y="6807"/>
                  </a:cubicBezTo>
                  <a:cubicBezTo>
                    <a:pt x="131183" y="6807"/>
                    <a:pt x="123195" y="15739"/>
                    <a:pt x="114769" y="18107"/>
                  </a:cubicBezTo>
                  <a:cubicBezTo>
                    <a:pt x="113488" y="18465"/>
                    <a:pt x="112303" y="18628"/>
                    <a:pt x="111194" y="18628"/>
                  </a:cubicBezTo>
                  <a:cubicBezTo>
                    <a:pt x="104683" y="18628"/>
                    <a:pt x="100816" y="13015"/>
                    <a:pt x="95933" y="8498"/>
                  </a:cubicBezTo>
                  <a:cubicBezTo>
                    <a:pt x="89878" y="2902"/>
                    <a:pt x="81993" y="1"/>
                    <a:pt x="74213" y="1"/>
                  </a:cubicBezTo>
                  <a:close/>
                </a:path>
              </a:pathLst>
            </a:custGeom>
            <a:solidFill>
              <a:srgbClr val="FFD2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6928795" y="2145779"/>
              <a:ext cx="375242" cy="58670"/>
            </a:xfrm>
            <a:custGeom>
              <a:rect b="b" l="l" r="r" t="t"/>
              <a:pathLst>
                <a:path extrusionOk="0" h="5609" w="35874">
                  <a:moveTo>
                    <a:pt x="2024" y="1"/>
                  </a:moveTo>
                  <a:cubicBezTo>
                    <a:pt x="905" y="1"/>
                    <a:pt x="0" y="918"/>
                    <a:pt x="0" y="2037"/>
                  </a:cubicBezTo>
                  <a:lnTo>
                    <a:pt x="0" y="3585"/>
                  </a:lnTo>
                  <a:cubicBezTo>
                    <a:pt x="0" y="4704"/>
                    <a:pt x="905" y="5609"/>
                    <a:pt x="2024" y="5609"/>
                  </a:cubicBezTo>
                  <a:lnTo>
                    <a:pt x="33838" y="5609"/>
                  </a:lnTo>
                  <a:cubicBezTo>
                    <a:pt x="34957" y="5609"/>
                    <a:pt x="35874" y="4704"/>
                    <a:pt x="35874" y="3585"/>
                  </a:cubicBezTo>
                  <a:lnTo>
                    <a:pt x="35874" y="2037"/>
                  </a:lnTo>
                  <a:cubicBezTo>
                    <a:pt x="35874" y="918"/>
                    <a:pt x="34957" y="1"/>
                    <a:pt x="33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6284553" y="2474568"/>
              <a:ext cx="375242" cy="58796"/>
            </a:xfrm>
            <a:custGeom>
              <a:rect b="b" l="l" r="r" t="t"/>
              <a:pathLst>
                <a:path extrusionOk="0" h="5621" w="35874">
                  <a:moveTo>
                    <a:pt x="2024" y="0"/>
                  </a:moveTo>
                  <a:cubicBezTo>
                    <a:pt x="917" y="0"/>
                    <a:pt x="0" y="917"/>
                    <a:pt x="0" y="2036"/>
                  </a:cubicBezTo>
                  <a:lnTo>
                    <a:pt x="0" y="3584"/>
                  </a:lnTo>
                  <a:cubicBezTo>
                    <a:pt x="0" y="4703"/>
                    <a:pt x="917" y="5620"/>
                    <a:pt x="2024" y="5620"/>
                  </a:cubicBezTo>
                  <a:lnTo>
                    <a:pt x="33838" y="5620"/>
                  </a:lnTo>
                  <a:cubicBezTo>
                    <a:pt x="34957" y="5620"/>
                    <a:pt x="35874" y="4703"/>
                    <a:pt x="35874" y="3584"/>
                  </a:cubicBezTo>
                  <a:lnTo>
                    <a:pt x="35874" y="2036"/>
                  </a:lnTo>
                  <a:cubicBezTo>
                    <a:pt x="35874" y="917"/>
                    <a:pt x="34957" y="0"/>
                    <a:pt x="33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8398488" y="2207022"/>
              <a:ext cx="630550" cy="480522"/>
            </a:xfrm>
            <a:custGeom>
              <a:rect b="b" l="l" r="r" t="t"/>
              <a:pathLst>
                <a:path extrusionOk="0" h="45939" w="60282">
                  <a:moveTo>
                    <a:pt x="32528" y="16423"/>
                  </a:moveTo>
                  <a:cubicBezTo>
                    <a:pt x="32933" y="16542"/>
                    <a:pt x="33349" y="16661"/>
                    <a:pt x="33754" y="16804"/>
                  </a:cubicBezTo>
                  <a:cubicBezTo>
                    <a:pt x="33850" y="17327"/>
                    <a:pt x="33909" y="17863"/>
                    <a:pt x="33850" y="18399"/>
                  </a:cubicBezTo>
                  <a:cubicBezTo>
                    <a:pt x="33802" y="18804"/>
                    <a:pt x="33671" y="19185"/>
                    <a:pt x="33540" y="19566"/>
                  </a:cubicBezTo>
                  <a:cubicBezTo>
                    <a:pt x="32766" y="19554"/>
                    <a:pt x="32504" y="19220"/>
                    <a:pt x="32468" y="18280"/>
                  </a:cubicBezTo>
                  <a:cubicBezTo>
                    <a:pt x="32445" y="17863"/>
                    <a:pt x="32468" y="17435"/>
                    <a:pt x="32492" y="17030"/>
                  </a:cubicBezTo>
                  <a:cubicBezTo>
                    <a:pt x="32504" y="16827"/>
                    <a:pt x="32516" y="16625"/>
                    <a:pt x="32528" y="16423"/>
                  </a:cubicBezTo>
                  <a:close/>
                  <a:moveTo>
                    <a:pt x="24467" y="17351"/>
                  </a:moveTo>
                  <a:lnTo>
                    <a:pt x="24467" y="17351"/>
                  </a:lnTo>
                  <a:cubicBezTo>
                    <a:pt x="24336" y="18292"/>
                    <a:pt x="24336" y="19244"/>
                    <a:pt x="24551" y="20328"/>
                  </a:cubicBezTo>
                  <a:cubicBezTo>
                    <a:pt x="24598" y="20506"/>
                    <a:pt x="24670" y="20697"/>
                    <a:pt x="24729" y="20864"/>
                  </a:cubicBezTo>
                  <a:cubicBezTo>
                    <a:pt x="24836" y="21125"/>
                    <a:pt x="24944" y="21387"/>
                    <a:pt x="24872" y="21530"/>
                  </a:cubicBezTo>
                  <a:cubicBezTo>
                    <a:pt x="24860" y="21566"/>
                    <a:pt x="24813" y="21614"/>
                    <a:pt x="24765" y="21649"/>
                  </a:cubicBezTo>
                  <a:cubicBezTo>
                    <a:pt x="24658" y="21506"/>
                    <a:pt x="24551" y="21375"/>
                    <a:pt x="24444" y="21233"/>
                  </a:cubicBezTo>
                  <a:cubicBezTo>
                    <a:pt x="24182" y="20911"/>
                    <a:pt x="23932" y="20613"/>
                    <a:pt x="23777" y="20268"/>
                  </a:cubicBezTo>
                  <a:cubicBezTo>
                    <a:pt x="23479" y="19637"/>
                    <a:pt x="23384" y="18839"/>
                    <a:pt x="23420" y="18066"/>
                  </a:cubicBezTo>
                  <a:cubicBezTo>
                    <a:pt x="23777" y="17792"/>
                    <a:pt x="24122" y="17565"/>
                    <a:pt x="24467" y="17351"/>
                  </a:cubicBezTo>
                  <a:close/>
                  <a:moveTo>
                    <a:pt x="34302" y="16994"/>
                  </a:moveTo>
                  <a:cubicBezTo>
                    <a:pt x="34897" y="17208"/>
                    <a:pt x="35504" y="17458"/>
                    <a:pt x="36124" y="17708"/>
                  </a:cubicBezTo>
                  <a:cubicBezTo>
                    <a:pt x="36064" y="19006"/>
                    <a:pt x="35957" y="20304"/>
                    <a:pt x="35647" y="21483"/>
                  </a:cubicBezTo>
                  <a:cubicBezTo>
                    <a:pt x="35540" y="21887"/>
                    <a:pt x="35397" y="22221"/>
                    <a:pt x="35254" y="22507"/>
                  </a:cubicBezTo>
                  <a:cubicBezTo>
                    <a:pt x="34564" y="22471"/>
                    <a:pt x="34111" y="22316"/>
                    <a:pt x="33885" y="22018"/>
                  </a:cubicBezTo>
                  <a:cubicBezTo>
                    <a:pt x="33647" y="21733"/>
                    <a:pt x="33599" y="21268"/>
                    <a:pt x="33742" y="20613"/>
                  </a:cubicBezTo>
                  <a:cubicBezTo>
                    <a:pt x="33802" y="20340"/>
                    <a:pt x="33897" y="20078"/>
                    <a:pt x="34004" y="19792"/>
                  </a:cubicBezTo>
                  <a:cubicBezTo>
                    <a:pt x="34147" y="19363"/>
                    <a:pt x="34302" y="18935"/>
                    <a:pt x="34361" y="18458"/>
                  </a:cubicBezTo>
                  <a:cubicBezTo>
                    <a:pt x="34409" y="17958"/>
                    <a:pt x="34373" y="17470"/>
                    <a:pt x="34302" y="16994"/>
                  </a:cubicBezTo>
                  <a:close/>
                  <a:moveTo>
                    <a:pt x="30218" y="15994"/>
                  </a:moveTo>
                  <a:cubicBezTo>
                    <a:pt x="30813" y="16042"/>
                    <a:pt x="31409" y="16149"/>
                    <a:pt x="32016" y="16292"/>
                  </a:cubicBezTo>
                  <a:cubicBezTo>
                    <a:pt x="32016" y="16530"/>
                    <a:pt x="32004" y="16756"/>
                    <a:pt x="31980" y="16994"/>
                  </a:cubicBezTo>
                  <a:cubicBezTo>
                    <a:pt x="31956" y="17423"/>
                    <a:pt x="31933" y="17851"/>
                    <a:pt x="31956" y="18304"/>
                  </a:cubicBezTo>
                  <a:cubicBezTo>
                    <a:pt x="31980" y="19089"/>
                    <a:pt x="32195" y="19959"/>
                    <a:pt x="33361" y="20066"/>
                  </a:cubicBezTo>
                  <a:cubicBezTo>
                    <a:pt x="33314" y="20209"/>
                    <a:pt x="33278" y="20363"/>
                    <a:pt x="33242" y="20506"/>
                  </a:cubicBezTo>
                  <a:cubicBezTo>
                    <a:pt x="33064" y="21328"/>
                    <a:pt x="33147" y="21923"/>
                    <a:pt x="33480" y="22340"/>
                  </a:cubicBezTo>
                  <a:cubicBezTo>
                    <a:pt x="33778" y="22709"/>
                    <a:pt x="34254" y="22923"/>
                    <a:pt x="34945" y="22995"/>
                  </a:cubicBezTo>
                  <a:cubicBezTo>
                    <a:pt x="34742" y="23292"/>
                    <a:pt x="34504" y="23542"/>
                    <a:pt x="34254" y="23816"/>
                  </a:cubicBezTo>
                  <a:cubicBezTo>
                    <a:pt x="33933" y="24162"/>
                    <a:pt x="33611" y="24519"/>
                    <a:pt x="33278" y="25007"/>
                  </a:cubicBezTo>
                  <a:cubicBezTo>
                    <a:pt x="33266" y="25031"/>
                    <a:pt x="33254" y="25055"/>
                    <a:pt x="33242" y="25078"/>
                  </a:cubicBezTo>
                  <a:cubicBezTo>
                    <a:pt x="33228" y="25076"/>
                    <a:pt x="33215" y="25075"/>
                    <a:pt x="33201" y="25075"/>
                  </a:cubicBezTo>
                  <a:cubicBezTo>
                    <a:pt x="33132" y="25075"/>
                    <a:pt x="33066" y="25100"/>
                    <a:pt x="33016" y="25150"/>
                  </a:cubicBezTo>
                  <a:cubicBezTo>
                    <a:pt x="32854" y="25320"/>
                    <a:pt x="32650" y="25405"/>
                    <a:pt x="32399" y="25405"/>
                  </a:cubicBezTo>
                  <a:cubicBezTo>
                    <a:pt x="32299" y="25405"/>
                    <a:pt x="32191" y="25391"/>
                    <a:pt x="32075" y="25364"/>
                  </a:cubicBezTo>
                  <a:cubicBezTo>
                    <a:pt x="31206" y="25174"/>
                    <a:pt x="30290" y="24304"/>
                    <a:pt x="30111" y="23709"/>
                  </a:cubicBezTo>
                  <a:cubicBezTo>
                    <a:pt x="29897" y="23054"/>
                    <a:pt x="30040" y="22364"/>
                    <a:pt x="30194" y="21626"/>
                  </a:cubicBezTo>
                  <a:cubicBezTo>
                    <a:pt x="30278" y="21245"/>
                    <a:pt x="30361" y="20840"/>
                    <a:pt x="30397" y="20435"/>
                  </a:cubicBezTo>
                  <a:cubicBezTo>
                    <a:pt x="30480" y="19232"/>
                    <a:pt x="30516" y="17458"/>
                    <a:pt x="30218" y="15994"/>
                  </a:cubicBezTo>
                  <a:close/>
                  <a:moveTo>
                    <a:pt x="22908" y="18470"/>
                  </a:moveTo>
                  <a:cubicBezTo>
                    <a:pt x="22920" y="19209"/>
                    <a:pt x="23051" y="19923"/>
                    <a:pt x="23312" y="20483"/>
                  </a:cubicBezTo>
                  <a:cubicBezTo>
                    <a:pt x="23491" y="20887"/>
                    <a:pt x="23777" y="21233"/>
                    <a:pt x="24051" y="21566"/>
                  </a:cubicBezTo>
                  <a:cubicBezTo>
                    <a:pt x="24170" y="21697"/>
                    <a:pt x="24277" y="21840"/>
                    <a:pt x="24372" y="21983"/>
                  </a:cubicBezTo>
                  <a:cubicBezTo>
                    <a:pt x="24372" y="22018"/>
                    <a:pt x="24372" y="22054"/>
                    <a:pt x="24384" y="22090"/>
                  </a:cubicBezTo>
                  <a:cubicBezTo>
                    <a:pt x="24420" y="22161"/>
                    <a:pt x="24479" y="22209"/>
                    <a:pt x="24551" y="22233"/>
                  </a:cubicBezTo>
                  <a:cubicBezTo>
                    <a:pt x="24670" y="22423"/>
                    <a:pt x="24777" y="22614"/>
                    <a:pt x="24836" y="22840"/>
                  </a:cubicBezTo>
                  <a:cubicBezTo>
                    <a:pt x="24967" y="23316"/>
                    <a:pt x="24884" y="23792"/>
                    <a:pt x="24586" y="24245"/>
                  </a:cubicBezTo>
                  <a:cubicBezTo>
                    <a:pt x="24182" y="24876"/>
                    <a:pt x="23384" y="25388"/>
                    <a:pt x="22574" y="25555"/>
                  </a:cubicBezTo>
                  <a:cubicBezTo>
                    <a:pt x="22336" y="25388"/>
                    <a:pt x="22110" y="25209"/>
                    <a:pt x="21884" y="24995"/>
                  </a:cubicBezTo>
                  <a:cubicBezTo>
                    <a:pt x="21407" y="24554"/>
                    <a:pt x="20776" y="22745"/>
                    <a:pt x="20360" y="20887"/>
                  </a:cubicBezTo>
                  <a:cubicBezTo>
                    <a:pt x="21015" y="20221"/>
                    <a:pt x="21681" y="19554"/>
                    <a:pt x="22360" y="18947"/>
                  </a:cubicBezTo>
                  <a:cubicBezTo>
                    <a:pt x="22539" y="18780"/>
                    <a:pt x="22717" y="18625"/>
                    <a:pt x="22908" y="18470"/>
                  </a:cubicBezTo>
                  <a:close/>
                  <a:moveTo>
                    <a:pt x="36636" y="17911"/>
                  </a:moveTo>
                  <a:cubicBezTo>
                    <a:pt x="37231" y="18161"/>
                    <a:pt x="37850" y="18423"/>
                    <a:pt x="38469" y="18685"/>
                  </a:cubicBezTo>
                  <a:cubicBezTo>
                    <a:pt x="38529" y="18708"/>
                    <a:pt x="38588" y="18720"/>
                    <a:pt x="38648" y="18744"/>
                  </a:cubicBezTo>
                  <a:cubicBezTo>
                    <a:pt x="38088" y="19613"/>
                    <a:pt x="37624" y="20566"/>
                    <a:pt x="37279" y="21566"/>
                  </a:cubicBezTo>
                  <a:cubicBezTo>
                    <a:pt x="36695" y="23245"/>
                    <a:pt x="36064" y="24828"/>
                    <a:pt x="34695" y="25709"/>
                  </a:cubicBezTo>
                  <a:cubicBezTo>
                    <a:pt x="34559" y="25800"/>
                    <a:pt x="34413" y="25901"/>
                    <a:pt x="34246" y="25901"/>
                  </a:cubicBezTo>
                  <a:cubicBezTo>
                    <a:pt x="34237" y="25901"/>
                    <a:pt x="34228" y="25900"/>
                    <a:pt x="34219" y="25900"/>
                  </a:cubicBezTo>
                  <a:cubicBezTo>
                    <a:pt x="33969" y="25900"/>
                    <a:pt x="33766" y="25650"/>
                    <a:pt x="33635" y="25400"/>
                  </a:cubicBezTo>
                  <a:cubicBezTo>
                    <a:pt x="33659" y="25364"/>
                    <a:pt x="33683" y="25328"/>
                    <a:pt x="33707" y="25305"/>
                  </a:cubicBezTo>
                  <a:cubicBezTo>
                    <a:pt x="34016" y="24840"/>
                    <a:pt x="34326" y="24495"/>
                    <a:pt x="34635" y="24162"/>
                  </a:cubicBezTo>
                  <a:cubicBezTo>
                    <a:pt x="34957" y="23816"/>
                    <a:pt x="35266" y="23459"/>
                    <a:pt x="35540" y="23019"/>
                  </a:cubicBezTo>
                  <a:lnTo>
                    <a:pt x="35635" y="23019"/>
                  </a:lnTo>
                  <a:cubicBezTo>
                    <a:pt x="35778" y="23019"/>
                    <a:pt x="35885" y="22899"/>
                    <a:pt x="35885" y="22769"/>
                  </a:cubicBezTo>
                  <a:cubicBezTo>
                    <a:pt x="35885" y="22685"/>
                    <a:pt x="35850" y="22614"/>
                    <a:pt x="35790" y="22566"/>
                  </a:cubicBezTo>
                  <a:cubicBezTo>
                    <a:pt x="35921" y="22292"/>
                    <a:pt x="36040" y="21983"/>
                    <a:pt x="36136" y="21614"/>
                  </a:cubicBezTo>
                  <a:cubicBezTo>
                    <a:pt x="36445" y="20447"/>
                    <a:pt x="36564" y="19185"/>
                    <a:pt x="36636" y="17911"/>
                  </a:cubicBezTo>
                  <a:close/>
                  <a:moveTo>
                    <a:pt x="19919" y="21328"/>
                  </a:moveTo>
                  <a:cubicBezTo>
                    <a:pt x="20360" y="23161"/>
                    <a:pt x="21003" y="24864"/>
                    <a:pt x="21527" y="25364"/>
                  </a:cubicBezTo>
                  <a:cubicBezTo>
                    <a:pt x="21753" y="25578"/>
                    <a:pt x="21991" y="25769"/>
                    <a:pt x="22217" y="25924"/>
                  </a:cubicBezTo>
                  <a:cubicBezTo>
                    <a:pt x="22253" y="26031"/>
                    <a:pt x="22348" y="26090"/>
                    <a:pt x="22455" y="26090"/>
                  </a:cubicBezTo>
                  <a:lnTo>
                    <a:pt x="22467" y="26090"/>
                  </a:lnTo>
                  <a:cubicBezTo>
                    <a:pt x="23015" y="26424"/>
                    <a:pt x="23574" y="26638"/>
                    <a:pt x="24146" y="26769"/>
                  </a:cubicBezTo>
                  <a:cubicBezTo>
                    <a:pt x="23671" y="27173"/>
                    <a:pt x="23248" y="27371"/>
                    <a:pt x="22854" y="27371"/>
                  </a:cubicBezTo>
                  <a:cubicBezTo>
                    <a:pt x="22784" y="27371"/>
                    <a:pt x="22714" y="27365"/>
                    <a:pt x="22646" y="27352"/>
                  </a:cubicBezTo>
                  <a:cubicBezTo>
                    <a:pt x="21646" y="27162"/>
                    <a:pt x="20919" y="25590"/>
                    <a:pt x="20217" y="24066"/>
                  </a:cubicBezTo>
                  <a:cubicBezTo>
                    <a:pt x="19883" y="23340"/>
                    <a:pt x="19562" y="22638"/>
                    <a:pt x="19217" y="22066"/>
                  </a:cubicBezTo>
                  <a:cubicBezTo>
                    <a:pt x="19443" y="21828"/>
                    <a:pt x="19681" y="21578"/>
                    <a:pt x="19919" y="21328"/>
                  </a:cubicBezTo>
                  <a:close/>
                  <a:moveTo>
                    <a:pt x="29247" y="15948"/>
                  </a:moveTo>
                  <a:cubicBezTo>
                    <a:pt x="29392" y="15948"/>
                    <a:pt x="29537" y="15951"/>
                    <a:pt x="29682" y="15958"/>
                  </a:cubicBezTo>
                  <a:cubicBezTo>
                    <a:pt x="30028" y="17554"/>
                    <a:pt x="29932" y="19601"/>
                    <a:pt x="29885" y="20399"/>
                  </a:cubicBezTo>
                  <a:cubicBezTo>
                    <a:pt x="29861" y="20768"/>
                    <a:pt x="29778" y="21137"/>
                    <a:pt x="29694" y="21518"/>
                  </a:cubicBezTo>
                  <a:cubicBezTo>
                    <a:pt x="29539" y="22292"/>
                    <a:pt x="29373" y="23078"/>
                    <a:pt x="29611" y="23864"/>
                  </a:cubicBezTo>
                  <a:cubicBezTo>
                    <a:pt x="29873" y="24685"/>
                    <a:pt x="30992" y="25638"/>
                    <a:pt x="31956" y="25864"/>
                  </a:cubicBezTo>
                  <a:cubicBezTo>
                    <a:pt x="32111" y="25900"/>
                    <a:pt x="32254" y="25924"/>
                    <a:pt x="32397" y="25924"/>
                  </a:cubicBezTo>
                  <a:cubicBezTo>
                    <a:pt x="32528" y="25924"/>
                    <a:pt x="32647" y="25900"/>
                    <a:pt x="32766" y="25864"/>
                  </a:cubicBezTo>
                  <a:lnTo>
                    <a:pt x="32766" y="25864"/>
                  </a:lnTo>
                  <a:cubicBezTo>
                    <a:pt x="32266" y="26793"/>
                    <a:pt x="32087" y="27531"/>
                    <a:pt x="32040" y="28305"/>
                  </a:cubicBezTo>
                  <a:cubicBezTo>
                    <a:pt x="31956" y="28353"/>
                    <a:pt x="31897" y="28424"/>
                    <a:pt x="31873" y="28519"/>
                  </a:cubicBezTo>
                  <a:cubicBezTo>
                    <a:pt x="31361" y="27293"/>
                    <a:pt x="30301" y="26745"/>
                    <a:pt x="27539" y="26590"/>
                  </a:cubicBezTo>
                  <a:cubicBezTo>
                    <a:pt x="27313" y="26579"/>
                    <a:pt x="27087" y="26567"/>
                    <a:pt x="26861" y="26555"/>
                  </a:cubicBezTo>
                  <a:cubicBezTo>
                    <a:pt x="25515" y="26495"/>
                    <a:pt x="24313" y="26436"/>
                    <a:pt x="23205" y="25912"/>
                  </a:cubicBezTo>
                  <a:cubicBezTo>
                    <a:pt x="23955" y="25638"/>
                    <a:pt x="24622" y="25138"/>
                    <a:pt x="25015" y="24519"/>
                  </a:cubicBezTo>
                  <a:cubicBezTo>
                    <a:pt x="25396" y="23947"/>
                    <a:pt x="25503" y="23316"/>
                    <a:pt x="25325" y="22697"/>
                  </a:cubicBezTo>
                  <a:cubicBezTo>
                    <a:pt x="25265" y="22471"/>
                    <a:pt x="25170" y="22268"/>
                    <a:pt x="25051" y="22066"/>
                  </a:cubicBezTo>
                  <a:cubicBezTo>
                    <a:pt x="25182" y="21983"/>
                    <a:pt x="25277" y="21876"/>
                    <a:pt x="25337" y="21745"/>
                  </a:cubicBezTo>
                  <a:cubicBezTo>
                    <a:pt x="25491" y="21399"/>
                    <a:pt x="25348" y="21030"/>
                    <a:pt x="25206" y="20673"/>
                  </a:cubicBezTo>
                  <a:cubicBezTo>
                    <a:pt x="25146" y="20518"/>
                    <a:pt x="25087" y="20363"/>
                    <a:pt x="25051" y="20221"/>
                  </a:cubicBezTo>
                  <a:cubicBezTo>
                    <a:pt x="24813" y="19054"/>
                    <a:pt x="24836" y="18042"/>
                    <a:pt x="25039" y="17030"/>
                  </a:cubicBezTo>
                  <a:cubicBezTo>
                    <a:pt x="26473" y="16264"/>
                    <a:pt x="27858" y="15948"/>
                    <a:pt x="29247" y="15948"/>
                  </a:cubicBezTo>
                  <a:close/>
                  <a:moveTo>
                    <a:pt x="43891" y="0"/>
                  </a:moveTo>
                  <a:cubicBezTo>
                    <a:pt x="41378" y="0"/>
                    <a:pt x="37328" y="5936"/>
                    <a:pt x="34929" y="5936"/>
                  </a:cubicBezTo>
                  <a:cubicBezTo>
                    <a:pt x="34836" y="5936"/>
                    <a:pt x="34746" y="5928"/>
                    <a:pt x="34659" y="5909"/>
                  </a:cubicBezTo>
                  <a:cubicBezTo>
                    <a:pt x="31849" y="5323"/>
                    <a:pt x="30657" y="1803"/>
                    <a:pt x="28081" y="1803"/>
                  </a:cubicBezTo>
                  <a:cubicBezTo>
                    <a:pt x="27307" y="1803"/>
                    <a:pt x="26407" y="2121"/>
                    <a:pt x="25301" y="2933"/>
                  </a:cubicBezTo>
                  <a:cubicBezTo>
                    <a:pt x="22003" y="5362"/>
                    <a:pt x="24634" y="8838"/>
                    <a:pt x="22717" y="11350"/>
                  </a:cubicBezTo>
                  <a:cubicBezTo>
                    <a:pt x="22123" y="12135"/>
                    <a:pt x="21244" y="12435"/>
                    <a:pt x="20190" y="12435"/>
                  </a:cubicBezTo>
                  <a:cubicBezTo>
                    <a:pt x="16754" y="12435"/>
                    <a:pt x="11464" y="9245"/>
                    <a:pt x="8169" y="9245"/>
                  </a:cubicBezTo>
                  <a:cubicBezTo>
                    <a:pt x="7874" y="9245"/>
                    <a:pt x="7595" y="9271"/>
                    <a:pt x="7334" y="9326"/>
                  </a:cubicBezTo>
                  <a:cubicBezTo>
                    <a:pt x="250" y="10850"/>
                    <a:pt x="0" y="20733"/>
                    <a:pt x="4489" y="24912"/>
                  </a:cubicBezTo>
                  <a:cubicBezTo>
                    <a:pt x="6646" y="26915"/>
                    <a:pt x="8569" y="27712"/>
                    <a:pt x="10339" y="27712"/>
                  </a:cubicBezTo>
                  <a:cubicBezTo>
                    <a:pt x="13493" y="27712"/>
                    <a:pt x="16167" y="25184"/>
                    <a:pt x="18836" y="22447"/>
                  </a:cubicBezTo>
                  <a:cubicBezTo>
                    <a:pt x="19157" y="22983"/>
                    <a:pt x="19455" y="23638"/>
                    <a:pt x="19753" y="24281"/>
                  </a:cubicBezTo>
                  <a:cubicBezTo>
                    <a:pt x="20515" y="25924"/>
                    <a:pt x="21288" y="27626"/>
                    <a:pt x="22550" y="27852"/>
                  </a:cubicBezTo>
                  <a:cubicBezTo>
                    <a:pt x="22658" y="27876"/>
                    <a:pt x="22753" y="27888"/>
                    <a:pt x="22860" y="27888"/>
                  </a:cubicBezTo>
                  <a:cubicBezTo>
                    <a:pt x="23455" y="27888"/>
                    <a:pt x="24086" y="27555"/>
                    <a:pt x="24777" y="26900"/>
                  </a:cubicBezTo>
                  <a:cubicBezTo>
                    <a:pt x="25444" y="26995"/>
                    <a:pt x="26134" y="27031"/>
                    <a:pt x="26837" y="27067"/>
                  </a:cubicBezTo>
                  <a:cubicBezTo>
                    <a:pt x="27051" y="27079"/>
                    <a:pt x="27289" y="27079"/>
                    <a:pt x="27515" y="27102"/>
                  </a:cubicBezTo>
                  <a:cubicBezTo>
                    <a:pt x="31218" y="27305"/>
                    <a:pt x="31492" y="28019"/>
                    <a:pt x="31861" y="30900"/>
                  </a:cubicBezTo>
                  <a:cubicBezTo>
                    <a:pt x="32075" y="32615"/>
                    <a:pt x="31861" y="34508"/>
                    <a:pt x="31861" y="36246"/>
                  </a:cubicBezTo>
                  <a:cubicBezTo>
                    <a:pt x="31861" y="39294"/>
                    <a:pt x="31861" y="42342"/>
                    <a:pt x="31861" y="45390"/>
                  </a:cubicBezTo>
                  <a:cubicBezTo>
                    <a:pt x="31861" y="45628"/>
                    <a:pt x="31921" y="45926"/>
                    <a:pt x="32147" y="45938"/>
                  </a:cubicBezTo>
                  <a:cubicBezTo>
                    <a:pt x="32151" y="45938"/>
                    <a:pt x="32156" y="45938"/>
                    <a:pt x="32160" y="45938"/>
                  </a:cubicBezTo>
                  <a:cubicBezTo>
                    <a:pt x="32400" y="45938"/>
                    <a:pt x="32480" y="45612"/>
                    <a:pt x="32480" y="45378"/>
                  </a:cubicBezTo>
                  <a:lnTo>
                    <a:pt x="32528" y="34913"/>
                  </a:lnTo>
                  <a:cubicBezTo>
                    <a:pt x="32528" y="33163"/>
                    <a:pt x="32552" y="31424"/>
                    <a:pt x="32552" y="29674"/>
                  </a:cubicBezTo>
                  <a:cubicBezTo>
                    <a:pt x="32540" y="28293"/>
                    <a:pt x="32611" y="27114"/>
                    <a:pt x="33338" y="25888"/>
                  </a:cubicBezTo>
                  <a:cubicBezTo>
                    <a:pt x="33540" y="26174"/>
                    <a:pt x="33838" y="26400"/>
                    <a:pt x="34231" y="26412"/>
                  </a:cubicBezTo>
                  <a:cubicBezTo>
                    <a:pt x="34516" y="26412"/>
                    <a:pt x="34766" y="26269"/>
                    <a:pt x="34981" y="26138"/>
                  </a:cubicBezTo>
                  <a:cubicBezTo>
                    <a:pt x="36481" y="25162"/>
                    <a:pt x="37148" y="23507"/>
                    <a:pt x="37755" y="21733"/>
                  </a:cubicBezTo>
                  <a:cubicBezTo>
                    <a:pt x="38100" y="20733"/>
                    <a:pt x="38576" y="19792"/>
                    <a:pt x="39148" y="18935"/>
                  </a:cubicBezTo>
                  <a:cubicBezTo>
                    <a:pt x="40787" y="19529"/>
                    <a:pt x="42460" y="19818"/>
                    <a:pt x="44102" y="19818"/>
                  </a:cubicBezTo>
                  <a:cubicBezTo>
                    <a:pt x="48414" y="19818"/>
                    <a:pt x="52519" y="17826"/>
                    <a:pt x="55269" y="14137"/>
                  </a:cubicBezTo>
                  <a:cubicBezTo>
                    <a:pt x="60282" y="7445"/>
                    <a:pt x="55004" y="1447"/>
                    <a:pt x="48361" y="1447"/>
                  </a:cubicBezTo>
                  <a:cubicBezTo>
                    <a:pt x="47463" y="1447"/>
                    <a:pt x="46539" y="1557"/>
                    <a:pt x="45613" y="1790"/>
                  </a:cubicBezTo>
                  <a:cubicBezTo>
                    <a:pt x="45220" y="500"/>
                    <a:pt x="44620" y="0"/>
                    <a:pt x="43891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6927299" y="1652695"/>
              <a:ext cx="411141" cy="313267"/>
            </a:xfrm>
            <a:custGeom>
              <a:rect b="b" l="l" r="r" t="t"/>
              <a:pathLst>
                <a:path extrusionOk="0" h="29949" w="39306">
                  <a:moveTo>
                    <a:pt x="21206" y="10708"/>
                  </a:moveTo>
                  <a:cubicBezTo>
                    <a:pt x="21479" y="10779"/>
                    <a:pt x="21741" y="10863"/>
                    <a:pt x="22015" y="10958"/>
                  </a:cubicBezTo>
                  <a:cubicBezTo>
                    <a:pt x="22075" y="11303"/>
                    <a:pt x="22110" y="11648"/>
                    <a:pt x="22075" y="11994"/>
                  </a:cubicBezTo>
                  <a:cubicBezTo>
                    <a:pt x="22039" y="12256"/>
                    <a:pt x="21956" y="12518"/>
                    <a:pt x="21860" y="12756"/>
                  </a:cubicBezTo>
                  <a:cubicBezTo>
                    <a:pt x="21372" y="12744"/>
                    <a:pt x="21194" y="12530"/>
                    <a:pt x="21170" y="11922"/>
                  </a:cubicBezTo>
                  <a:cubicBezTo>
                    <a:pt x="21158" y="11648"/>
                    <a:pt x="21170" y="11363"/>
                    <a:pt x="21194" y="11101"/>
                  </a:cubicBezTo>
                  <a:cubicBezTo>
                    <a:pt x="21194" y="10970"/>
                    <a:pt x="21206" y="10839"/>
                    <a:pt x="21206" y="10708"/>
                  </a:cubicBezTo>
                  <a:close/>
                  <a:moveTo>
                    <a:pt x="15955" y="11315"/>
                  </a:moveTo>
                  <a:lnTo>
                    <a:pt x="15955" y="11315"/>
                  </a:lnTo>
                  <a:cubicBezTo>
                    <a:pt x="15872" y="11922"/>
                    <a:pt x="15872" y="12553"/>
                    <a:pt x="16014" y="13256"/>
                  </a:cubicBezTo>
                  <a:cubicBezTo>
                    <a:pt x="16038" y="13375"/>
                    <a:pt x="16086" y="13494"/>
                    <a:pt x="16133" y="13601"/>
                  </a:cubicBezTo>
                  <a:cubicBezTo>
                    <a:pt x="16193" y="13768"/>
                    <a:pt x="16264" y="13946"/>
                    <a:pt x="16217" y="14042"/>
                  </a:cubicBezTo>
                  <a:cubicBezTo>
                    <a:pt x="16205" y="14065"/>
                    <a:pt x="16181" y="14089"/>
                    <a:pt x="16145" y="14113"/>
                  </a:cubicBezTo>
                  <a:cubicBezTo>
                    <a:pt x="16086" y="14018"/>
                    <a:pt x="16014" y="13934"/>
                    <a:pt x="15943" y="13851"/>
                  </a:cubicBezTo>
                  <a:cubicBezTo>
                    <a:pt x="15764" y="13637"/>
                    <a:pt x="15610" y="13434"/>
                    <a:pt x="15502" y="13220"/>
                  </a:cubicBezTo>
                  <a:cubicBezTo>
                    <a:pt x="15312" y="12803"/>
                    <a:pt x="15252" y="12280"/>
                    <a:pt x="15276" y="11779"/>
                  </a:cubicBezTo>
                  <a:cubicBezTo>
                    <a:pt x="15502" y="11601"/>
                    <a:pt x="15729" y="11446"/>
                    <a:pt x="15955" y="11315"/>
                  </a:cubicBezTo>
                  <a:close/>
                  <a:moveTo>
                    <a:pt x="22372" y="11077"/>
                  </a:moveTo>
                  <a:lnTo>
                    <a:pt x="22372" y="11077"/>
                  </a:lnTo>
                  <a:cubicBezTo>
                    <a:pt x="22753" y="11220"/>
                    <a:pt x="23158" y="11375"/>
                    <a:pt x="23563" y="11541"/>
                  </a:cubicBezTo>
                  <a:cubicBezTo>
                    <a:pt x="23515" y="12399"/>
                    <a:pt x="23444" y="13244"/>
                    <a:pt x="23242" y="14006"/>
                  </a:cubicBezTo>
                  <a:cubicBezTo>
                    <a:pt x="23170" y="14268"/>
                    <a:pt x="23087" y="14482"/>
                    <a:pt x="22991" y="14673"/>
                  </a:cubicBezTo>
                  <a:cubicBezTo>
                    <a:pt x="22539" y="14649"/>
                    <a:pt x="22241" y="14542"/>
                    <a:pt x="22099" y="14363"/>
                  </a:cubicBezTo>
                  <a:cubicBezTo>
                    <a:pt x="21932" y="14173"/>
                    <a:pt x="21908" y="13863"/>
                    <a:pt x="22003" y="13446"/>
                  </a:cubicBezTo>
                  <a:cubicBezTo>
                    <a:pt x="22039" y="13268"/>
                    <a:pt x="22099" y="13089"/>
                    <a:pt x="22170" y="12899"/>
                  </a:cubicBezTo>
                  <a:cubicBezTo>
                    <a:pt x="22265" y="12625"/>
                    <a:pt x="22360" y="12351"/>
                    <a:pt x="22408" y="12029"/>
                  </a:cubicBezTo>
                  <a:cubicBezTo>
                    <a:pt x="22444" y="11708"/>
                    <a:pt x="22408" y="11387"/>
                    <a:pt x="22372" y="11077"/>
                  </a:cubicBezTo>
                  <a:close/>
                  <a:moveTo>
                    <a:pt x="19705" y="10422"/>
                  </a:moveTo>
                  <a:cubicBezTo>
                    <a:pt x="20098" y="10458"/>
                    <a:pt x="20479" y="10529"/>
                    <a:pt x="20884" y="10625"/>
                  </a:cubicBezTo>
                  <a:cubicBezTo>
                    <a:pt x="20872" y="10779"/>
                    <a:pt x="20860" y="10922"/>
                    <a:pt x="20860" y="11077"/>
                  </a:cubicBezTo>
                  <a:cubicBezTo>
                    <a:pt x="20836" y="11351"/>
                    <a:pt x="20825" y="11637"/>
                    <a:pt x="20836" y="11934"/>
                  </a:cubicBezTo>
                  <a:cubicBezTo>
                    <a:pt x="20860" y="12446"/>
                    <a:pt x="20991" y="13006"/>
                    <a:pt x="21753" y="13077"/>
                  </a:cubicBezTo>
                  <a:cubicBezTo>
                    <a:pt x="21729" y="13172"/>
                    <a:pt x="21694" y="13268"/>
                    <a:pt x="21670" y="13375"/>
                  </a:cubicBezTo>
                  <a:cubicBezTo>
                    <a:pt x="21563" y="13899"/>
                    <a:pt x="21610" y="14292"/>
                    <a:pt x="21837" y="14566"/>
                  </a:cubicBezTo>
                  <a:cubicBezTo>
                    <a:pt x="22027" y="14804"/>
                    <a:pt x="22337" y="14947"/>
                    <a:pt x="22789" y="14994"/>
                  </a:cubicBezTo>
                  <a:cubicBezTo>
                    <a:pt x="22646" y="15185"/>
                    <a:pt x="22503" y="15351"/>
                    <a:pt x="22337" y="15530"/>
                  </a:cubicBezTo>
                  <a:cubicBezTo>
                    <a:pt x="22134" y="15756"/>
                    <a:pt x="21920" y="15994"/>
                    <a:pt x="21706" y="16304"/>
                  </a:cubicBezTo>
                  <a:cubicBezTo>
                    <a:pt x="21694" y="16328"/>
                    <a:pt x="21682" y="16340"/>
                    <a:pt x="21670" y="16351"/>
                  </a:cubicBezTo>
                  <a:cubicBezTo>
                    <a:pt x="21659" y="16349"/>
                    <a:pt x="21647" y="16347"/>
                    <a:pt x="21635" y="16347"/>
                  </a:cubicBezTo>
                  <a:cubicBezTo>
                    <a:pt x="21595" y="16347"/>
                    <a:pt x="21554" y="16363"/>
                    <a:pt x="21527" y="16399"/>
                  </a:cubicBezTo>
                  <a:cubicBezTo>
                    <a:pt x="21424" y="16511"/>
                    <a:pt x="21290" y="16567"/>
                    <a:pt x="21124" y="16567"/>
                  </a:cubicBezTo>
                  <a:cubicBezTo>
                    <a:pt x="21061" y="16567"/>
                    <a:pt x="20993" y="16558"/>
                    <a:pt x="20920" y="16542"/>
                  </a:cubicBezTo>
                  <a:cubicBezTo>
                    <a:pt x="20348" y="16411"/>
                    <a:pt x="19753" y="15839"/>
                    <a:pt x="19634" y="15458"/>
                  </a:cubicBezTo>
                  <a:cubicBezTo>
                    <a:pt x="19503" y="15030"/>
                    <a:pt x="19586" y="14577"/>
                    <a:pt x="19693" y="14101"/>
                  </a:cubicBezTo>
                  <a:cubicBezTo>
                    <a:pt x="19741" y="13851"/>
                    <a:pt x="19801" y="13589"/>
                    <a:pt x="19813" y="13327"/>
                  </a:cubicBezTo>
                  <a:cubicBezTo>
                    <a:pt x="19872" y="12541"/>
                    <a:pt x="19896" y="11387"/>
                    <a:pt x="19705" y="10422"/>
                  </a:cubicBezTo>
                  <a:close/>
                  <a:moveTo>
                    <a:pt x="14931" y="12041"/>
                  </a:moveTo>
                  <a:cubicBezTo>
                    <a:pt x="14943" y="12530"/>
                    <a:pt x="15026" y="12982"/>
                    <a:pt x="15205" y="13351"/>
                  </a:cubicBezTo>
                  <a:cubicBezTo>
                    <a:pt x="15324" y="13613"/>
                    <a:pt x="15502" y="13839"/>
                    <a:pt x="15681" y="14054"/>
                  </a:cubicBezTo>
                  <a:cubicBezTo>
                    <a:pt x="15752" y="14149"/>
                    <a:pt x="15824" y="14244"/>
                    <a:pt x="15895" y="14327"/>
                  </a:cubicBezTo>
                  <a:cubicBezTo>
                    <a:pt x="15895" y="14351"/>
                    <a:pt x="15895" y="14375"/>
                    <a:pt x="15907" y="14399"/>
                  </a:cubicBezTo>
                  <a:cubicBezTo>
                    <a:pt x="15919" y="14446"/>
                    <a:pt x="15967" y="14482"/>
                    <a:pt x="16014" y="14494"/>
                  </a:cubicBezTo>
                  <a:cubicBezTo>
                    <a:pt x="16086" y="14613"/>
                    <a:pt x="16157" y="14744"/>
                    <a:pt x="16193" y="14887"/>
                  </a:cubicBezTo>
                  <a:cubicBezTo>
                    <a:pt x="16276" y="15197"/>
                    <a:pt x="16229" y="15506"/>
                    <a:pt x="16038" y="15804"/>
                  </a:cubicBezTo>
                  <a:cubicBezTo>
                    <a:pt x="15764" y="16220"/>
                    <a:pt x="15252" y="16554"/>
                    <a:pt x="14717" y="16661"/>
                  </a:cubicBezTo>
                  <a:cubicBezTo>
                    <a:pt x="14574" y="16554"/>
                    <a:pt x="14419" y="16435"/>
                    <a:pt x="14264" y="16292"/>
                  </a:cubicBezTo>
                  <a:cubicBezTo>
                    <a:pt x="13967" y="16006"/>
                    <a:pt x="13550" y="14827"/>
                    <a:pt x="13276" y="13613"/>
                  </a:cubicBezTo>
                  <a:cubicBezTo>
                    <a:pt x="13705" y="13184"/>
                    <a:pt x="14133" y="12756"/>
                    <a:pt x="14574" y="12351"/>
                  </a:cubicBezTo>
                  <a:cubicBezTo>
                    <a:pt x="14693" y="12244"/>
                    <a:pt x="14824" y="12149"/>
                    <a:pt x="14931" y="12041"/>
                  </a:cubicBezTo>
                  <a:close/>
                  <a:moveTo>
                    <a:pt x="23884" y="11684"/>
                  </a:moveTo>
                  <a:cubicBezTo>
                    <a:pt x="24277" y="11839"/>
                    <a:pt x="24682" y="12006"/>
                    <a:pt x="25087" y="12184"/>
                  </a:cubicBezTo>
                  <a:cubicBezTo>
                    <a:pt x="25123" y="12196"/>
                    <a:pt x="25158" y="12208"/>
                    <a:pt x="25206" y="12220"/>
                  </a:cubicBezTo>
                  <a:cubicBezTo>
                    <a:pt x="24837" y="12791"/>
                    <a:pt x="24527" y="13411"/>
                    <a:pt x="24301" y="14065"/>
                  </a:cubicBezTo>
                  <a:cubicBezTo>
                    <a:pt x="23932" y="15161"/>
                    <a:pt x="23515" y="16185"/>
                    <a:pt x="22622" y="16756"/>
                  </a:cubicBezTo>
                  <a:cubicBezTo>
                    <a:pt x="22534" y="16822"/>
                    <a:pt x="22446" y="16889"/>
                    <a:pt x="22339" y="16889"/>
                  </a:cubicBezTo>
                  <a:cubicBezTo>
                    <a:pt x="22330" y="16889"/>
                    <a:pt x="22322" y="16888"/>
                    <a:pt x="22313" y="16887"/>
                  </a:cubicBezTo>
                  <a:cubicBezTo>
                    <a:pt x="22146" y="16887"/>
                    <a:pt x="22015" y="16721"/>
                    <a:pt x="21932" y="16554"/>
                  </a:cubicBezTo>
                  <a:cubicBezTo>
                    <a:pt x="21944" y="16542"/>
                    <a:pt x="21956" y="16518"/>
                    <a:pt x="21979" y="16494"/>
                  </a:cubicBezTo>
                  <a:cubicBezTo>
                    <a:pt x="22182" y="16197"/>
                    <a:pt x="22384" y="15970"/>
                    <a:pt x="22587" y="15756"/>
                  </a:cubicBezTo>
                  <a:cubicBezTo>
                    <a:pt x="22789" y="15518"/>
                    <a:pt x="22991" y="15304"/>
                    <a:pt x="23170" y="15006"/>
                  </a:cubicBezTo>
                  <a:lnTo>
                    <a:pt x="23242" y="15006"/>
                  </a:lnTo>
                  <a:cubicBezTo>
                    <a:pt x="23325" y="15006"/>
                    <a:pt x="23408" y="14935"/>
                    <a:pt x="23396" y="14839"/>
                  </a:cubicBezTo>
                  <a:cubicBezTo>
                    <a:pt x="23396" y="14792"/>
                    <a:pt x="23372" y="14744"/>
                    <a:pt x="23337" y="14708"/>
                  </a:cubicBezTo>
                  <a:cubicBezTo>
                    <a:pt x="23420" y="14530"/>
                    <a:pt x="23503" y="14327"/>
                    <a:pt x="23563" y="14089"/>
                  </a:cubicBezTo>
                  <a:cubicBezTo>
                    <a:pt x="23765" y="13327"/>
                    <a:pt x="23837" y="12506"/>
                    <a:pt x="23884" y="11684"/>
                  </a:cubicBezTo>
                  <a:close/>
                  <a:moveTo>
                    <a:pt x="12990" y="13911"/>
                  </a:moveTo>
                  <a:cubicBezTo>
                    <a:pt x="13276" y="15101"/>
                    <a:pt x="13693" y="16209"/>
                    <a:pt x="14038" y="16542"/>
                  </a:cubicBezTo>
                  <a:cubicBezTo>
                    <a:pt x="14193" y="16673"/>
                    <a:pt x="14336" y="16804"/>
                    <a:pt x="14490" y="16899"/>
                  </a:cubicBezTo>
                  <a:cubicBezTo>
                    <a:pt x="14514" y="16971"/>
                    <a:pt x="14574" y="17006"/>
                    <a:pt x="14645" y="17006"/>
                  </a:cubicBezTo>
                  <a:lnTo>
                    <a:pt x="14657" y="17006"/>
                  </a:lnTo>
                  <a:cubicBezTo>
                    <a:pt x="15002" y="17233"/>
                    <a:pt x="15371" y="17363"/>
                    <a:pt x="15752" y="17459"/>
                  </a:cubicBezTo>
                  <a:cubicBezTo>
                    <a:pt x="15445" y="17717"/>
                    <a:pt x="15170" y="17843"/>
                    <a:pt x="14914" y="17843"/>
                  </a:cubicBezTo>
                  <a:cubicBezTo>
                    <a:pt x="14864" y="17843"/>
                    <a:pt x="14814" y="17838"/>
                    <a:pt x="14764" y="17828"/>
                  </a:cubicBezTo>
                  <a:cubicBezTo>
                    <a:pt x="14109" y="17709"/>
                    <a:pt x="13645" y="16685"/>
                    <a:pt x="13181" y="15685"/>
                  </a:cubicBezTo>
                  <a:cubicBezTo>
                    <a:pt x="12966" y="15220"/>
                    <a:pt x="12764" y="14756"/>
                    <a:pt x="12526" y="14387"/>
                  </a:cubicBezTo>
                  <a:cubicBezTo>
                    <a:pt x="12681" y="14232"/>
                    <a:pt x="12835" y="14065"/>
                    <a:pt x="12990" y="13911"/>
                  </a:cubicBezTo>
                  <a:close/>
                  <a:moveTo>
                    <a:pt x="19128" y="10394"/>
                  </a:moveTo>
                  <a:cubicBezTo>
                    <a:pt x="19206" y="10394"/>
                    <a:pt x="19283" y="10396"/>
                    <a:pt x="19360" y="10398"/>
                  </a:cubicBezTo>
                  <a:cubicBezTo>
                    <a:pt x="19586" y="11446"/>
                    <a:pt x="19527" y="12780"/>
                    <a:pt x="19479" y="13303"/>
                  </a:cubicBezTo>
                  <a:cubicBezTo>
                    <a:pt x="19467" y="13542"/>
                    <a:pt x="19420" y="13780"/>
                    <a:pt x="19360" y="14030"/>
                  </a:cubicBezTo>
                  <a:cubicBezTo>
                    <a:pt x="19265" y="14530"/>
                    <a:pt x="19158" y="15054"/>
                    <a:pt x="19312" y="15566"/>
                  </a:cubicBezTo>
                  <a:cubicBezTo>
                    <a:pt x="19479" y="16101"/>
                    <a:pt x="20205" y="16721"/>
                    <a:pt x="20836" y="16863"/>
                  </a:cubicBezTo>
                  <a:cubicBezTo>
                    <a:pt x="20944" y="16887"/>
                    <a:pt x="21039" y="16899"/>
                    <a:pt x="21122" y="16899"/>
                  </a:cubicBezTo>
                  <a:cubicBezTo>
                    <a:pt x="21206" y="16899"/>
                    <a:pt x="21289" y="16887"/>
                    <a:pt x="21360" y="16863"/>
                  </a:cubicBezTo>
                  <a:lnTo>
                    <a:pt x="21360" y="16863"/>
                  </a:lnTo>
                  <a:cubicBezTo>
                    <a:pt x="21039" y="17471"/>
                    <a:pt x="20920" y="17959"/>
                    <a:pt x="20884" y="18459"/>
                  </a:cubicBezTo>
                  <a:cubicBezTo>
                    <a:pt x="20836" y="18483"/>
                    <a:pt x="20801" y="18530"/>
                    <a:pt x="20789" y="18590"/>
                  </a:cubicBezTo>
                  <a:cubicBezTo>
                    <a:pt x="20455" y="17792"/>
                    <a:pt x="19765" y="17435"/>
                    <a:pt x="17967" y="17328"/>
                  </a:cubicBezTo>
                  <a:cubicBezTo>
                    <a:pt x="17812" y="17328"/>
                    <a:pt x="17657" y="17316"/>
                    <a:pt x="17515" y="17316"/>
                  </a:cubicBezTo>
                  <a:cubicBezTo>
                    <a:pt x="16645" y="17268"/>
                    <a:pt x="15860" y="17233"/>
                    <a:pt x="15133" y="16887"/>
                  </a:cubicBezTo>
                  <a:cubicBezTo>
                    <a:pt x="15622" y="16709"/>
                    <a:pt x="16062" y="16387"/>
                    <a:pt x="16312" y="15994"/>
                  </a:cubicBezTo>
                  <a:cubicBezTo>
                    <a:pt x="16562" y="15613"/>
                    <a:pt x="16634" y="15208"/>
                    <a:pt x="16514" y="14804"/>
                  </a:cubicBezTo>
                  <a:cubicBezTo>
                    <a:pt x="16479" y="14649"/>
                    <a:pt x="16407" y="14518"/>
                    <a:pt x="16336" y="14387"/>
                  </a:cubicBezTo>
                  <a:cubicBezTo>
                    <a:pt x="16419" y="14327"/>
                    <a:pt x="16491" y="14256"/>
                    <a:pt x="16526" y="14173"/>
                  </a:cubicBezTo>
                  <a:cubicBezTo>
                    <a:pt x="16622" y="13946"/>
                    <a:pt x="16526" y="13708"/>
                    <a:pt x="16443" y="13482"/>
                  </a:cubicBezTo>
                  <a:cubicBezTo>
                    <a:pt x="16395" y="13375"/>
                    <a:pt x="16360" y="13280"/>
                    <a:pt x="16336" y="13184"/>
                  </a:cubicBezTo>
                  <a:cubicBezTo>
                    <a:pt x="16181" y="12422"/>
                    <a:pt x="16193" y="11768"/>
                    <a:pt x="16324" y="11101"/>
                  </a:cubicBezTo>
                  <a:cubicBezTo>
                    <a:pt x="17280" y="10595"/>
                    <a:pt x="18205" y="10394"/>
                    <a:pt x="19128" y="10394"/>
                  </a:cubicBezTo>
                  <a:close/>
                  <a:moveTo>
                    <a:pt x="28625" y="0"/>
                  </a:moveTo>
                  <a:cubicBezTo>
                    <a:pt x="26989" y="0"/>
                    <a:pt x="24343" y="3868"/>
                    <a:pt x="22777" y="3868"/>
                  </a:cubicBezTo>
                  <a:cubicBezTo>
                    <a:pt x="22716" y="3868"/>
                    <a:pt x="22656" y="3862"/>
                    <a:pt x="22599" y="3850"/>
                  </a:cubicBezTo>
                  <a:cubicBezTo>
                    <a:pt x="20769" y="3475"/>
                    <a:pt x="19994" y="1181"/>
                    <a:pt x="18312" y="1181"/>
                  </a:cubicBezTo>
                  <a:cubicBezTo>
                    <a:pt x="17805" y="1181"/>
                    <a:pt x="17216" y="1389"/>
                    <a:pt x="16491" y="1921"/>
                  </a:cubicBezTo>
                  <a:cubicBezTo>
                    <a:pt x="14348" y="3493"/>
                    <a:pt x="16062" y="5767"/>
                    <a:pt x="14812" y="7398"/>
                  </a:cubicBezTo>
                  <a:cubicBezTo>
                    <a:pt x="14424" y="7911"/>
                    <a:pt x="13850" y="8108"/>
                    <a:pt x="13161" y="8108"/>
                  </a:cubicBezTo>
                  <a:cubicBezTo>
                    <a:pt x="10919" y="8108"/>
                    <a:pt x="7468" y="6025"/>
                    <a:pt x="5323" y="6025"/>
                  </a:cubicBezTo>
                  <a:cubicBezTo>
                    <a:pt x="5134" y="6025"/>
                    <a:pt x="4954" y="6041"/>
                    <a:pt x="4787" y="6076"/>
                  </a:cubicBezTo>
                  <a:cubicBezTo>
                    <a:pt x="167" y="7077"/>
                    <a:pt x="1" y="13518"/>
                    <a:pt x="2929" y="16244"/>
                  </a:cubicBezTo>
                  <a:cubicBezTo>
                    <a:pt x="4333" y="17550"/>
                    <a:pt x="5585" y="18069"/>
                    <a:pt x="6739" y="18069"/>
                  </a:cubicBezTo>
                  <a:cubicBezTo>
                    <a:pt x="8795" y="18069"/>
                    <a:pt x="10541" y="16421"/>
                    <a:pt x="12288" y="14637"/>
                  </a:cubicBezTo>
                  <a:cubicBezTo>
                    <a:pt x="12490" y="14982"/>
                    <a:pt x="12693" y="15411"/>
                    <a:pt x="12883" y="15828"/>
                  </a:cubicBezTo>
                  <a:cubicBezTo>
                    <a:pt x="13371" y="16899"/>
                    <a:pt x="13883" y="18006"/>
                    <a:pt x="14705" y="18161"/>
                  </a:cubicBezTo>
                  <a:cubicBezTo>
                    <a:pt x="14776" y="18173"/>
                    <a:pt x="14836" y="18185"/>
                    <a:pt x="14907" y="18185"/>
                  </a:cubicBezTo>
                  <a:cubicBezTo>
                    <a:pt x="15300" y="18185"/>
                    <a:pt x="15705" y="17971"/>
                    <a:pt x="16157" y="17530"/>
                  </a:cubicBezTo>
                  <a:cubicBezTo>
                    <a:pt x="16598" y="17602"/>
                    <a:pt x="17038" y="17625"/>
                    <a:pt x="17491" y="17649"/>
                  </a:cubicBezTo>
                  <a:cubicBezTo>
                    <a:pt x="17646" y="17649"/>
                    <a:pt x="17788" y="17661"/>
                    <a:pt x="17943" y="17661"/>
                  </a:cubicBezTo>
                  <a:cubicBezTo>
                    <a:pt x="20360" y="17804"/>
                    <a:pt x="20539" y="18268"/>
                    <a:pt x="20777" y="20138"/>
                  </a:cubicBezTo>
                  <a:cubicBezTo>
                    <a:pt x="20920" y="21269"/>
                    <a:pt x="20777" y="22507"/>
                    <a:pt x="20777" y="23638"/>
                  </a:cubicBezTo>
                  <a:cubicBezTo>
                    <a:pt x="20777" y="25614"/>
                    <a:pt x="20777" y="27603"/>
                    <a:pt x="20777" y="29591"/>
                  </a:cubicBezTo>
                  <a:cubicBezTo>
                    <a:pt x="20777" y="29746"/>
                    <a:pt x="20813" y="29936"/>
                    <a:pt x="20967" y="29948"/>
                  </a:cubicBezTo>
                  <a:cubicBezTo>
                    <a:pt x="20972" y="29949"/>
                    <a:pt x="20976" y="29949"/>
                    <a:pt x="20980" y="29949"/>
                  </a:cubicBezTo>
                  <a:cubicBezTo>
                    <a:pt x="21125" y="29949"/>
                    <a:pt x="21182" y="29742"/>
                    <a:pt x="21182" y="29579"/>
                  </a:cubicBezTo>
                  <a:cubicBezTo>
                    <a:pt x="21194" y="27305"/>
                    <a:pt x="21194" y="25031"/>
                    <a:pt x="21206" y="22757"/>
                  </a:cubicBezTo>
                  <a:cubicBezTo>
                    <a:pt x="21217" y="21626"/>
                    <a:pt x="21229" y="20483"/>
                    <a:pt x="21217" y="19352"/>
                  </a:cubicBezTo>
                  <a:cubicBezTo>
                    <a:pt x="21217" y="18447"/>
                    <a:pt x="21265" y="17685"/>
                    <a:pt x="21741" y="16875"/>
                  </a:cubicBezTo>
                  <a:cubicBezTo>
                    <a:pt x="21872" y="17066"/>
                    <a:pt x="22063" y="17221"/>
                    <a:pt x="22313" y="17221"/>
                  </a:cubicBezTo>
                  <a:cubicBezTo>
                    <a:pt x="22503" y="17221"/>
                    <a:pt x="22670" y="17125"/>
                    <a:pt x="22813" y="17042"/>
                  </a:cubicBezTo>
                  <a:cubicBezTo>
                    <a:pt x="23789" y="16411"/>
                    <a:pt x="24218" y="15328"/>
                    <a:pt x="24623" y="14173"/>
                  </a:cubicBezTo>
                  <a:cubicBezTo>
                    <a:pt x="24849" y="13518"/>
                    <a:pt x="25158" y="12899"/>
                    <a:pt x="25528" y="12339"/>
                  </a:cubicBezTo>
                  <a:cubicBezTo>
                    <a:pt x="26598" y="12728"/>
                    <a:pt x="27690" y="12917"/>
                    <a:pt x="28762" y="12917"/>
                  </a:cubicBezTo>
                  <a:cubicBezTo>
                    <a:pt x="31568" y="12917"/>
                    <a:pt x="34241" y="11623"/>
                    <a:pt x="36041" y="9220"/>
                  </a:cubicBezTo>
                  <a:cubicBezTo>
                    <a:pt x="39305" y="4853"/>
                    <a:pt x="35860" y="939"/>
                    <a:pt x="31523" y="939"/>
                  </a:cubicBezTo>
                  <a:cubicBezTo>
                    <a:pt x="30941" y="939"/>
                    <a:pt x="30342" y="1010"/>
                    <a:pt x="29742" y="1159"/>
                  </a:cubicBezTo>
                  <a:cubicBezTo>
                    <a:pt x="29488" y="324"/>
                    <a:pt x="29099" y="0"/>
                    <a:pt x="2862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6572580" y="1342106"/>
              <a:ext cx="551755" cy="384991"/>
            </a:xfrm>
            <a:custGeom>
              <a:rect b="b" l="l" r="r" t="t"/>
              <a:pathLst>
                <a:path extrusionOk="0" h="36806" w="52749">
                  <a:moveTo>
                    <a:pt x="24280" y="13159"/>
                  </a:moveTo>
                  <a:cubicBezTo>
                    <a:pt x="24292" y="13326"/>
                    <a:pt x="24304" y="13481"/>
                    <a:pt x="24304" y="13636"/>
                  </a:cubicBezTo>
                  <a:cubicBezTo>
                    <a:pt x="24328" y="13969"/>
                    <a:pt x="24352" y="14302"/>
                    <a:pt x="24340" y="14648"/>
                  </a:cubicBezTo>
                  <a:cubicBezTo>
                    <a:pt x="24304" y="15398"/>
                    <a:pt x="24066" y="15660"/>
                    <a:pt x="23399" y="15672"/>
                  </a:cubicBezTo>
                  <a:cubicBezTo>
                    <a:pt x="23280" y="15374"/>
                    <a:pt x="23173" y="15064"/>
                    <a:pt x="23125" y="14731"/>
                  </a:cubicBezTo>
                  <a:cubicBezTo>
                    <a:pt x="23078" y="14314"/>
                    <a:pt x="23125" y="13886"/>
                    <a:pt x="23209" y="13457"/>
                  </a:cubicBezTo>
                  <a:cubicBezTo>
                    <a:pt x="23566" y="13350"/>
                    <a:pt x="23923" y="13243"/>
                    <a:pt x="24280" y="13159"/>
                  </a:cubicBezTo>
                  <a:close/>
                  <a:moveTo>
                    <a:pt x="31329" y="13898"/>
                  </a:moveTo>
                  <a:lnTo>
                    <a:pt x="31329" y="13898"/>
                  </a:lnTo>
                  <a:cubicBezTo>
                    <a:pt x="31638" y="14064"/>
                    <a:pt x="31936" y="14255"/>
                    <a:pt x="32246" y="14469"/>
                  </a:cubicBezTo>
                  <a:cubicBezTo>
                    <a:pt x="32281" y="15088"/>
                    <a:pt x="32198" y="15731"/>
                    <a:pt x="31936" y="16243"/>
                  </a:cubicBezTo>
                  <a:cubicBezTo>
                    <a:pt x="31805" y="16517"/>
                    <a:pt x="31579" y="16755"/>
                    <a:pt x="31353" y="17017"/>
                  </a:cubicBezTo>
                  <a:cubicBezTo>
                    <a:pt x="31257" y="17124"/>
                    <a:pt x="31162" y="17231"/>
                    <a:pt x="31067" y="17339"/>
                  </a:cubicBezTo>
                  <a:cubicBezTo>
                    <a:pt x="31031" y="17315"/>
                    <a:pt x="30995" y="17279"/>
                    <a:pt x="30984" y="17243"/>
                  </a:cubicBezTo>
                  <a:cubicBezTo>
                    <a:pt x="30924" y="17124"/>
                    <a:pt x="31007" y="16922"/>
                    <a:pt x="31103" y="16719"/>
                  </a:cubicBezTo>
                  <a:cubicBezTo>
                    <a:pt x="31162" y="16577"/>
                    <a:pt x="31222" y="16434"/>
                    <a:pt x="31257" y="16279"/>
                  </a:cubicBezTo>
                  <a:cubicBezTo>
                    <a:pt x="31448" y="15422"/>
                    <a:pt x="31448" y="14648"/>
                    <a:pt x="31329" y="13898"/>
                  </a:cubicBezTo>
                  <a:close/>
                  <a:moveTo>
                    <a:pt x="22733" y="13612"/>
                  </a:moveTo>
                  <a:lnTo>
                    <a:pt x="22733" y="13612"/>
                  </a:lnTo>
                  <a:cubicBezTo>
                    <a:pt x="22673" y="13993"/>
                    <a:pt x="22637" y="14386"/>
                    <a:pt x="22685" y="14779"/>
                  </a:cubicBezTo>
                  <a:cubicBezTo>
                    <a:pt x="22733" y="15172"/>
                    <a:pt x="22864" y="15517"/>
                    <a:pt x="22994" y="15850"/>
                  </a:cubicBezTo>
                  <a:cubicBezTo>
                    <a:pt x="23090" y="16076"/>
                    <a:pt x="23173" y="16303"/>
                    <a:pt x="23221" y="16517"/>
                  </a:cubicBezTo>
                  <a:cubicBezTo>
                    <a:pt x="23352" y="17041"/>
                    <a:pt x="23304" y="17410"/>
                    <a:pt x="23102" y="17636"/>
                  </a:cubicBezTo>
                  <a:cubicBezTo>
                    <a:pt x="22899" y="17874"/>
                    <a:pt x="22506" y="17993"/>
                    <a:pt x="21899" y="18029"/>
                  </a:cubicBezTo>
                  <a:cubicBezTo>
                    <a:pt x="21768" y="17791"/>
                    <a:pt x="21649" y="17529"/>
                    <a:pt x="21554" y="17208"/>
                  </a:cubicBezTo>
                  <a:cubicBezTo>
                    <a:pt x="21280" y="16267"/>
                    <a:pt x="21185" y="15231"/>
                    <a:pt x="21137" y="14183"/>
                  </a:cubicBezTo>
                  <a:cubicBezTo>
                    <a:pt x="21673" y="13981"/>
                    <a:pt x="22209" y="13790"/>
                    <a:pt x="22733" y="13612"/>
                  </a:cubicBezTo>
                  <a:close/>
                  <a:moveTo>
                    <a:pt x="26304" y="12802"/>
                  </a:moveTo>
                  <a:lnTo>
                    <a:pt x="26304" y="12802"/>
                  </a:lnTo>
                  <a:cubicBezTo>
                    <a:pt x="26042" y="13993"/>
                    <a:pt x="26078" y="15410"/>
                    <a:pt x="26150" y="16374"/>
                  </a:cubicBezTo>
                  <a:cubicBezTo>
                    <a:pt x="26173" y="16696"/>
                    <a:pt x="26245" y="17017"/>
                    <a:pt x="26316" y="17327"/>
                  </a:cubicBezTo>
                  <a:cubicBezTo>
                    <a:pt x="26459" y="17910"/>
                    <a:pt x="26578" y="18470"/>
                    <a:pt x="26400" y="18994"/>
                  </a:cubicBezTo>
                  <a:cubicBezTo>
                    <a:pt x="26245" y="19470"/>
                    <a:pt x="25435" y="20160"/>
                    <a:pt x="24685" y="20315"/>
                  </a:cubicBezTo>
                  <a:cubicBezTo>
                    <a:pt x="24580" y="20340"/>
                    <a:pt x="24481" y="20352"/>
                    <a:pt x="24390" y="20352"/>
                  </a:cubicBezTo>
                  <a:cubicBezTo>
                    <a:pt x="24172" y="20352"/>
                    <a:pt x="23994" y="20283"/>
                    <a:pt x="23852" y="20148"/>
                  </a:cubicBezTo>
                  <a:cubicBezTo>
                    <a:pt x="23812" y="20109"/>
                    <a:pt x="23756" y="20086"/>
                    <a:pt x="23698" y="20086"/>
                  </a:cubicBezTo>
                  <a:cubicBezTo>
                    <a:pt x="23686" y="20086"/>
                    <a:pt x="23673" y="20087"/>
                    <a:pt x="23661" y="20089"/>
                  </a:cubicBezTo>
                  <a:cubicBezTo>
                    <a:pt x="23649" y="20065"/>
                    <a:pt x="23637" y="20053"/>
                    <a:pt x="23626" y="20041"/>
                  </a:cubicBezTo>
                  <a:cubicBezTo>
                    <a:pt x="23340" y="19648"/>
                    <a:pt x="23054" y="19363"/>
                    <a:pt x="22768" y="19077"/>
                  </a:cubicBezTo>
                  <a:cubicBezTo>
                    <a:pt x="22554" y="18863"/>
                    <a:pt x="22352" y="18660"/>
                    <a:pt x="22161" y="18422"/>
                  </a:cubicBezTo>
                  <a:cubicBezTo>
                    <a:pt x="22768" y="18362"/>
                    <a:pt x="23185" y="18196"/>
                    <a:pt x="23447" y="17898"/>
                  </a:cubicBezTo>
                  <a:cubicBezTo>
                    <a:pt x="23745" y="17565"/>
                    <a:pt x="23816" y="17077"/>
                    <a:pt x="23661" y="16434"/>
                  </a:cubicBezTo>
                  <a:cubicBezTo>
                    <a:pt x="23626" y="16303"/>
                    <a:pt x="23590" y="16184"/>
                    <a:pt x="23554" y="16065"/>
                  </a:cubicBezTo>
                  <a:cubicBezTo>
                    <a:pt x="24578" y="15981"/>
                    <a:pt x="24757" y="15291"/>
                    <a:pt x="24780" y="14660"/>
                  </a:cubicBezTo>
                  <a:cubicBezTo>
                    <a:pt x="24804" y="14302"/>
                    <a:pt x="24780" y="13957"/>
                    <a:pt x="24757" y="13612"/>
                  </a:cubicBezTo>
                  <a:cubicBezTo>
                    <a:pt x="24745" y="13421"/>
                    <a:pt x="24733" y="13243"/>
                    <a:pt x="24733" y="13052"/>
                  </a:cubicBezTo>
                  <a:cubicBezTo>
                    <a:pt x="25257" y="12933"/>
                    <a:pt x="25781" y="12850"/>
                    <a:pt x="26304" y="12802"/>
                  </a:cubicBezTo>
                  <a:close/>
                  <a:moveTo>
                    <a:pt x="32698" y="14803"/>
                  </a:moveTo>
                  <a:cubicBezTo>
                    <a:pt x="32865" y="14922"/>
                    <a:pt x="33020" y="15053"/>
                    <a:pt x="33186" y="15184"/>
                  </a:cubicBezTo>
                  <a:cubicBezTo>
                    <a:pt x="33770" y="15672"/>
                    <a:pt x="34353" y="16196"/>
                    <a:pt x="34925" y="16731"/>
                  </a:cubicBezTo>
                  <a:cubicBezTo>
                    <a:pt x="34567" y="18220"/>
                    <a:pt x="34008" y="19672"/>
                    <a:pt x="33603" y="20017"/>
                  </a:cubicBezTo>
                  <a:cubicBezTo>
                    <a:pt x="33401" y="20196"/>
                    <a:pt x="33198" y="20339"/>
                    <a:pt x="32984" y="20470"/>
                  </a:cubicBezTo>
                  <a:cubicBezTo>
                    <a:pt x="32281" y="20339"/>
                    <a:pt x="31591" y="19922"/>
                    <a:pt x="31222" y="19422"/>
                  </a:cubicBezTo>
                  <a:cubicBezTo>
                    <a:pt x="30972" y="19053"/>
                    <a:pt x="30900" y="18684"/>
                    <a:pt x="31007" y="18291"/>
                  </a:cubicBezTo>
                  <a:cubicBezTo>
                    <a:pt x="31067" y="18124"/>
                    <a:pt x="31150" y="17958"/>
                    <a:pt x="31257" y="17803"/>
                  </a:cubicBezTo>
                  <a:cubicBezTo>
                    <a:pt x="31317" y="17791"/>
                    <a:pt x="31376" y="17755"/>
                    <a:pt x="31400" y="17696"/>
                  </a:cubicBezTo>
                  <a:cubicBezTo>
                    <a:pt x="31412" y="17660"/>
                    <a:pt x="31412" y="17636"/>
                    <a:pt x="31412" y="17600"/>
                  </a:cubicBezTo>
                  <a:cubicBezTo>
                    <a:pt x="31507" y="17493"/>
                    <a:pt x="31603" y="17386"/>
                    <a:pt x="31698" y="17279"/>
                  </a:cubicBezTo>
                  <a:cubicBezTo>
                    <a:pt x="31936" y="17005"/>
                    <a:pt x="32186" y="16731"/>
                    <a:pt x="32353" y="16410"/>
                  </a:cubicBezTo>
                  <a:cubicBezTo>
                    <a:pt x="32579" y="15957"/>
                    <a:pt x="32686" y="15386"/>
                    <a:pt x="32698" y="14803"/>
                  </a:cubicBezTo>
                  <a:close/>
                  <a:moveTo>
                    <a:pt x="20697" y="14350"/>
                  </a:moveTo>
                  <a:cubicBezTo>
                    <a:pt x="20744" y="15362"/>
                    <a:pt x="20851" y="16386"/>
                    <a:pt x="21125" y="17315"/>
                  </a:cubicBezTo>
                  <a:cubicBezTo>
                    <a:pt x="21209" y="17612"/>
                    <a:pt x="21316" y="17862"/>
                    <a:pt x="21435" y="18077"/>
                  </a:cubicBezTo>
                  <a:cubicBezTo>
                    <a:pt x="21375" y="18112"/>
                    <a:pt x="21340" y="18172"/>
                    <a:pt x="21340" y="18232"/>
                  </a:cubicBezTo>
                  <a:cubicBezTo>
                    <a:pt x="21340" y="18351"/>
                    <a:pt x="21435" y="18446"/>
                    <a:pt x="21566" y="18446"/>
                  </a:cubicBezTo>
                  <a:lnTo>
                    <a:pt x="21649" y="18446"/>
                  </a:lnTo>
                  <a:cubicBezTo>
                    <a:pt x="21887" y="18791"/>
                    <a:pt x="22161" y="19077"/>
                    <a:pt x="22447" y="19363"/>
                  </a:cubicBezTo>
                  <a:cubicBezTo>
                    <a:pt x="22709" y="19625"/>
                    <a:pt x="22983" y="19898"/>
                    <a:pt x="23256" y="20267"/>
                  </a:cubicBezTo>
                  <a:cubicBezTo>
                    <a:pt x="23280" y="20291"/>
                    <a:pt x="23292" y="20315"/>
                    <a:pt x="23316" y="20351"/>
                  </a:cubicBezTo>
                  <a:cubicBezTo>
                    <a:pt x="23197" y="20553"/>
                    <a:pt x="23030" y="20744"/>
                    <a:pt x="22804" y="20744"/>
                  </a:cubicBezTo>
                  <a:cubicBezTo>
                    <a:pt x="22794" y="20744"/>
                    <a:pt x="22784" y="20745"/>
                    <a:pt x="22774" y="20745"/>
                  </a:cubicBezTo>
                  <a:cubicBezTo>
                    <a:pt x="22631" y="20745"/>
                    <a:pt x="22499" y="20667"/>
                    <a:pt x="22387" y="20589"/>
                  </a:cubicBezTo>
                  <a:cubicBezTo>
                    <a:pt x="21185" y="19886"/>
                    <a:pt x="20637" y="18624"/>
                    <a:pt x="20125" y="17279"/>
                  </a:cubicBezTo>
                  <a:cubicBezTo>
                    <a:pt x="19827" y="16469"/>
                    <a:pt x="19411" y="15707"/>
                    <a:pt x="18923" y="15017"/>
                  </a:cubicBezTo>
                  <a:cubicBezTo>
                    <a:pt x="18982" y="15005"/>
                    <a:pt x="19030" y="14981"/>
                    <a:pt x="19077" y="14969"/>
                  </a:cubicBezTo>
                  <a:cubicBezTo>
                    <a:pt x="19637" y="14755"/>
                    <a:pt x="20173" y="14552"/>
                    <a:pt x="20697" y="14350"/>
                  </a:cubicBezTo>
                  <a:close/>
                  <a:moveTo>
                    <a:pt x="35306" y="17089"/>
                  </a:moveTo>
                  <a:cubicBezTo>
                    <a:pt x="35520" y="17291"/>
                    <a:pt x="35722" y="17481"/>
                    <a:pt x="35937" y="17672"/>
                  </a:cubicBezTo>
                  <a:cubicBezTo>
                    <a:pt x="35627" y="18136"/>
                    <a:pt x="35341" y="18696"/>
                    <a:pt x="35056" y="19279"/>
                  </a:cubicBezTo>
                  <a:cubicBezTo>
                    <a:pt x="34436" y="20494"/>
                    <a:pt x="33805" y="21768"/>
                    <a:pt x="32924" y="21911"/>
                  </a:cubicBezTo>
                  <a:cubicBezTo>
                    <a:pt x="32862" y="21922"/>
                    <a:pt x="32799" y="21927"/>
                    <a:pt x="32735" y="21927"/>
                  </a:cubicBezTo>
                  <a:cubicBezTo>
                    <a:pt x="32395" y="21927"/>
                    <a:pt x="32026" y="21767"/>
                    <a:pt x="31615" y="21446"/>
                  </a:cubicBezTo>
                  <a:cubicBezTo>
                    <a:pt x="32115" y="21339"/>
                    <a:pt x="32603" y="21172"/>
                    <a:pt x="33079" y="20899"/>
                  </a:cubicBezTo>
                  <a:lnTo>
                    <a:pt x="33091" y="20899"/>
                  </a:lnTo>
                  <a:cubicBezTo>
                    <a:pt x="33186" y="20899"/>
                    <a:pt x="33270" y="20851"/>
                    <a:pt x="33305" y="20768"/>
                  </a:cubicBezTo>
                  <a:cubicBezTo>
                    <a:pt x="33508" y="20637"/>
                    <a:pt x="33710" y="20494"/>
                    <a:pt x="33913" y="20315"/>
                  </a:cubicBezTo>
                  <a:cubicBezTo>
                    <a:pt x="34365" y="19922"/>
                    <a:pt x="34936" y="18553"/>
                    <a:pt x="35306" y="17089"/>
                  </a:cubicBezTo>
                  <a:close/>
                  <a:moveTo>
                    <a:pt x="27098" y="12773"/>
                  </a:moveTo>
                  <a:cubicBezTo>
                    <a:pt x="28332" y="12773"/>
                    <a:pt x="29561" y="13023"/>
                    <a:pt x="30841" y="13636"/>
                  </a:cubicBezTo>
                  <a:cubicBezTo>
                    <a:pt x="31007" y="14457"/>
                    <a:pt x="31031" y="15267"/>
                    <a:pt x="30817" y="16196"/>
                  </a:cubicBezTo>
                  <a:cubicBezTo>
                    <a:pt x="30793" y="16315"/>
                    <a:pt x="30734" y="16446"/>
                    <a:pt x="30686" y="16565"/>
                  </a:cubicBezTo>
                  <a:cubicBezTo>
                    <a:pt x="30567" y="16850"/>
                    <a:pt x="30436" y="17136"/>
                    <a:pt x="30567" y="17410"/>
                  </a:cubicBezTo>
                  <a:cubicBezTo>
                    <a:pt x="30626" y="17517"/>
                    <a:pt x="30710" y="17600"/>
                    <a:pt x="30829" y="17684"/>
                  </a:cubicBezTo>
                  <a:cubicBezTo>
                    <a:pt x="30722" y="17839"/>
                    <a:pt x="30638" y="18005"/>
                    <a:pt x="30579" y="18184"/>
                  </a:cubicBezTo>
                  <a:cubicBezTo>
                    <a:pt x="30436" y="18684"/>
                    <a:pt x="30531" y="19184"/>
                    <a:pt x="30853" y="19648"/>
                  </a:cubicBezTo>
                  <a:cubicBezTo>
                    <a:pt x="31198" y="20137"/>
                    <a:pt x="31781" y="20541"/>
                    <a:pt x="32436" y="20756"/>
                  </a:cubicBezTo>
                  <a:cubicBezTo>
                    <a:pt x="31472" y="21172"/>
                    <a:pt x="30412" y="21220"/>
                    <a:pt x="29245" y="21268"/>
                  </a:cubicBezTo>
                  <a:cubicBezTo>
                    <a:pt x="29043" y="21280"/>
                    <a:pt x="28840" y="21291"/>
                    <a:pt x="28638" y="21303"/>
                  </a:cubicBezTo>
                  <a:cubicBezTo>
                    <a:pt x="26233" y="21422"/>
                    <a:pt x="25304" y="21863"/>
                    <a:pt x="24852" y="22839"/>
                  </a:cubicBezTo>
                  <a:cubicBezTo>
                    <a:pt x="24840" y="22768"/>
                    <a:pt x="24780" y="22708"/>
                    <a:pt x="24709" y="22673"/>
                  </a:cubicBezTo>
                  <a:cubicBezTo>
                    <a:pt x="24673" y="22053"/>
                    <a:pt x="24518" y="21458"/>
                    <a:pt x="24078" y="20720"/>
                  </a:cubicBezTo>
                  <a:lnTo>
                    <a:pt x="24078" y="20720"/>
                  </a:lnTo>
                  <a:cubicBezTo>
                    <a:pt x="24185" y="20744"/>
                    <a:pt x="24280" y="20768"/>
                    <a:pt x="24399" y="20768"/>
                  </a:cubicBezTo>
                  <a:cubicBezTo>
                    <a:pt x="24518" y="20768"/>
                    <a:pt x="24649" y="20744"/>
                    <a:pt x="24780" y="20720"/>
                  </a:cubicBezTo>
                  <a:cubicBezTo>
                    <a:pt x="25626" y="20541"/>
                    <a:pt x="26602" y="19779"/>
                    <a:pt x="26828" y="19124"/>
                  </a:cubicBezTo>
                  <a:cubicBezTo>
                    <a:pt x="27043" y="18493"/>
                    <a:pt x="26900" y="17851"/>
                    <a:pt x="26757" y="17243"/>
                  </a:cubicBezTo>
                  <a:cubicBezTo>
                    <a:pt x="26685" y="16934"/>
                    <a:pt x="26626" y="16636"/>
                    <a:pt x="26602" y="16338"/>
                  </a:cubicBezTo>
                  <a:cubicBezTo>
                    <a:pt x="26554" y="15707"/>
                    <a:pt x="26471" y="14064"/>
                    <a:pt x="26769" y="12778"/>
                  </a:cubicBezTo>
                  <a:cubicBezTo>
                    <a:pt x="26879" y="12775"/>
                    <a:pt x="26988" y="12773"/>
                    <a:pt x="27098" y="12773"/>
                  </a:cubicBezTo>
                  <a:close/>
                  <a:moveTo>
                    <a:pt x="14342" y="0"/>
                  </a:moveTo>
                  <a:cubicBezTo>
                    <a:pt x="13705" y="0"/>
                    <a:pt x="13181" y="400"/>
                    <a:pt x="12838" y="1432"/>
                  </a:cubicBezTo>
                  <a:cubicBezTo>
                    <a:pt x="12028" y="1246"/>
                    <a:pt x="11219" y="1158"/>
                    <a:pt x="10433" y="1158"/>
                  </a:cubicBezTo>
                  <a:cubicBezTo>
                    <a:pt x="4616" y="1158"/>
                    <a:pt x="1" y="5956"/>
                    <a:pt x="4385" y="11326"/>
                  </a:cubicBezTo>
                  <a:cubicBezTo>
                    <a:pt x="6791" y="14284"/>
                    <a:pt x="10385" y="15874"/>
                    <a:pt x="14161" y="15874"/>
                  </a:cubicBezTo>
                  <a:cubicBezTo>
                    <a:pt x="15597" y="15874"/>
                    <a:pt x="17060" y="15644"/>
                    <a:pt x="18494" y="15172"/>
                  </a:cubicBezTo>
                  <a:cubicBezTo>
                    <a:pt x="18994" y="15850"/>
                    <a:pt x="19399" y="16600"/>
                    <a:pt x="19708" y="17410"/>
                  </a:cubicBezTo>
                  <a:cubicBezTo>
                    <a:pt x="20244" y="18827"/>
                    <a:pt x="20828" y="20160"/>
                    <a:pt x="22137" y="20934"/>
                  </a:cubicBezTo>
                  <a:cubicBezTo>
                    <a:pt x="22316" y="21041"/>
                    <a:pt x="22542" y="21160"/>
                    <a:pt x="22792" y="21160"/>
                  </a:cubicBezTo>
                  <a:cubicBezTo>
                    <a:pt x="23137" y="21149"/>
                    <a:pt x="23399" y="20970"/>
                    <a:pt x="23578" y="20732"/>
                  </a:cubicBezTo>
                  <a:cubicBezTo>
                    <a:pt x="24209" y="21720"/>
                    <a:pt x="24280" y="22661"/>
                    <a:pt x="24268" y="23768"/>
                  </a:cubicBezTo>
                  <a:cubicBezTo>
                    <a:pt x="24257" y="25173"/>
                    <a:pt x="24280" y="26566"/>
                    <a:pt x="24280" y="27971"/>
                  </a:cubicBezTo>
                  <a:lnTo>
                    <a:pt x="24328" y="36353"/>
                  </a:lnTo>
                  <a:cubicBezTo>
                    <a:pt x="24328" y="36543"/>
                    <a:pt x="24399" y="36805"/>
                    <a:pt x="24614" y="36805"/>
                  </a:cubicBezTo>
                  <a:cubicBezTo>
                    <a:pt x="24816" y="36793"/>
                    <a:pt x="24864" y="36543"/>
                    <a:pt x="24864" y="36365"/>
                  </a:cubicBezTo>
                  <a:cubicBezTo>
                    <a:pt x="24864" y="33924"/>
                    <a:pt x="24864" y="31483"/>
                    <a:pt x="24864" y="29042"/>
                  </a:cubicBezTo>
                  <a:cubicBezTo>
                    <a:pt x="24864" y="27649"/>
                    <a:pt x="24673" y="26125"/>
                    <a:pt x="24864" y="24756"/>
                  </a:cubicBezTo>
                  <a:cubicBezTo>
                    <a:pt x="25185" y="22446"/>
                    <a:pt x="25423" y="21875"/>
                    <a:pt x="28662" y="21708"/>
                  </a:cubicBezTo>
                  <a:cubicBezTo>
                    <a:pt x="28864" y="21696"/>
                    <a:pt x="29067" y="21684"/>
                    <a:pt x="29269" y="21684"/>
                  </a:cubicBezTo>
                  <a:cubicBezTo>
                    <a:pt x="29876" y="21649"/>
                    <a:pt x="30484" y="21625"/>
                    <a:pt x="31067" y="21541"/>
                  </a:cubicBezTo>
                  <a:cubicBezTo>
                    <a:pt x="31662" y="22077"/>
                    <a:pt x="32222" y="22339"/>
                    <a:pt x="32746" y="22339"/>
                  </a:cubicBezTo>
                  <a:cubicBezTo>
                    <a:pt x="32829" y="22339"/>
                    <a:pt x="32924" y="22327"/>
                    <a:pt x="33008" y="22315"/>
                  </a:cubicBezTo>
                  <a:cubicBezTo>
                    <a:pt x="34115" y="22125"/>
                    <a:pt x="34794" y="20768"/>
                    <a:pt x="35460" y="19446"/>
                  </a:cubicBezTo>
                  <a:cubicBezTo>
                    <a:pt x="35710" y="18934"/>
                    <a:pt x="35984" y="18410"/>
                    <a:pt x="36258" y="17981"/>
                  </a:cubicBezTo>
                  <a:cubicBezTo>
                    <a:pt x="38599" y="20177"/>
                    <a:pt x="40939" y="22202"/>
                    <a:pt x="43699" y="22202"/>
                  </a:cubicBezTo>
                  <a:cubicBezTo>
                    <a:pt x="45249" y="22202"/>
                    <a:pt x="46931" y="21564"/>
                    <a:pt x="48819" y="19958"/>
                  </a:cubicBezTo>
                  <a:cubicBezTo>
                    <a:pt x="52748" y="16612"/>
                    <a:pt x="52522" y="8695"/>
                    <a:pt x="46319" y="7468"/>
                  </a:cubicBezTo>
                  <a:cubicBezTo>
                    <a:pt x="46093" y="7424"/>
                    <a:pt x="45850" y="7404"/>
                    <a:pt x="45594" y="7404"/>
                  </a:cubicBezTo>
                  <a:cubicBezTo>
                    <a:pt x="42711" y="7404"/>
                    <a:pt x="38078" y="9962"/>
                    <a:pt x="35070" y="9962"/>
                  </a:cubicBezTo>
                  <a:cubicBezTo>
                    <a:pt x="34151" y="9962"/>
                    <a:pt x="33384" y="9723"/>
                    <a:pt x="32865" y="9099"/>
                  </a:cubicBezTo>
                  <a:cubicBezTo>
                    <a:pt x="31198" y="7075"/>
                    <a:pt x="33496" y="4289"/>
                    <a:pt x="30614" y="2349"/>
                  </a:cubicBezTo>
                  <a:cubicBezTo>
                    <a:pt x="29643" y="1699"/>
                    <a:pt x="28854" y="1445"/>
                    <a:pt x="28175" y="1445"/>
                  </a:cubicBezTo>
                  <a:cubicBezTo>
                    <a:pt x="25914" y="1445"/>
                    <a:pt x="24874" y="4263"/>
                    <a:pt x="22411" y="4730"/>
                  </a:cubicBezTo>
                  <a:cubicBezTo>
                    <a:pt x="22334" y="4745"/>
                    <a:pt x="22254" y="4752"/>
                    <a:pt x="22172" y="4752"/>
                  </a:cubicBezTo>
                  <a:cubicBezTo>
                    <a:pt x="20076" y="4752"/>
                    <a:pt x="16538" y="0"/>
                    <a:pt x="1434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7967327" y="787695"/>
              <a:ext cx="108857" cy="574432"/>
            </a:xfrm>
            <a:custGeom>
              <a:rect b="b" l="l" r="r" t="t"/>
              <a:pathLst>
                <a:path extrusionOk="0" h="54917" w="10407">
                  <a:moveTo>
                    <a:pt x="1479" y="0"/>
                  </a:moveTo>
                  <a:cubicBezTo>
                    <a:pt x="918" y="0"/>
                    <a:pt x="358" y="396"/>
                    <a:pt x="358" y="1107"/>
                  </a:cubicBezTo>
                  <a:lnTo>
                    <a:pt x="1" y="54709"/>
                  </a:lnTo>
                  <a:cubicBezTo>
                    <a:pt x="254" y="54850"/>
                    <a:pt x="527" y="54916"/>
                    <a:pt x="795" y="54916"/>
                  </a:cubicBezTo>
                  <a:cubicBezTo>
                    <a:pt x="1496" y="54916"/>
                    <a:pt x="2167" y="54465"/>
                    <a:pt x="2382" y="53732"/>
                  </a:cubicBezTo>
                  <a:lnTo>
                    <a:pt x="10121" y="27860"/>
                  </a:lnTo>
                  <a:cubicBezTo>
                    <a:pt x="10407" y="26920"/>
                    <a:pt x="10407" y="25919"/>
                    <a:pt x="10109" y="24991"/>
                  </a:cubicBezTo>
                  <a:lnTo>
                    <a:pt x="2537" y="785"/>
                  </a:lnTo>
                  <a:cubicBezTo>
                    <a:pt x="2368" y="249"/>
                    <a:pt x="1923" y="0"/>
                    <a:pt x="1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7531615" y="1390463"/>
              <a:ext cx="451422" cy="234440"/>
            </a:xfrm>
            <a:custGeom>
              <a:rect b="b" l="l" r="r" t="t"/>
              <a:pathLst>
                <a:path extrusionOk="0" h="22413" w="43157">
                  <a:moveTo>
                    <a:pt x="41887" y="1"/>
                  </a:moveTo>
                  <a:cubicBezTo>
                    <a:pt x="41738" y="1"/>
                    <a:pt x="41579" y="37"/>
                    <a:pt x="41417" y="119"/>
                  </a:cubicBezTo>
                  <a:lnTo>
                    <a:pt x="43" y="21026"/>
                  </a:lnTo>
                  <a:cubicBezTo>
                    <a:pt x="1" y="21799"/>
                    <a:pt x="628" y="22413"/>
                    <a:pt x="1395" y="22413"/>
                  </a:cubicBezTo>
                  <a:cubicBezTo>
                    <a:pt x="1491" y="22413"/>
                    <a:pt x="1588" y="22403"/>
                    <a:pt x="1686" y="22383"/>
                  </a:cubicBezTo>
                  <a:lnTo>
                    <a:pt x="24499" y="17823"/>
                  </a:lnTo>
                  <a:cubicBezTo>
                    <a:pt x="25332" y="17657"/>
                    <a:pt x="26094" y="17264"/>
                    <a:pt x="26701" y="16680"/>
                  </a:cubicBezTo>
                  <a:lnTo>
                    <a:pt x="42489" y="1583"/>
                  </a:lnTo>
                  <a:cubicBezTo>
                    <a:pt x="43156" y="946"/>
                    <a:pt x="42649" y="1"/>
                    <a:pt x="418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7967327" y="873372"/>
              <a:ext cx="108857" cy="488754"/>
            </a:xfrm>
            <a:custGeom>
              <a:rect b="b" l="l" r="r" t="t"/>
              <a:pathLst>
                <a:path extrusionOk="0" h="46726" w="10407">
                  <a:moveTo>
                    <a:pt x="4858" y="0"/>
                  </a:moveTo>
                  <a:cubicBezTo>
                    <a:pt x="3418" y="3096"/>
                    <a:pt x="4251" y="7060"/>
                    <a:pt x="5001" y="10251"/>
                  </a:cubicBezTo>
                  <a:cubicBezTo>
                    <a:pt x="5811" y="13728"/>
                    <a:pt x="7109" y="17216"/>
                    <a:pt x="7347" y="20788"/>
                  </a:cubicBezTo>
                  <a:cubicBezTo>
                    <a:pt x="7740" y="26968"/>
                    <a:pt x="4525" y="31921"/>
                    <a:pt x="72" y="35588"/>
                  </a:cubicBezTo>
                  <a:lnTo>
                    <a:pt x="1" y="46518"/>
                  </a:lnTo>
                  <a:cubicBezTo>
                    <a:pt x="254" y="46659"/>
                    <a:pt x="527" y="46725"/>
                    <a:pt x="795" y="46725"/>
                  </a:cubicBezTo>
                  <a:cubicBezTo>
                    <a:pt x="1496" y="46725"/>
                    <a:pt x="2167" y="46274"/>
                    <a:pt x="2382" y="45541"/>
                  </a:cubicBezTo>
                  <a:lnTo>
                    <a:pt x="10133" y="19669"/>
                  </a:lnTo>
                  <a:cubicBezTo>
                    <a:pt x="10407" y="18729"/>
                    <a:pt x="10407" y="17728"/>
                    <a:pt x="10109" y="16800"/>
                  </a:cubicBezTo>
                  <a:lnTo>
                    <a:pt x="4858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7531636" y="1437282"/>
              <a:ext cx="412783" cy="187621"/>
            </a:xfrm>
            <a:custGeom>
              <a:rect b="b" l="l" r="r" t="t"/>
              <a:pathLst>
                <a:path extrusionOk="0" h="17937" w="39463">
                  <a:moveTo>
                    <a:pt x="39463" y="0"/>
                  </a:moveTo>
                  <a:cubicBezTo>
                    <a:pt x="36224" y="2394"/>
                    <a:pt x="30271" y="3739"/>
                    <a:pt x="28200" y="4977"/>
                  </a:cubicBezTo>
                  <a:cubicBezTo>
                    <a:pt x="26842" y="5787"/>
                    <a:pt x="26092" y="7085"/>
                    <a:pt x="24925" y="8085"/>
                  </a:cubicBezTo>
                  <a:cubicBezTo>
                    <a:pt x="23973" y="8906"/>
                    <a:pt x="22770" y="9430"/>
                    <a:pt x="21627" y="9906"/>
                  </a:cubicBezTo>
                  <a:cubicBezTo>
                    <a:pt x="18806" y="11097"/>
                    <a:pt x="15924" y="12347"/>
                    <a:pt x="12829" y="12454"/>
                  </a:cubicBezTo>
                  <a:cubicBezTo>
                    <a:pt x="12667" y="12460"/>
                    <a:pt x="12506" y="12463"/>
                    <a:pt x="12345" y="12463"/>
                  </a:cubicBezTo>
                  <a:cubicBezTo>
                    <a:pt x="11172" y="12463"/>
                    <a:pt x="10032" y="12313"/>
                    <a:pt x="8911" y="12061"/>
                  </a:cubicBezTo>
                  <a:lnTo>
                    <a:pt x="53" y="16550"/>
                  </a:lnTo>
                  <a:cubicBezTo>
                    <a:pt x="0" y="17323"/>
                    <a:pt x="626" y="17937"/>
                    <a:pt x="1393" y="17937"/>
                  </a:cubicBezTo>
                  <a:cubicBezTo>
                    <a:pt x="1489" y="17937"/>
                    <a:pt x="1586" y="17927"/>
                    <a:pt x="1684" y="17907"/>
                  </a:cubicBezTo>
                  <a:lnTo>
                    <a:pt x="24497" y="13347"/>
                  </a:lnTo>
                  <a:cubicBezTo>
                    <a:pt x="25330" y="13181"/>
                    <a:pt x="26092" y="12788"/>
                    <a:pt x="26699" y="12204"/>
                  </a:cubicBezTo>
                  <a:lnTo>
                    <a:pt x="39463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8031959" y="1364051"/>
              <a:ext cx="24926" cy="1354246"/>
            </a:xfrm>
            <a:custGeom>
              <a:rect b="b" l="l" r="r" t="t"/>
              <a:pathLst>
                <a:path extrusionOk="0" h="129469" w="2383">
                  <a:moveTo>
                    <a:pt x="1192" y="1"/>
                  </a:moveTo>
                  <a:cubicBezTo>
                    <a:pt x="537" y="1"/>
                    <a:pt x="1" y="536"/>
                    <a:pt x="1" y="1203"/>
                  </a:cubicBezTo>
                  <a:lnTo>
                    <a:pt x="1" y="128278"/>
                  </a:lnTo>
                  <a:cubicBezTo>
                    <a:pt x="1" y="128933"/>
                    <a:pt x="537" y="129469"/>
                    <a:pt x="1192" y="129469"/>
                  </a:cubicBezTo>
                  <a:cubicBezTo>
                    <a:pt x="1846" y="129469"/>
                    <a:pt x="2382" y="128933"/>
                    <a:pt x="2382" y="128278"/>
                  </a:cubicBezTo>
                  <a:lnTo>
                    <a:pt x="2382" y="1203"/>
                  </a:lnTo>
                  <a:cubicBezTo>
                    <a:pt x="2382" y="536"/>
                    <a:pt x="1846" y="1"/>
                    <a:pt x="1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7969450" y="1334910"/>
              <a:ext cx="195780" cy="108355"/>
            </a:xfrm>
            <a:custGeom>
              <a:rect b="b" l="l" r="r" t="t"/>
              <a:pathLst>
                <a:path extrusionOk="0" h="10359" w="18717">
                  <a:moveTo>
                    <a:pt x="5179" y="1"/>
                  </a:moveTo>
                  <a:cubicBezTo>
                    <a:pt x="2322" y="1"/>
                    <a:pt x="0" y="2334"/>
                    <a:pt x="0" y="5180"/>
                  </a:cubicBezTo>
                  <a:cubicBezTo>
                    <a:pt x="0" y="8025"/>
                    <a:pt x="2322" y="10359"/>
                    <a:pt x="5179" y="10359"/>
                  </a:cubicBezTo>
                  <a:lnTo>
                    <a:pt x="13537" y="10359"/>
                  </a:lnTo>
                  <a:cubicBezTo>
                    <a:pt x="16395" y="10359"/>
                    <a:pt x="18717" y="8025"/>
                    <a:pt x="18717" y="5180"/>
                  </a:cubicBezTo>
                  <a:cubicBezTo>
                    <a:pt x="18717" y="2334"/>
                    <a:pt x="16395" y="1"/>
                    <a:pt x="13537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7919378" y="1334910"/>
              <a:ext cx="120939" cy="112466"/>
            </a:xfrm>
            <a:custGeom>
              <a:rect b="b" l="l" r="r" t="t"/>
              <a:pathLst>
                <a:path extrusionOk="0" h="10752" w="11562">
                  <a:moveTo>
                    <a:pt x="5775" y="1"/>
                  </a:moveTo>
                  <a:cubicBezTo>
                    <a:pt x="2584" y="1"/>
                    <a:pt x="1" y="2406"/>
                    <a:pt x="1" y="5382"/>
                  </a:cubicBezTo>
                  <a:cubicBezTo>
                    <a:pt x="1" y="8347"/>
                    <a:pt x="2584" y="10752"/>
                    <a:pt x="5775" y="10752"/>
                  </a:cubicBezTo>
                  <a:cubicBezTo>
                    <a:pt x="8966" y="10752"/>
                    <a:pt x="11562" y="8347"/>
                    <a:pt x="11562" y="5382"/>
                  </a:cubicBezTo>
                  <a:cubicBezTo>
                    <a:pt x="11562" y="2406"/>
                    <a:pt x="8966" y="1"/>
                    <a:pt x="5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7975674" y="1384971"/>
              <a:ext cx="189556" cy="27039"/>
            </a:xfrm>
            <a:custGeom>
              <a:rect b="b" l="l" r="r" t="t"/>
              <a:pathLst>
                <a:path extrusionOk="0" h="2585" w="18122">
                  <a:moveTo>
                    <a:pt x="1298" y="1"/>
                  </a:moveTo>
                  <a:cubicBezTo>
                    <a:pt x="584" y="1"/>
                    <a:pt x="0" y="572"/>
                    <a:pt x="0" y="1287"/>
                  </a:cubicBezTo>
                  <a:cubicBezTo>
                    <a:pt x="0" y="2001"/>
                    <a:pt x="584" y="2584"/>
                    <a:pt x="1298" y="2584"/>
                  </a:cubicBezTo>
                  <a:lnTo>
                    <a:pt x="16836" y="2584"/>
                  </a:lnTo>
                  <a:cubicBezTo>
                    <a:pt x="17538" y="2584"/>
                    <a:pt x="18122" y="2001"/>
                    <a:pt x="18122" y="1287"/>
                  </a:cubicBezTo>
                  <a:cubicBezTo>
                    <a:pt x="18122" y="572"/>
                    <a:pt x="17538" y="1"/>
                    <a:pt x="16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8005317" y="1395316"/>
              <a:ext cx="440188" cy="254544"/>
            </a:xfrm>
            <a:custGeom>
              <a:rect b="b" l="l" r="r" t="t"/>
              <a:pathLst>
                <a:path extrusionOk="0" h="24335" w="42083">
                  <a:moveTo>
                    <a:pt x="1337" y="1"/>
                  </a:moveTo>
                  <a:cubicBezTo>
                    <a:pt x="607" y="1"/>
                    <a:pt x="0" y="564"/>
                    <a:pt x="0" y="1322"/>
                  </a:cubicBezTo>
                  <a:lnTo>
                    <a:pt x="40326" y="24193"/>
                  </a:lnTo>
                  <a:cubicBezTo>
                    <a:pt x="40497" y="24292"/>
                    <a:pt x="40668" y="24335"/>
                    <a:pt x="40828" y="24335"/>
                  </a:cubicBezTo>
                  <a:cubicBezTo>
                    <a:pt x="41561" y="24335"/>
                    <a:pt x="42083" y="23431"/>
                    <a:pt x="41458" y="22777"/>
                  </a:cubicBezTo>
                  <a:lnTo>
                    <a:pt x="26420" y="6941"/>
                  </a:lnTo>
                  <a:cubicBezTo>
                    <a:pt x="25837" y="6334"/>
                    <a:pt x="25098" y="5894"/>
                    <a:pt x="24277" y="5691"/>
                  </a:cubicBezTo>
                  <a:lnTo>
                    <a:pt x="1703" y="48"/>
                  </a:lnTo>
                  <a:cubicBezTo>
                    <a:pt x="1579" y="16"/>
                    <a:pt x="1456" y="1"/>
                    <a:pt x="13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8072439" y="1408140"/>
              <a:ext cx="373066" cy="241720"/>
            </a:xfrm>
            <a:custGeom>
              <a:rect b="b" l="l" r="r" t="t"/>
              <a:pathLst>
                <a:path extrusionOk="0" h="23109" w="35666">
                  <a:moveTo>
                    <a:pt x="0" y="0"/>
                  </a:moveTo>
                  <a:lnTo>
                    <a:pt x="0" y="0"/>
                  </a:lnTo>
                  <a:cubicBezTo>
                    <a:pt x="977" y="3310"/>
                    <a:pt x="4287" y="4644"/>
                    <a:pt x="7859" y="5382"/>
                  </a:cubicBezTo>
                  <a:cubicBezTo>
                    <a:pt x="12169" y="6287"/>
                    <a:pt x="16455" y="6704"/>
                    <a:pt x="20086" y="9442"/>
                  </a:cubicBezTo>
                  <a:cubicBezTo>
                    <a:pt x="23015" y="11657"/>
                    <a:pt x="24277" y="14538"/>
                    <a:pt x="24527" y="17645"/>
                  </a:cubicBezTo>
                  <a:lnTo>
                    <a:pt x="33909" y="22967"/>
                  </a:lnTo>
                  <a:cubicBezTo>
                    <a:pt x="34080" y="23066"/>
                    <a:pt x="34251" y="23109"/>
                    <a:pt x="34411" y="23109"/>
                  </a:cubicBezTo>
                  <a:cubicBezTo>
                    <a:pt x="35144" y="23109"/>
                    <a:pt x="35666" y="22205"/>
                    <a:pt x="35041" y="21551"/>
                  </a:cubicBezTo>
                  <a:lnTo>
                    <a:pt x="20003" y="5715"/>
                  </a:lnTo>
                  <a:cubicBezTo>
                    <a:pt x="19420" y="5108"/>
                    <a:pt x="18681" y="4668"/>
                    <a:pt x="17860" y="44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8454648" y="1370745"/>
              <a:ext cx="78973" cy="416569"/>
            </a:xfrm>
            <a:custGeom>
              <a:rect b="b" l="l" r="r" t="t"/>
              <a:pathLst>
                <a:path extrusionOk="0" h="39825" w="7550">
                  <a:moveTo>
                    <a:pt x="1072" y="0"/>
                  </a:moveTo>
                  <a:cubicBezTo>
                    <a:pt x="665" y="0"/>
                    <a:pt x="257" y="289"/>
                    <a:pt x="251" y="801"/>
                  </a:cubicBezTo>
                  <a:lnTo>
                    <a:pt x="1" y="39675"/>
                  </a:lnTo>
                  <a:cubicBezTo>
                    <a:pt x="185" y="39777"/>
                    <a:pt x="382" y="39824"/>
                    <a:pt x="575" y="39824"/>
                  </a:cubicBezTo>
                  <a:cubicBezTo>
                    <a:pt x="1081" y="39824"/>
                    <a:pt x="1563" y="39498"/>
                    <a:pt x="1727" y="38973"/>
                  </a:cubicBezTo>
                  <a:lnTo>
                    <a:pt x="7335" y="20208"/>
                  </a:lnTo>
                  <a:cubicBezTo>
                    <a:pt x="7549" y="19530"/>
                    <a:pt x="7537" y="18803"/>
                    <a:pt x="7323" y="18125"/>
                  </a:cubicBezTo>
                  <a:lnTo>
                    <a:pt x="1834" y="575"/>
                  </a:lnTo>
                  <a:cubicBezTo>
                    <a:pt x="1713" y="181"/>
                    <a:pt x="1393" y="0"/>
                    <a:pt x="1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8138609" y="1807911"/>
              <a:ext cx="327408" cy="169985"/>
            </a:xfrm>
            <a:custGeom>
              <a:rect b="b" l="l" r="r" t="t"/>
              <a:pathLst>
                <a:path extrusionOk="0" h="16251" w="31301">
                  <a:moveTo>
                    <a:pt x="30373" y="0"/>
                  </a:moveTo>
                  <a:cubicBezTo>
                    <a:pt x="30266" y="0"/>
                    <a:pt x="30152" y="26"/>
                    <a:pt x="30036" y="84"/>
                  </a:cubicBezTo>
                  <a:lnTo>
                    <a:pt x="32" y="15240"/>
                  </a:lnTo>
                  <a:cubicBezTo>
                    <a:pt x="1" y="15811"/>
                    <a:pt x="457" y="16250"/>
                    <a:pt x="1009" y="16250"/>
                  </a:cubicBezTo>
                  <a:cubicBezTo>
                    <a:pt x="1079" y="16250"/>
                    <a:pt x="1151" y="16243"/>
                    <a:pt x="1223" y="16229"/>
                  </a:cubicBezTo>
                  <a:lnTo>
                    <a:pt x="17773" y="12919"/>
                  </a:lnTo>
                  <a:cubicBezTo>
                    <a:pt x="18368" y="12800"/>
                    <a:pt x="18928" y="12514"/>
                    <a:pt x="19368" y="12097"/>
                  </a:cubicBezTo>
                  <a:lnTo>
                    <a:pt x="30822" y="1143"/>
                  </a:lnTo>
                  <a:cubicBezTo>
                    <a:pt x="31301" y="685"/>
                    <a:pt x="30927" y="0"/>
                    <a:pt x="30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8454648" y="1432920"/>
              <a:ext cx="78973" cy="354395"/>
            </a:xfrm>
            <a:custGeom>
              <a:rect b="b" l="l" r="r" t="t"/>
              <a:pathLst>
                <a:path extrusionOk="0" h="33881" w="7550">
                  <a:moveTo>
                    <a:pt x="3513" y="1"/>
                  </a:moveTo>
                  <a:cubicBezTo>
                    <a:pt x="2477" y="2239"/>
                    <a:pt x="3084" y="5120"/>
                    <a:pt x="3620" y="7430"/>
                  </a:cubicBezTo>
                  <a:cubicBezTo>
                    <a:pt x="4216" y="9954"/>
                    <a:pt x="5156" y="12478"/>
                    <a:pt x="5323" y="15074"/>
                  </a:cubicBezTo>
                  <a:cubicBezTo>
                    <a:pt x="5609" y="19551"/>
                    <a:pt x="3275" y="23146"/>
                    <a:pt x="48" y="25802"/>
                  </a:cubicBezTo>
                  <a:lnTo>
                    <a:pt x="1" y="33731"/>
                  </a:lnTo>
                  <a:cubicBezTo>
                    <a:pt x="185" y="33833"/>
                    <a:pt x="382" y="33880"/>
                    <a:pt x="575" y="33880"/>
                  </a:cubicBezTo>
                  <a:cubicBezTo>
                    <a:pt x="1081" y="33880"/>
                    <a:pt x="1563" y="33554"/>
                    <a:pt x="1727" y="33029"/>
                  </a:cubicBezTo>
                  <a:lnTo>
                    <a:pt x="7347" y="14264"/>
                  </a:lnTo>
                  <a:cubicBezTo>
                    <a:pt x="7549" y="13586"/>
                    <a:pt x="7537" y="12859"/>
                    <a:pt x="7323" y="12181"/>
                  </a:cubicBezTo>
                  <a:lnTo>
                    <a:pt x="3513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8138609" y="1841780"/>
              <a:ext cx="299491" cy="136116"/>
            </a:xfrm>
            <a:custGeom>
              <a:rect b="b" l="l" r="r" t="t"/>
              <a:pathLst>
                <a:path extrusionOk="0" h="13013" w="28632">
                  <a:moveTo>
                    <a:pt x="28631" y="1"/>
                  </a:moveTo>
                  <a:lnTo>
                    <a:pt x="28631" y="1"/>
                  </a:lnTo>
                  <a:cubicBezTo>
                    <a:pt x="26274" y="1739"/>
                    <a:pt x="21952" y="2715"/>
                    <a:pt x="20452" y="3620"/>
                  </a:cubicBezTo>
                  <a:cubicBezTo>
                    <a:pt x="19475" y="4204"/>
                    <a:pt x="18928" y="5144"/>
                    <a:pt x="18082" y="5871"/>
                  </a:cubicBezTo>
                  <a:cubicBezTo>
                    <a:pt x="17392" y="6466"/>
                    <a:pt x="16523" y="6847"/>
                    <a:pt x="15689" y="7192"/>
                  </a:cubicBezTo>
                  <a:cubicBezTo>
                    <a:pt x="13641" y="8061"/>
                    <a:pt x="11558" y="8966"/>
                    <a:pt x="9307" y="9038"/>
                  </a:cubicBezTo>
                  <a:cubicBezTo>
                    <a:pt x="9183" y="9042"/>
                    <a:pt x="9060" y="9044"/>
                    <a:pt x="8937" y="9044"/>
                  </a:cubicBezTo>
                  <a:cubicBezTo>
                    <a:pt x="8093" y="9044"/>
                    <a:pt x="7274" y="8939"/>
                    <a:pt x="6474" y="8752"/>
                  </a:cubicBezTo>
                  <a:lnTo>
                    <a:pt x="32" y="12002"/>
                  </a:lnTo>
                  <a:cubicBezTo>
                    <a:pt x="1" y="12573"/>
                    <a:pt x="457" y="13012"/>
                    <a:pt x="1009" y="13012"/>
                  </a:cubicBezTo>
                  <a:cubicBezTo>
                    <a:pt x="1079" y="13012"/>
                    <a:pt x="1151" y="13005"/>
                    <a:pt x="1223" y="12991"/>
                  </a:cubicBezTo>
                  <a:lnTo>
                    <a:pt x="17773" y="9681"/>
                  </a:lnTo>
                  <a:cubicBezTo>
                    <a:pt x="18368" y="9562"/>
                    <a:pt x="18928" y="9276"/>
                    <a:pt x="19368" y="8859"/>
                  </a:cubicBezTo>
                  <a:lnTo>
                    <a:pt x="28631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8501477" y="1788727"/>
              <a:ext cx="18064" cy="982131"/>
            </a:xfrm>
            <a:custGeom>
              <a:rect b="b" l="l" r="r" t="t"/>
              <a:pathLst>
                <a:path extrusionOk="0" h="93894" w="1727">
                  <a:moveTo>
                    <a:pt x="870" y="1"/>
                  </a:moveTo>
                  <a:cubicBezTo>
                    <a:pt x="393" y="1"/>
                    <a:pt x="1" y="394"/>
                    <a:pt x="1" y="870"/>
                  </a:cubicBezTo>
                  <a:lnTo>
                    <a:pt x="1" y="93024"/>
                  </a:lnTo>
                  <a:cubicBezTo>
                    <a:pt x="1" y="93500"/>
                    <a:pt x="393" y="93893"/>
                    <a:pt x="870" y="93893"/>
                  </a:cubicBezTo>
                  <a:cubicBezTo>
                    <a:pt x="1346" y="93893"/>
                    <a:pt x="1727" y="93500"/>
                    <a:pt x="1727" y="93024"/>
                  </a:cubicBezTo>
                  <a:lnTo>
                    <a:pt x="1727" y="870"/>
                  </a:ln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8456143" y="1767556"/>
              <a:ext cx="141984" cy="78596"/>
            </a:xfrm>
            <a:custGeom>
              <a:rect b="b" l="l" r="r" t="t"/>
              <a:pathLst>
                <a:path extrusionOk="0" h="7514" w="13574">
                  <a:moveTo>
                    <a:pt x="3751" y="1"/>
                  </a:moveTo>
                  <a:cubicBezTo>
                    <a:pt x="1691" y="1"/>
                    <a:pt x="1" y="1691"/>
                    <a:pt x="1" y="3763"/>
                  </a:cubicBezTo>
                  <a:cubicBezTo>
                    <a:pt x="1" y="5823"/>
                    <a:pt x="1691" y="7514"/>
                    <a:pt x="3751" y="7514"/>
                  </a:cubicBezTo>
                  <a:lnTo>
                    <a:pt x="9823" y="7514"/>
                  </a:lnTo>
                  <a:cubicBezTo>
                    <a:pt x="11883" y="7514"/>
                    <a:pt x="13574" y="5823"/>
                    <a:pt x="13574" y="3763"/>
                  </a:cubicBezTo>
                  <a:cubicBezTo>
                    <a:pt x="13574" y="1691"/>
                    <a:pt x="11883" y="1"/>
                    <a:pt x="9823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8419899" y="1767556"/>
              <a:ext cx="87561" cy="81714"/>
            </a:xfrm>
            <a:custGeom>
              <a:rect b="b" l="l" r="r" t="t"/>
              <a:pathLst>
                <a:path extrusionOk="0" h="7812" w="8371">
                  <a:moveTo>
                    <a:pt x="4192" y="1"/>
                  </a:moveTo>
                  <a:cubicBezTo>
                    <a:pt x="1870" y="1"/>
                    <a:pt x="1" y="1751"/>
                    <a:pt x="1" y="3906"/>
                  </a:cubicBezTo>
                  <a:cubicBezTo>
                    <a:pt x="1" y="6061"/>
                    <a:pt x="1870" y="7811"/>
                    <a:pt x="4192" y="7811"/>
                  </a:cubicBezTo>
                  <a:cubicBezTo>
                    <a:pt x="6502" y="7811"/>
                    <a:pt x="8371" y="6061"/>
                    <a:pt x="8371" y="3906"/>
                  </a:cubicBezTo>
                  <a:cubicBezTo>
                    <a:pt x="8371" y="1751"/>
                    <a:pt x="6502" y="1"/>
                    <a:pt x="4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8460631" y="1803925"/>
              <a:ext cx="137497" cy="19560"/>
            </a:xfrm>
            <a:custGeom>
              <a:rect b="b" l="l" r="r" t="t"/>
              <a:pathLst>
                <a:path extrusionOk="0" h="1870" w="13145">
                  <a:moveTo>
                    <a:pt x="941" y="0"/>
                  </a:moveTo>
                  <a:cubicBezTo>
                    <a:pt x="429" y="0"/>
                    <a:pt x="0" y="417"/>
                    <a:pt x="0" y="929"/>
                  </a:cubicBezTo>
                  <a:cubicBezTo>
                    <a:pt x="0" y="1453"/>
                    <a:pt x="429" y="1870"/>
                    <a:pt x="941" y="1870"/>
                  </a:cubicBezTo>
                  <a:lnTo>
                    <a:pt x="12204" y="1870"/>
                  </a:lnTo>
                  <a:cubicBezTo>
                    <a:pt x="12728" y="1870"/>
                    <a:pt x="13145" y="1453"/>
                    <a:pt x="13145" y="929"/>
                  </a:cubicBezTo>
                  <a:cubicBezTo>
                    <a:pt x="13145" y="417"/>
                    <a:pt x="12728" y="0"/>
                    <a:pt x="1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8482178" y="1811404"/>
              <a:ext cx="319176" cy="184629"/>
            </a:xfrm>
            <a:custGeom>
              <a:rect b="b" l="l" r="r" t="t"/>
              <a:pathLst>
                <a:path extrusionOk="0" h="17651" w="30514">
                  <a:moveTo>
                    <a:pt x="970" y="1"/>
                  </a:moveTo>
                  <a:cubicBezTo>
                    <a:pt x="439" y="1"/>
                    <a:pt x="0" y="412"/>
                    <a:pt x="0" y="964"/>
                  </a:cubicBezTo>
                  <a:lnTo>
                    <a:pt x="29242" y="17550"/>
                  </a:lnTo>
                  <a:cubicBezTo>
                    <a:pt x="29365" y="17619"/>
                    <a:pt x="29487" y="17650"/>
                    <a:pt x="29603" y="17650"/>
                  </a:cubicBezTo>
                  <a:cubicBezTo>
                    <a:pt x="30135" y="17650"/>
                    <a:pt x="30514" y="16995"/>
                    <a:pt x="30063" y="16526"/>
                  </a:cubicBezTo>
                  <a:lnTo>
                    <a:pt x="19157" y="5036"/>
                  </a:lnTo>
                  <a:cubicBezTo>
                    <a:pt x="18740" y="4596"/>
                    <a:pt x="18193" y="4274"/>
                    <a:pt x="17609" y="4131"/>
                  </a:cubicBezTo>
                  <a:lnTo>
                    <a:pt x="1238" y="35"/>
                  </a:lnTo>
                  <a:cubicBezTo>
                    <a:pt x="1147" y="12"/>
                    <a:pt x="1057" y="1"/>
                    <a:pt x="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8530870" y="1820735"/>
              <a:ext cx="270485" cy="175299"/>
            </a:xfrm>
            <a:custGeom>
              <a:rect b="b" l="l" r="r" t="t"/>
              <a:pathLst>
                <a:path extrusionOk="0" h="16759" w="25859">
                  <a:moveTo>
                    <a:pt x="0" y="1"/>
                  </a:moveTo>
                  <a:lnTo>
                    <a:pt x="0" y="1"/>
                  </a:lnTo>
                  <a:cubicBezTo>
                    <a:pt x="703" y="2406"/>
                    <a:pt x="3108" y="3370"/>
                    <a:pt x="5692" y="3906"/>
                  </a:cubicBezTo>
                  <a:cubicBezTo>
                    <a:pt x="8823" y="4549"/>
                    <a:pt x="11930" y="4858"/>
                    <a:pt x="14562" y="6847"/>
                  </a:cubicBezTo>
                  <a:cubicBezTo>
                    <a:pt x="16693" y="8454"/>
                    <a:pt x="17598" y="10550"/>
                    <a:pt x="17776" y="12788"/>
                  </a:cubicBezTo>
                  <a:lnTo>
                    <a:pt x="24587" y="16658"/>
                  </a:lnTo>
                  <a:cubicBezTo>
                    <a:pt x="24710" y="16727"/>
                    <a:pt x="24832" y="16758"/>
                    <a:pt x="24948" y="16758"/>
                  </a:cubicBezTo>
                  <a:cubicBezTo>
                    <a:pt x="25480" y="16758"/>
                    <a:pt x="25859" y="16103"/>
                    <a:pt x="25408" y="15634"/>
                  </a:cubicBezTo>
                  <a:lnTo>
                    <a:pt x="14502" y="4144"/>
                  </a:lnTo>
                  <a:cubicBezTo>
                    <a:pt x="14085" y="3704"/>
                    <a:pt x="13538" y="3382"/>
                    <a:pt x="12954" y="32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5798100" y="2458878"/>
              <a:ext cx="14958" cy="235758"/>
            </a:xfrm>
            <a:custGeom>
              <a:rect b="b" l="l" r="r" t="t"/>
              <a:pathLst>
                <a:path extrusionOk="0" h="22539" w="1430">
                  <a:moveTo>
                    <a:pt x="1" y="0"/>
                  </a:moveTo>
                  <a:lnTo>
                    <a:pt x="1" y="22539"/>
                  </a:lnTo>
                  <a:lnTo>
                    <a:pt x="1429" y="22539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6171721" y="2469213"/>
              <a:ext cx="16569" cy="225423"/>
            </a:xfrm>
            <a:custGeom>
              <a:rect b="b" l="l" r="r" t="t"/>
              <a:pathLst>
                <a:path extrusionOk="0" h="21551" w="1584">
                  <a:moveTo>
                    <a:pt x="0" y="0"/>
                  </a:moveTo>
                  <a:lnTo>
                    <a:pt x="0" y="21551"/>
                  </a:lnTo>
                  <a:lnTo>
                    <a:pt x="1584" y="21551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5516266" y="2318265"/>
              <a:ext cx="422574" cy="195916"/>
            </a:xfrm>
            <a:custGeom>
              <a:rect b="b" l="l" r="r" t="t"/>
              <a:pathLst>
                <a:path extrusionOk="0" h="18730" w="40399">
                  <a:moveTo>
                    <a:pt x="17064" y="1"/>
                  </a:moveTo>
                  <a:cubicBezTo>
                    <a:pt x="16165" y="1"/>
                    <a:pt x="15326" y="344"/>
                    <a:pt x="14764" y="930"/>
                  </a:cubicBezTo>
                  <a:lnTo>
                    <a:pt x="1525" y="14777"/>
                  </a:lnTo>
                  <a:cubicBezTo>
                    <a:pt x="1" y="16372"/>
                    <a:pt x="1394" y="18706"/>
                    <a:pt x="3870" y="18706"/>
                  </a:cubicBezTo>
                  <a:lnTo>
                    <a:pt x="23289" y="18730"/>
                  </a:lnTo>
                  <a:cubicBezTo>
                    <a:pt x="23305" y="18730"/>
                    <a:pt x="23320" y="18730"/>
                    <a:pt x="23335" y="18730"/>
                  </a:cubicBezTo>
                  <a:cubicBezTo>
                    <a:pt x="24235" y="18730"/>
                    <a:pt x="25073" y="18386"/>
                    <a:pt x="25635" y="17801"/>
                  </a:cubicBezTo>
                  <a:lnTo>
                    <a:pt x="38863" y="3954"/>
                  </a:lnTo>
                  <a:cubicBezTo>
                    <a:pt x="40399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5504687" y="2305566"/>
              <a:ext cx="422448" cy="195916"/>
            </a:xfrm>
            <a:custGeom>
              <a:rect b="b" l="l" r="r" t="t"/>
              <a:pathLst>
                <a:path extrusionOk="0" h="18730" w="40387">
                  <a:moveTo>
                    <a:pt x="17064" y="0"/>
                  </a:moveTo>
                  <a:cubicBezTo>
                    <a:pt x="16164" y="0"/>
                    <a:pt x="15314" y="344"/>
                    <a:pt x="14764" y="929"/>
                  </a:cubicBezTo>
                  <a:lnTo>
                    <a:pt x="1524" y="14776"/>
                  </a:lnTo>
                  <a:cubicBezTo>
                    <a:pt x="0" y="16372"/>
                    <a:pt x="1382" y="18705"/>
                    <a:pt x="3858" y="18705"/>
                  </a:cubicBezTo>
                  <a:lnTo>
                    <a:pt x="23277" y="18729"/>
                  </a:lnTo>
                  <a:cubicBezTo>
                    <a:pt x="23292" y="18729"/>
                    <a:pt x="23308" y="18729"/>
                    <a:pt x="23323" y="18729"/>
                  </a:cubicBezTo>
                  <a:cubicBezTo>
                    <a:pt x="24223" y="18729"/>
                    <a:pt x="25072" y="18386"/>
                    <a:pt x="25623" y="17800"/>
                  </a:cubicBezTo>
                  <a:lnTo>
                    <a:pt x="38862" y="3954"/>
                  </a:lnTo>
                  <a:cubicBezTo>
                    <a:pt x="40386" y="2358"/>
                    <a:pt x="39005" y="24"/>
                    <a:pt x="36529" y="24"/>
                  </a:cubicBezTo>
                  <a:lnTo>
                    <a:pt x="17110" y="1"/>
                  </a:lnTo>
                  <a:cubicBezTo>
                    <a:pt x="17094" y="0"/>
                    <a:pt x="17079" y="0"/>
                    <a:pt x="17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5504687" y="2305566"/>
              <a:ext cx="422448" cy="195916"/>
            </a:xfrm>
            <a:custGeom>
              <a:rect b="b" l="l" r="r" t="t"/>
              <a:pathLst>
                <a:path extrusionOk="0" h="18730" w="40387">
                  <a:moveTo>
                    <a:pt x="17064" y="0"/>
                  </a:moveTo>
                  <a:cubicBezTo>
                    <a:pt x="16164" y="0"/>
                    <a:pt x="15314" y="344"/>
                    <a:pt x="14764" y="929"/>
                  </a:cubicBezTo>
                  <a:lnTo>
                    <a:pt x="1524" y="14776"/>
                  </a:lnTo>
                  <a:cubicBezTo>
                    <a:pt x="0" y="16372"/>
                    <a:pt x="1382" y="18705"/>
                    <a:pt x="3858" y="18705"/>
                  </a:cubicBezTo>
                  <a:lnTo>
                    <a:pt x="23277" y="18729"/>
                  </a:lnTo>
                  <a:cubicBezTo>
                    <a:pt x="23292" y="18729"/>
                    <a:pt x="23308" y="18729"/>
                    <a:pt x="23323" y="18729"/>
                  </a:cubicBezTo>
                  <a:cubicBezTo>
                    <a:pt x="24223" y="18729"/>
                    <a:pt x="25072" y="18386"/>
                    <a:pt x="25623" y="17800"/>
                  </a:cubicBezTo>
                  <a:lnTo>
                    <a:pt x="38862" y="3954"/>
                  </a:lnTo>
                  <a:cubicBezTo>
                    <a:pt x="40386" y="2358"/>
                    <a:pt x="39005" y="24"/>
                    <a:pt x="36529" y="24"/>
                  </a:cubicBezTo>
                  <a:lnTo>
                    <a:pt x="17110" y="1"/>
                  </a:lnTo>
                  <a:cubicBezTo>
                    <a:pt x="17094" y="0"/>
                    <a:pt x="17079" y="0"/>
                    <a:pt x="17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5553629" y="2302575"/>
              <a:ext cx="199901" cy="200644"/>
            </a:xfrm>
            <a:custGeom>
              <a:rect b="b" l="l" r="r" t="t"/>
              <a:pathLst>
                <a:path extrusionOk="0" h="19182" w="19111">
                  <a:moveTo>
                    <a:pt x="18527" y="1"/>
                  </a:moveTo>
                  <a:lnTo>
                    <a:pt x="1" y="18801"/>
                  </a:lnTo>
                  <a:lnTo>
                    <a:pt x="584" y="19182"/>
                  </a:lnTo>
                  <a:lnTo>
                    <a:pt x="19110" y="382"/>
                  </a:lnTo>
                  <a:lnTo>
                    <a:pt x="18527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5666210" y="2303579"/>
              <a:ext cx="199776" cy="200759"/>
            </a:xfrm>
            <a:custGeom>
              <a:rect b="b" l="l" r="r" t="t"/>
              <a:pathLst>
                <a:path extrusionOk="0" h="19193" w="19099">
                  <a:moveTo>
                    <a:pt x="18527" y="0"/>
                  </a:moveTo>
                  <a:lnTo>
                    <a:pt x="1" y="18812"/>
                  </a:lnTo>
                  <a:lnTo>
                    <a:pt x="584" y="19193"/>
                  </a:lnTo>
                  <a:lnTo>
                    <a:pt x="19098" y="393"/>
                  </a:lnTo>
                  <a:lnTo>
                    <a:pt x="18527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5610793" y="2359613"/>
              <a:ext cx="285830" cy="6370"/>
            </a:xfrm>
            <a:custGeom>
              <a:rect b="b" l="l" r="r" t="t"/>
              <a:pathLst>
                <a:path extrusionOk="0" h="609" w="27326">
                  <a:moveTo>
                    <a:pt x="1" y="1"/>
                  </a:moveTo>
                  <a:lnTo>
                    <a:pt x="1" y="608"/>
                  </a:lnTo>
                  <a:lnTo>
                    <a:pt x="27325" y="608"/>
                  </a:lnTo>
                  <a:lnTo>
                    <a:pt x="27325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5542050" y="2430605"/>
              <a:ext cx="280966" cy="14832"/>
            </a:xfrm>
            <a:custGeom>
              <a:rect b="b" l="l" r="r" t="t"/>
              <a:pathLst>
                <a:path extrusionOk="0" h="1418" w="26861">
                  <a:moveTo>
                    <a:pt x="24" y="0"/>
                  </a:moveTo>
                  <a:lnTo>
                    <a:pt x="0" y="608"/>
                  </a:lnTo>
                  <a:lnTo>
                    <a:pt x="26837" y="1417"/>
                  </a:lnTo>
                  <a:lnTo>
                    <a:pt x="26861" y="81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0"/>
            <p:cNvSpPr/>
            <p:nvPr/>
          </p:nvSpPr>
          <p:spPr>
            <a:xfrm>
              <a:off x="5558859" y="2414664"/>
              <a:ext cx="280977" cy="15951"/>
            </a:xfrm>
            <a:custGeom>
              <a:rect b="b" l="l" r="r" t="t"/>
              <a:pathLst>
                <a:path extrusionOk="0" h="1525" w="26862">
                  <a:moveTo>
                    <a:pt x="36" y="0"/>
                  </a:moveTo>
                  <a:lnTo>
                    <a:pt x="1" y="608"/>
                  </a:lnTo>
                  <a:lnTo>
                    <a:pt x="26837" y="1524"/>
                  </a:lnTo>
                  <a:lnTo>
                    <a:pt x="26861" y="91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5622372" y="2343672"/>
              <a:ext cx="288822" cy="6496"/>
            </a:xfrm>
            <a:custGeom>
              <a:rect b="b" l="l" r="r" t="t"/>
              <a:pathLst>
                <a:path extrusionOk="0" h="621" w="27612">
                  <a:moveTo>
                    <a:pt x="1" y="1"/>
                  </a:moveTo>
                  <a:lnTo>
                    <a:pt x="1" y="620"/>
                  </a:lnTo>
                  <a:lnTo>
                    <a:pt x="27611" y="620"/>
                  </a:lnTo>
                  <a:lnTo>
                    <a:pt x="27611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5885034" y="2328233"/>
              <a:ext cx="422563" cy="196031"/>
            </a:xfrm>
            <a:custGeom>
              <a:rect b="b" l="l" r="r" t="t"/>
              <a:pathLst>
                <a:path extrusionOk="0" h="18741" w="40398">
                  <a:moveTo>
                    <a:pt x="17109" y="1"/>
                  </a:moveTo>
                  <a:cubicBezTo>
                    <a:pt x="16193" y="1"/>
                    <a:pt x="15335" y="334"/>
                    <a:pt x="14764" y="929"/>
                  </a:cubicBezTo>
                  <a:lnTo>
                    <a:pt x="1536" y="14776"/>
                  </a:lnTo>
                  <a:cubicBezTo>
                    <a:pt x="0" y="16372"/>
                    <a:pt x="1393" y="18705"/>
                    <a:pt x="3870" y="18717"/>
                  </a:cubicBezTo>
                  <a:lnTo>
                    <a:pt x="23289" y="18741"/>
                  </a:lnTo>
                  <a:cubicBezTo>
                    <a:pt x="24206" y="18741"/>
                    <a:pt x="25063" y="18396"/>
                    <a:pt x="25634" y="17800"/>
                  </a:cubicBezTo>
                  <a:lnTo>
                    <a:pt x="38874" y="3953"/>
                  </a:lnTo>
                  <a:cubicBezTo>
                    <a:pt x="40398" y="2358"/>
                    <a:pt x="39005" y="24"/>
                    <a:pt x="36528" y="24"/>
                  </a:cubicBezTo>
                  <a:lnTo>
                    <a:pt x="17109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5873444" y="2315524"/>
              <a:ext cx="422448" cy="195916"/>
            </a:xfrm>
            <a:custGeom>
              <a:rect b="b" l="l" r="r" t="t"/>
              <a:pathLst>
                <a:path extrusionOk="0" h="18730" w="40387">
                  <a:moveTo>
                    <a:pt x="17064" y="1"/>
                  </a:moveTo>
                  <a:cubicBezTo>
                    <a:pt x="16164" y="1"/>
                    <a:pt x="15315" y="344"/>
                    <a:pt x="14765" y="930"/>
                  </a:cubicBezTo>
                  <a:lnTo>
                    <a:pt x="1525" y="14777"/>
                  </a:lnTo>
                  <a:cubicBezTo>
                    <a:pt x="1" y="16372"/>
                    <a:pt x="1382" y="18706"/>
                    <a:pt x="3858" y="18706"/>
                  </a:cubicBezTo>
                  <a:lnTo>
                    <a:pt x="23278" y="18730"/>
                  </a:lnTo>
                  <a:cubicBezTo>
                    <a:pt x="23293" y="18730"/>
                    <a:pt x="23308" y="18730"/>
                    <a:pt x="23323" y="18730"/>
                  </a:cubicBezTo>
                  <a:cubicBezTo>
                    <a:pt x="24223" y="18730"/>
                    <a:pt x="25073" y="18386"/>
                    <a:pt x="25623" y="17801"/>
                  </a:cubicBezTo>
                  <a:lnTo>
                    <a:pt x="38863" y="3954"/>
                  </a:lnTo>
                  <a:cubicBezTo>
                    <a:pt x="40387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5873444" y="2315524"/>
              <a:ext cx="422448" cy="195916"/>
            </a:xfrm>
            <a:custGeom>
              <a:rect b="b" l="l" r="r" t="t"/>
              <a:pathLst>
                <a:path extrusionOk="0" h="18730" w="40387">
                  <a:moveTo>
                    <a:pt x="17064" y="1"/>
                  </a:moveTo>
                  <a:cubicBezTo>
                    <a:pt x="16164" y="1"/>
                    <a:pt x="15315" y="344"/>
                    <a:pt x="14765" y="930"/>
                  </a:cubicBezTo>
                  <a:lnTo>
                    <a:pt x="1525" y="14777"/>
                  </a:lnTo>
                  <a:cubicBezTo>
                    <a:pt x="1" y="16372"/>
                    <a:pt x="1382" y="18706"/>
                    <a:pt x="3858" y="18706"/>
                  </a:cubicBezTo>
                  <a:lnTo>
                    <a:pt x="23278" y="18730"/>
                  </a:lnTo>
                  <a:cubicBezTo>
                    <a:pt x="23293" y="18730"/>
                    <a:pt x="23308" y="18730"/>
                    <a:pt x="23323" y="18730"/>
                  </a:cubicBezTo>
                  <a:cubicBezTo>
                    <a:pt x="24223" y="18730"/>
                    <a:pt x="25073" y="18386"/>
                    <a:pt x="25623" y="17801"/>
                  </a:cubicBezTo>
                  <a:lnTo>
                    <a:pt x="38863" y="3954"/>
                  </a:lnTo>
                  <a:cubicBezTo>
                    <a:pt x="40387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5922512" y="2312543"/>
              <a:ext cx="199776" cy="200644"/>
            </a:xfrm>
            <a:custGeom>
              <a:rect b="b" l="l" r="r" t="t"/>
              <a:pathLst>
                <a:path extrusionOk="0" h="19182" w="19099">
                  <a:moveTo>
                    <a:pt x="18515" y="0"/>
                  </a:moveTo>
                  <a:lnTo>
                    <a:pt x="1" y="18800"/>
                  </a:lnTo>
                  <a:lnTo>
                    <a:pt x="572" y="19181"/>
                  </a:lnTo>
                  <a:lnTo>
                    <a:pt x="19099" y="381"/>
                  </a:lnTo>
                  <a:lnTo>
                    <a:pt x="18515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6034978" y="2313662"/>
              <a:ext cx="199891" cy="200644"/>
            </a:xfrm>
            <a:custGeom>
              <a:rect b="b" l="l" r="r" t="t"/>
              <a:pathLst>
                <a:path extrusionOk="0" h="19182" w="19110">
                  <a:moveTo>
                    <a:pt x="18526" y="1"/>
                  </a:moveTo>
                  <a:lnTo>
                    <a:pt x="0" y="18800"/>
                  </a:lnTo>
                  <a:lnTo>
                    <a:pt x="584" y="19181"/>
                  </a:lnTo>
                  <a:lnTo>
                    <a:pt x="19110" y="382"/>
                  </a:lnTo>
                  <a:lnTo>
                    <a:pt x="18526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5979550" y="2369581"/>
              <a:ext cx="285830" cy="6360"/>
            </a:xfrm>
            <a:custGeom>
              <a:rect b="b" l="l" r="r" t="t"/>
              <a:pathLst>
                <a:path extrusionOk="0" h="608" w="27326">
                  <a:moveTo>
                    <a:pt x="1" y="0"/>
                  </a:moveTo>
                  <a:lnTo>
                    <a:pt x="1" y="608"/>
                  </a:lnTo>
                  <a:lnTo>
                    <a:pt x="27326" y="608"/>
                  </a:lnTo>
                  <a:lnTo>
                    <a:pt x="27326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5910807" y="2440563"/>
              <a:ext cx="280977" cy="14832"/>
            </a:xfrm>
            <a:custGeom>
              <a:rect b="b" l="l" r="r" t="t"/>
              <a:pathLst>
                <a:path extrusionOk="0" h="1418" w="26862">
                  <a:moveTo>
                    <a:pt x="25" y="1"/>
                  </a:moveTo>
                  <a:lnTo>
                    <a:pt x="1" y="608"/>
                  </a:lnTo>
                  <a:lnTo>
                    <a:pt x="26837" y="1418"/>
                  </a:lnTo>
                  <a:lnTo>
                    <a:pt x="26861" y="811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5927627" y="2424622"/>
              <a:ext cx="281092" cy="15951"/>
            </a:xfrm>
            <a:custGeom>
              <a:rect b="b" l="l" r="r" t="t"/>
              <a:pathLst>
                <a:path extrusionOk="0" h="1525" w="26873">
                  <a:moveTo>
                    <a:pt x="36" y="1"/>
                  </a:moveTo>
                  <a:lnTo>
                    <a:pt x="0" y="608"/>
                  </a:lnTo>
                  <a:lnTo>
                    <a:pt x="26837" y="1525"/>
                  </a:lnTo>
                  <a:lnTo>
                    <a:pt x="26872" y="91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5991140" y="2353766"/>
              <a:ext cx="288811" cy="6360"/>
            </a:xfrm>
            <a:custGeom>
              <a:rect b="b" l="l" r="r" t="t"/>
              <a:pathLst>
                <a:path extrusionOk="0" h="608" w="27611">
                  <a:moveTo>
                    <a:pt x="0" y="0"/>
                  </a:moveTo>
                  <a:lnTo>
                    <a:pt x="0" y="608"/>
                  </a:lnTo>
                  <a:lnTo>
                    <a:pt x="27611" y="608"/>
                  </a:lnTo>
                  <a:lnTo>
                    <a:pt x="27611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5751146" y="2616542"/>
              <a:ext cx="169138" cy="159170"/>
            </a:xfrm>
            <a:custGeom>
              <a:rect b="b" l="l" r="r" t="t"/>
              <a:pathLst>
                <a:path extrusionOk="0" h="15217" w="16170">
                  <a:moveTo>
                    <a:pt x="8085" y="0"/>
                  </a:moveTo>
                  <a:cubicBezTo>
                    <a:pt x="3620" y="0"/>
                    <a:pt x="1" y="3406"/>
                    <a:pt x="1" y="7609"/>
                  </a:cubicBezTo>
                  <a:cubicBezTo>
                    <a:pt x="1" y="11811"/>
                    <a:pt x="3620" y="15217"/>
                    <a:pt x="8085" y="15217"/>
                  </a:cubicBezTo>
                  <a:cubicBezTo>
                    <a:pt x="12550" y="15217"/>
                    <a:pt x="16170" y="11811"/>
                    <a:pt x="16170" y="7609"/>
                  </a:cubicBezTo>
                  <a:cubicBezTo>
                    <a:pt x="16170" y="3406"/>
                    <a:pt x="12550" y="0"/>
                    <a:pt x="80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6106336" y="2615172"/>
              <a:ext cx="169138" cy="159044"/>
            </a:xfrm>
            <a:custGeom>
              <a:rect b="b" l="l" r="r" t="t"/>
              <a:pathLst>
                <a:path extrusionOk="0" h="15205" w="16170">
                  <a:moveTo>
                    <a:pt x="8085" y="1"/>
                  </a:moveTo>
                  <a:cubicBezTo>
                    <a:pt x="3620" y="1"/>
                    <a:pt x="1" y="3406"/>
                    <a:pt x="1" y="7597"/>
                  </a:cubicBezTo>
                  <a:cubicBezTo>
                    <a:pt x="1" y="11800"/>
                    <a:pt x="3620" y="15205"/>
                    <a:pt x="8085" y="15205"/>
                  </a:cubicBezTo>
                  <a:cubicBezTo>
                    <a:pt x="12550" y="15205"/>
                    <a:pt x="16169" y="11800"/>
                    <a:pt x="16169" y="7597"/>
                  </a:cubicBezTo>
                  <a:cubicBezTo>
                    <a:pt x="16169" y="3406"/>
                    <a:pt x="12550" y="1"/>
                    <a:pt x="8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6060782" y="1725162"/>
              <a:ext cx="716677" cy="315149"/>
            </a:xfrm>
            <a:custGeom>
              <a:rect b="b" l="l" r="r" t="t"/>
              <a:pathLst>
                <a:path extrusionOk="0" h="30129" w="68516">
                  <a:moveTo>
                    <a:pt x="7114" y="1"/>
                  </a:moveTo>
                  <a:cubicBezTo>
                    <a:pt x="3593" y="1"/>
                    <a:pt x="1" y="2685"/>
                    <a:pt x="676" y="6566"/>
                  </a:cubicBezTo>
                  <a:cubicBezTo>
                    <a:pt x="938" y="8078"/>
                    <a:pt x="1903" y="9400"/>
                    <a:pt x="3129" y="10328"/>
                  </a:cubicBezTo>
                  <a:cubicBezTo>
                    <a:pt x="4356" y="11245"/>
                    <a:pt x="5820" y="11793"/>
                    <a:pt x="7308" y="12162"/>
                  </a:cubicBezTo>
                  <a:cubicBezTo>
                    <a:pt x="8689" y="12495"/>
                    <a:pt x="10106" y="12686"/>
                    <a:pt x="11464" y="13114"/>
                  </a:cubicBezTo>
                  <a:cubicBezTo>
                    <a:pt x="12821" y="13543"/>
                    <a:pt x="14142" y="14234"/>
                    <a:pt x="14988" y="15377"/>
                  </a:cubicBezTo>
                  <a:cubicBezTo>
                    <a:pt x="16845" y="17877"/>
                    <a:pt x="15881" y="21592"/>
                    <a:pt x="17429" y="24282"/>
                  </a:cubicBezTo>
                  <a:cubicBezTo>
                    <a:pt x="18750" y="26580"/>
                    <a:pt x="21643" y="27771"/>
                    <a:pt x="24215" y="27961"/>
                  </a:cubicBezTo>
                  <a:cubicBezTo>
                    <a:pt x="26787" y="29009"/>
                    <a:pt x="30204" y="30128"/>
                    <a:pt x="34478" y="30128"/>
                  </a:cubicBezTo>
                  <a:cubicBezTo>
                    <a:pt x="37348" y="30128"/>
                    <a:pt x="40610" y="29616"/>
                    <a:pt x="44241" y="28223"/>
                  </a:cubicBezTo>
                  <a:cubicBezTo>
                    <a:pt x="46837" y="28045"/>
                    <a:pt x="49754" y="26854"/>
                    <a:pt x="51076" y="24544"/>
                  </a:cubicBezTo>
                  <a:cubicBezTo>
                    <a:pt x="52623" y="21854"/>
                    <a:pt x="51671" y="18139"/>
                    <a:pt x="53516" y="15639"/>
                  </a:cubicBezTo>
                  <a:cubicBezTo>
                    <a:pt x="54374" y="14496"/>
                    <a:pt x="55695" y="13805"/>
                    <a:pt x="57053" y="13376"/>
                  </a:cubicBezTo>
                  <a:cubicBezTo>
                    <a:pt x="58410" y="12948"/>
                    <a:pt x="59827" y="12757"/>
                    <a:pt x="61208" y="12424"/>
                  </a:cubicBezTo>
                  <a:cubicBezTo>
                    <a:pt x="62696" y="12055"/>
                    <a:pt x="64161" y="11507"/>
                    <a:pt x="65387" y="10590"/>
                  </a:cubicBezTo>
                  <a:cubicBezTo>
                    <a:pt x="66601" y="9662"/>
                    <a:pt x="67578" y="8340"/>
                    <a:pt x="67840" y="6828"/>
                  </a:cubicBezTo>
                  <a:cubicBezTo>
                    <a:pt x="68515" y="2947"/>
                    <a:pt x="64923" y="263"/>
                    <a:pt x="61402" y="263"/>
                  </a:cubicBezTo>
                  <a:cubicBezTo>
                    <a:pt x="61013" y="263"/>
                    <a:pt x="60625" y="295"/>
                    <a:pt x="60243" y="363"/>
                  </a:cubicBezTo>
                  <a:cubicBezTo>
                    <a:pt x="58255" y="708"/>
                    <a:pt x="56255" y="1923"/>
                    <a:pt x="55398" y="3792"/>
                  </a:cubicBezTo>
                  <a:cubicBezTo>
                    <a:pt x="54552" y="5649"/>
                    <a:pt x="54921" y="7899"/>
                    <a:pt x="54028" y="9733"/>
                  </a:cubicBezTo>
                  <a:cubicBezTo>
                    <a:pt x="53219" y="11400"/>
                    <a:pt x="51469" y="12460"/>
                    <a:pt x="49683" y="12983"/>
                  </a:cubicBezTo>
                  <a:cubicBezTo>
                    <a:pt x="47897" y="13507"/>
                    <a:pt x="46015" y="13591"/>
                    <a:pt x="44182" y="13888"/>
                  </a:cubicBezTo>
                  <a:cubicBezTo>
                    <a:pt x="39669" y="14615"/>
                    <a:pt x="35931" y="18508"/>
                    <a:pt x="37157" y="23294"/>
                  </a:cubicBezTo>
                  <a:cubicBezTo>
                    <a:pt x="37467" y="24461"/>
                    <a:pt x="37991" y="25449"/>
                    <a:pt x="38705" y="26223"/>
                  </a:cubicBezTo>
                  <a:cubicBezTo>
                    <a:pt x="39443" y="27021"/>
                    <a:pt x="40372" y="27592"/>
                    <a:pt x="41420" y="27926"/>
                  </a:cubicBezTo>
                  <a:cubicBezTo>
                    <a:pt x="38893" y="28650"/>
                    <a:pt x="36574" y="28934"/>
                    <a:pt x="34468" y="28934"/>
                  </a:cubicBezTo>
                  <a:cubicBezTo>
                    <a:pt x="31551" y="28934"/>
                    <a:pt x="29041" y="28389"/>
                    <a:pt x="26954" y="27711"/>
                  </a:cubicBezTo>
                  <a:cubicBezTo>
                    <a:pt x="28061" y="27390"/>
                    <a:pt x="29037" y="26795"/>
                    <a:pt x="29799" y="25961"/>
                  </a:cubicBezTo>
                  <a:cubicBezTo>
                    <a:pt x="30514" y="25187"/>
                    <a:pt x="31049" y="24199"/>
                    <a:pt x="31347" y="23032"/>
                  </a:cubicBezTo>
                  <a:cubicBezTo>
                    <a:pt x="32573" y="18246"/>
                    <a:pt x="28835" y="14353"/>
                    <a:pt x="24334" y="13626"/>
                  </a:cubicBezTo>
                  <a:cubicBezTo>
                    <a:pt x="22489" y="13329"/>
                    <a:pt x="20608" y="13245"/>
                    <a:pt x="18822" y="12721"/>
                  </a:cubicBezTo>
                  <a:cubicBezTo>
                    <a:pt x="17036" y="12198"/>
                    <a:pt x="15297" y="11138"/>
                    <a:pt x="14476" y="9471"/>
                  </a:cubicBezTo>
                  <a:cubicBezTo>
                    <a:pt x="13595" y="7638"/>
                    <a:pt x="13952" y="5387"/>
                    <a:pt x="13107" y="3530"/>
                  </a:cubicBezTo>
                  <a:cubicBezTo>
                    <a:pt x="12249" y="1661"/>
                    <a:pt x="10249" y="446"/>
                    <a:pt x="8273" y="101"/>
                  </a:cubicBezTo>
                  <a:cubicBezTo>
                    <a:pt x="7891" y="33"/>
                    <a:pt x="7503" y="1"/>
                    <a:pt x="711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0"/>
            <p:cNvSpPr/>
            <p:nvPr/>
          </p:nvSpPr>
          <p:spPr>
            <a:xfrm>
              <a:off x="5894510" y="1818601"/>
              <a:ext cx="1056690" cy="464685"/>
            </a:xfrm>
            <a:custGeom>
              <a:rect b="b" l="l" r="r" t="t"/>
              <a:pathLst>
                <a:path extrusionOk="0" h="44425" w="101022">
                  <a:moveTo>
                    <a:pt x="10500" y="1"/>
                  </a:moveTo>
                  <a:cubicBezTo>
                    <a:pt x="5303" y="1"/>
                    <a:pt x="1" y="3961"/>
                    <a:pt x="999" y="9682"/>
                  </a:cubicBezTo>
                  <a:cubicBezTo>
                    <a:pt x="1380" y="11909"/>
                    <a:pt x="2809" y="13861"/>
                    <a:pt x="4607" y="15218"/>
                  </a:cubicBezTo>
                  <a:cubicBezTo>
                    <a:pt x="6416" y="16588"/>
                    <a:pt x="8583" y="17397"/>
                    <a:pt x="10774" y="17933"/>
                  </a:cubicBezTo>
                  <a:cubicBezTo>
                    <a:pt x="12810" y="18421"/>
                    <a:pt x="14894" y="18707"/>
                    <a:pt x="16894" y="19338"/>
                  </a:cubicBezTo>
                  <a:cubicBezTo>
                    <a:pt x="18894" y="19969"/>
                    <a:pt x="20847" y="20993"/>
                    <a:pt x="22097" y="22672"/>
                  </a:cubicBezTo>
                  <a:cubicBezTo>
                    <a:pt x="24835" y="26363"/>
                    <a:pt x="23419" y="31828"/>
                    <a:pt x="25705" y="35816"/>
                  </a:cubicBezTo>
                  <a:cubicBezTo>
                    <a:pt x="27645" y="39198"/>
                    <a:pt x="31908" y="40948"/>
                    <a:pt x="35706" y="41234"/>
                  </a:cubicBezTo>
                  <a:cubicBezTo>
                    <a:pt x="39492" y="42769"/>
                    <a:pt x="44540" y="44424"/>
                    <a:pt x="50839" y="44424"/>
                  </a:cubicBezTo>
                  <a:cubicBezTo>
                    <a:pt x="55077" y="44424"/>
                    <a:pt x="59887" y="43662"/>
                    <a:pt x="65245" y="41626"/>
                  </a:cubicBezTo>
                  <a:cubicBezTo>
                    <a:pt x="69055" y="41353"/>
                    <a:pt x="73353" y="39602"/>
                    <a:pt x="75306" y="36197"/>
                  </a:cubicBezTo>
                  <a:cubicBezTo>
                    <a:pt x="77592" y="32221"/>
                    <a:pt x="76187" y="26744"/>
                    <a:pt x="78914" y="23065"/>
                  </a:cubicBezTo>
                  <a:cubicBezTo>
                    <a:pt x="80164" y="21386"/>
                    <a:pt x="82116" y="20350"/>
                    <a:pt x="84117" y="19719"/>
                  </a:cubicBezTo>
                  <a:cubicBezTo>
                    <a:pt x="86117" y="19088"/>
                    <a:pt x="88212" y="18814"/>
                    <a:pt x="90236" y="18314"/>
                  </a:cubicBezTo>
                  <a:cubicBezTo>
                    <a:pt x="92439" y="17778"/>
                    <a:pt x="94606" y="16969"/>
                    <a:pt x="96404" y="15611"/>
                  </a:cubicBezTo>
                  <a:cubicBezTo>
                    <a:pt x="98214" y="14254"/>
                    <a:pt x="99630" y="12290"/>
                    <a:pt x="100023" y="10063"/>
                  </a:cubicBezTo>
                  <a:cubicBezTo>
                    <a:pt x="101022" y="4342"/>
                    <a:pt x="95710" y="382"/>
                    <a:pt x="90510" y="382"/>
                  </a:cubicBezTo>
                  <a:cubicBezTo>
                    <a:pt x="89943" y="382"/>
                    <a:pt x="89376" y="429"/>
                    <a:pt x="88820" y="526"/>
                  </a:cubicBezTo>
                  <a:cubicBezTo>
                    <a:pt x="85903" y="1038"/>
                    <a:pt x="82950" y="2824"/>
                    <a:pt x="81688" y="5598"/>
                  </a:cubicBezTo>
                  <a:cubicBezTo>
                    <a:pt x="80438" y="8325"/>
                    <a:pt x="80973" y="11635"/>
                    <a:pt x="79664" y="14349"/>
                  </a:cubicBezTo>
                  <a:cubicBezTo>
                    <a:pt x="78461" y="16814"/>
                    <a:pt x="75889" y="18362"/>
                    <a:pt x="73258" y="19136"/>
                  </a:cubicBezTo>
                  <a:cubicBezTo>
                    <a:pt x="70627" y="19910"/>
                    <a:pt x="67853" y="20040"/>
                    <a:pt x="65138" y="20481"/>
                  </a:cubicBezTo>
                  <a:cubicBezTo>
                    <a:pt x="58494" y="21553"/>
                    <a:pt x="52982" y="27291"/>
                    <a:pt x="54792" y="34340"/>
                  </a:cubicBezTo>
                  <a:cubicBezTo>
                    <a:pt x="55244" y="36066"/>
                    <a:pt x="56030" y="37519"/>
                    <a:pt x="57078" y="38662"/>
                  </a:cubicBezTo>
                  <a:cubicBezTo>
                    <a:pt x="58161" y="39841"/>
                    <a:pt x="59518" y="40686"/>
                    <a:pt x="61078" y="41174"/>
                  </a:cubicBezTo>
                  <a:cubicBezTo>
                    <a:pt x="57347" y="42243"/>
                    <a:pt x="53925" y="42662"/>
                    <a:pt x="50819" y="42662"/>
                  </a:cubicBezTo>
                  <a:cubicBezTo>
                    <a:pt x="46520" y="42662"/>
                    <a:pt x="42824" y="41860"/>
                    <a:pt x="39742" y="40864"/>
                  </a:cubicBezTo>
                  <a:cubicBezTo>
                    <a:pt x="41373" y="40388"/>
                    <a:pt x="42814" y="39507"/>
                    <a:pt x="43945" y="38281"/>
                  </a:cubicBezTo>
                  <a:cubicBezTo>
                    <a:pt x="44993" y="37126"/>
                    <a:pt x="45779" y="35673"/>
                    <a:pt x="46219" y="33959"/>
                  </a:cubicBezTo>
                  <a:cubicBezTo>
                    <a:pt x="48041" y="26910"/>
                    <a:pt x="42516" y="21172"/>
                    <a:pt x="35873" y="20100"/>
                  </a:cubicBezTo>
                  <a:cubicBezTo>
                    <a:pt x="33158" y="19659"/>
                    <a:pt x="30384" y="19529"/>
                    <a:pt x="27752" y="18755"/>
                  </a:cubicBezTo>
                  <a:cubicBezTo>
                    <a:pt x="25121" y="17981"/>
                    <a:pt x="22549" y="16433"/>
                    <a:pt x="21347" y="13956"/>
                  </a:cubicBezTo>
                  <a:cubicBezTo>
                    <a:pt x="20037" y="11254"/>
                    <a:pt x="20573" y="7944"/>
                    <a:pt x="19323" y="5205"/>
                  </a:cubicBezTo>
                  <a:cubicBezTo>
                    <a:pt x="18073" y="2443"/>
                    <a:pt x="15120" y="657"/>
                    <a:pt x="12191" y="145"/>
                  </a:cubicBezTo>
                  <a:cubicBezTo>
                    <a:pt x="11634" y="48"/>
                    <a:pt x="11068" y="1"/>
                    <a:pt x="1050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6390157" y="1352074"/>
              <a:ext cx="55564" cy="127267"/>
            </a:xfrm>
            <a:custGeom>
              <a:rect b="b" l="l" r="r" t="t"/>
              <a:pathLst>
                <a:path extrusionOk="0" h="12167" w="5312">
                  <a:moveTo>
                    <a:pt x="2395" y="0"/>
                  </a:moveTo>
                  <a:cubicBezTo>
                    <a:pt x="1901" y="0"/>
                    <a:pt x="1418" y="194"/>
                    <a:pt x="1061" y="646"/>
                  </a:cubicBezTo>
                  <a:cubicBezTo>
                    <a:pt x="739" y="1038"/>
                    <a:pt x="620" y="1574"/>
                    <a:pt x="656" y="2086"/>
                  </a:cubicBezTo>
                  <a:cubicBezTo>
                    <a:pt x="691" y="2586"/>
                    <a:pt x="882" y="3074"/>
                    <a:pt x="1120" y="3527"/>
                  </a:cubicBezTo>
                  <a:cubicBezTo>
                    <a:pt x="1334" y="3955"/>
                    <a:pt x="1608" y="4348"/>
                    <a:pt x="1799" y="4777"/>
                  </a:cubicBezTo>
                  <a:cubicBezTo>
                    <a:pt x="1989" y="5218"/>
                    <a:pt x="2108" y="5694"/>
                    <a:pt x="2001" y="6158"/>
                  </a:cubicBezTo>
                  <a:cubicBezTo>
                    <a:pt x="1787" y="7182"/>
                    <a:pt x="644" y="7754"/>
                    <a:pt x="310" y="8730"/>
                  </a:cubicBezTo>
                  <a:cubicBezTo>
                    <a:pt x="1" y="9635"/>
                    <a:pt x="322" y="10623"/>
                    <a:pt x="941" y="11302"/>
                  </a:cubicBezTo>
                  <a:cubicBezTo>
                    <a:pt x="1414" y="11823"/>
                    <a:pt x="2060" y="12167"/>
                    <a:pt x="2742" y="12167"/>
                  </a:cubicBezTo>
                  <a:cubicBezTo>
                    <a:pt x="3056" y="12167"/>
                    <a:pt x="3377" y="12094"/>
                    <a:pt x="3692" y="11933"/>
                  </a:cubicBezTo>
                  <a:cubicBezTo>
                    <a:pt x="5156" y="11194"/>
                    <a:pt x="5311" y="9397"/>
                    <a:pt x="4501" y="8111"/>
                  </a:cubicBezTo>
                  <a:cubicBezTo>
                    <a:pt x="4168" y="7587"/>
                    <a:pt x="3775" y="7099"/>
                    <a:pt x="3513" y="6539"/>
                  </a:cubicBezTo>
                  <a:cubicBezTo>
                    <a:pt x="3251" y="5980"/>
                    <a:pt x="3132" y="5301"/>
                    <a:pt x="3370" y="4729"/>
                  </a:cubicBezTo>
                  <a:cubicBezTo>
                    <a:pt x="3632" y="4110"/>
                    <a:pt x="4275" y="3705"/>
                    <a:pt x="4549" y="3086"/>
                  </a:cubicBezTo>
                  <a:cubicBezTo>
                    <a:pt x="4835" y="2455"/>
                    <a:pt x="4692" y="1693"/>
                    <a:pt x="4347" y="1122"/>
                  </a:cubicBezTo>
                  <a:cubicBezTo>
                    <a:pt x="3936" y="452"/>
                    <a:pt x="3152" y="0"/>
                    <a:pt x="239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6186512" y="1673175"/>
              <a:ext cx="443786" cy="195142"/>
            </a:xfrm>
            <a:custGeom>
              <a:rect b="b" l="l" r="r" t="t"/>
              <a:pathLst>
                <a:path extrusionOk="0" h="18656" w="42427">
                  <a:moveTo>
                    <a:pt x="4425" y="0"/>
                  </a:moveTo>
                  <a:cubicBezTo>
                    <a:pt x="2234" y="0"/>
                    <a:pt x="0" y="1661"/>
                    <a:pt x="420" y="4071"/>
                  </a:cubicBezTo>
                  <a:cubicBezTo>
                    <a:pt x="575" y="4999"/>
                    <a:pt x="1170" y="5821"/>
                    <a:pt x="1932" y="6392"/>
                  </a:cubicBezTo>
                  <a:cubicBezTo>
                    <a:pt x="2694" y="6964"/>
                    <a:pt x="3599" y="7309"/>
                    <a:pt x="4516" y="7535"/>
                  </a:cubicBezTo>
                  <a:cubicBezTo>
                    <a:pt x="5373" y="7738"/>
                    <a:pt x="6254" y="7857"/>
                    <a:pt x="7087" y="8119"/>
                  </a:cubicBezTo>
                  <a:cubicBezTo>
                    <a:pt x="7933" y="8393"/>
                    <a:pt x="8754" y="8821"/>
                    <a:pt x="9278" y="9524"/>
                  </a:cubicBezTo>
                  <a:cubicBezTo>
                    <a:pt x="10421" y="11072"/>
                    <a:pt x="9838" y="13370"/>
                    <a:pt x="10790" y="15048"/>
                  </a:cubicBezTo>
                  <a:cubicBezTo>
                    <a:pt x="11612" y="16465"/>
                    <a:pt x="13398" y="17203"/>
                    <a:pt x="14993" y="17322"/>
                  </a:cubicBezTo>
                  <a:cubicBezTo>
                    <a:pt x="16577" y="17965"/>
                    <a:pt x="18708" y="18656"/>
                    <a:pt x="21351" y="18656"/>
                  </a:cubicBezTo>
                  <a:cubicBezTo>
                    <a:pt x="23125" y="18656"/>
                    <a:pt x="25149" y="18346"/>
                    <a:pt x="27399" y="17489"/>
                  </a:cubicBezTo>
                  <a:cubicBezTo>
                    <a:pt x="28995" y="17370"/>
                    <a:pt x="30805" y="16632"/>
                    <a:pt x="31626" y="15203"/>
                  </a:cubicBezTo>
                  <a:cubicBezTo>
                    <a:pt x="32579" y="13536"/>
                    <a:pt x="31995" y="11238"/>
                    <a:pt x="33138" y="9690"/>
                  </a:cubicBezTo>
                  <a:cubicBezTo>
                    <a:pt x="33662" y="8988"/>
                    <a:pt x="34484" y="8548"/>
                    <a:pt x="35329" y="8286"/>
                  </a:cubicBezTo>
                  <a:cubicBezTo>
                    <a:pt x="36162" y="8024"/>
                    <a:pt x="37043" y="7905"/>
                    <a:pt x="37901" y="7690"/>
                  </a:cubicBezTo>
                  <a:cubicBezTo>
                    <a:pt x="38818" y="7464"/>
                    <a:pt x="39722" y="7131"/>
                    <a:pt x="40484" y="6559"/>
                  </a:cubicBezTo>
                  <a:cubicBezTo>
                    <a:pt x="41246" y="5988"/>
                    <a:pt x="41842" y="5166"/>
                    <a:pt x="42008" y="4226"/>
                  </a:cubicBezTo>
                  <a:cubicBezTo>
                    <a:pt x="42427" y="1823"/>
                    <a:pt x="40197" y="164"/>
                    <a:pt x="38018" y="164"/>
                  </a:cubicBezTo>
                  <a:cubicBezTo>
                    <a:pt x="37779" y="164"/>
                    <a:pt x="37540" y="184"/>
                    <a:pt x="37305" y="225"/>
                  </a:cubicBezTo>
                  <a:cubicBezTo>
                    <a:pt x="36067" y="439"/>
                    <a:pt x="34829" y="1189"/>
                    <a:pt x="34305" y="2356"/>
                  </a:cubicBezTo>
                  <a:cubicBezTo>
                    <a:pt x="33781" y="3499"/>
                    <a:pt x="34007" y="4892"/>
                    <a:pt x="33448" y="6023"/>
                  </a:cubicBezTo>
                  <a:cubicBezTo>
                    <a:pt x="32948" y="7059"/>
                    <a:pt x="31876" y="7714"/>
                    <a:pt x="30769" y="8036"/>
                  </a:cubicBezTo>
                  <a:cubicBezTo>
                    <a:pt x="29662" y="8369"/>
                    <a:pt x="28495" y="8417"/>
                    <a:pt x="27352" y="8607"/>
                  </a:cubicBezTo>
                  <a:cubicBezTo>
                    <a:pt x="24566" y="9059"/>
                    <a:pt x="22244" y="11465"/>
                    <a:pt x="23006" y="14429"/>
                  </a:cubicBezTo>
                  <a:cubicBezTo>
                    <a:pt x="23197" y="15144"/>
                    <a:pt x="23530" y="15763"/>
                    <a:pt x="23970" y="16239"/>
                  </a:cubicBezTo>
                  <a:cubicBezTo>
                    <a:pt x="24423" y="16739"/>
                    <a:pt x="24994" y="17096"/>
                    <a:pt x="25649" y="17299"/>
                  </a:cubicBezTo>
                  <a:cubicBezTo>
                    <a:pt x="24082" y="17743"/>
                    <a:pt x="22647" y="17917"/>
                    <a:pt x="21343" y="17917"/>
                  </a:cubicBezTo>
                  <a:cubicBezTo>
                    <a:pt x="19537" y="17917"/>
                    <a:pt x="17984" y="17583"/>
                    <a:pt x="16684" y="17168"/>
                  </a:cubicBezTo>
                  <a:cubicBezTo>
                    <a:pt x="17374" y="16965"/>
                    <a:pt x="17982" y="16596"/>
                    <a:pt x="18446" y="16084"/>
                  </a:cubicBezTo>
                  <a:cubicBezTo>
                    <a:pt x="18886" y="15596"/>
                    <a:pt x="19220" y="14989"/>
                    <a:pt x="19410" y="14262"/>
                  </a:cubicBezTo>
                  <a:cubicBezTo>
                    <a:pt x="20172" y="11298"/>
                    <a:pt x="17851" y="8893"/>
                    <a:pt x="15065" y="8440"/>
                  </a:cubicBezTo>
                  <a:cubicBezTo>
                    <a:pt x="13922" y="8262"/>
                    <a:pt x="12755" y="8202"/>
                    <a:pt x="11647" y="7881"/>
                  </a:cubicBezTo>
                  <a:cubicBezTo>
                    <a:pt x="10552" y="7559"/>
                    <a:pt x="9469" y="6904"/>
                    <a:pt x="8969" y="5869"/>
                  </a:cubicBezTo>
                  <a:cubicBezTo>
                    <a:pt x="8409" y="4726"/>
                    <a:pt x="8635" y="3344"/>
                    <a:pt x="8111" y="2190"/>
                  </a:cubicBezTo>
                  <a:cubicBezTo>
                    <a:pt x="7587" y="1023"/>
                    <a:pt x="6349" y="285"/>
                    <a:pt x="5123" y="58"/>
                  </a:cubicBezTo>
                  <a:cubicBezTo>
                    <a:pt x="4893" y="19"/>
                    <a:pt x="4659" y="0"/>
                    <a:pt x="442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6234858" y="1566672"/>
              <a:ext cx="363516" cy="159923"/>
            </a:xfrm>
            <a:custGeom>
              <a:rect b="b" l="l" r="r" t="t"/>
              <a:pathLst>
                <a:path extrusionOk="0" h="15289" w="34753">
                  <a:moveTo>
                    <a:pt x="3622" y="1"/>
                  </a:moveTo>
                  <a:cubicBezTo>
                    <a:pt x="1834" y="1"/>
                    <a:pt x="1" y="1367"/>
                    <a:pt x="334" y="3335"/>
                  </a:cubicBezTo>
                  <a:cubicBezTo>
                    <a:pt x="477" y="4097"/>
                    <a:pt x="965" y="4775"/>
                    <a:pt x="1584" y="5240"/>
                  </a:cubicBezTo>
                  <a:cubicBezTo>
                    <a:pt x="2203" y="5704"/>
                    <a:pt x="2954" y="5990"/>
                    <a:pt x="3704" y="6168"/>
                  </a:cubicBezTo>
                  <a:cubicBezTo>
                    <a:pt x="4406" y="6347"/>
                    <a:pt x="5120" y="6442"/>
                    <a:pt x="5811" y="6657"/>
                  </a:cubicBezTo>
                  <a:cubicBezTo>
                    <a:pt x="6502" y="6871"/>
                    <a:pt x="7168" y="7228"/>
                    <a:pt x="7597" y="7811"/>
                  </a:cubicBezTo>
                  <a:cubicBezTo>
                    <a:pt x="8538" y="9074"/>
                    <a:pt x="8061" y="10955"/>
                    <a:pt x="8847" y="12324"/>
                  </a:cubicBezTo>
                  <a:cubicBezTo>
                    <a:pt x="9514" y="13491"/>
                    <a:pt x="10978" y="14086"/>
                    <a:pt x="12288" y="14193"/>
                  </a:cubicBezTo>
                  <a:cubicBezTo>
                    <a:pt x="13586" y="14717"/>
                    <a:pt x="15324" y="15289"/>
                    <a:pt x="17491" y="15289"/>
                  </a:cubicBezTo>
                  <a:cubicBezTo>
                    <a:pt x="18944" y="15289"/>
                    <a:pt x="20599" y="15027"/>
                    <a:pt x="22444" y="14324"/>
                  </a:cubicBezTo>
                  <a:cubicBezTo>
                    <a:pt x="23754" y="14229"/>
                    <a:pt x="25230" y="13634"/>
                    <a:pt x="25909" y="12455"/>
                  </a:cubicBezTo>
                  <a:cubicBezTo>
                    <a:pt x="26695" y="11086"/>
                    <a:pt x="26206" y="9205"/>
                    <a:pt x="27147" y="7942"/>
                  </a:cubicBezTo>
                  <a:cubicBezTo>
                    <a:pt x="27576" y="7359"/>
                    <a:pt x="28254" y="7002"/>
                    <a:pt x="28933" y="6788"/>
                  </a:cubicBezTo>
                  <a:cubicBezTo>
                    <a:pt x="29624" y="6573"/>
                    <a:pt x="30338" y="6478"/>
                    <a:pt x="31040" y="6299"/>
                  </a:cubicBezTo>
                  <a:cubicBezTo>
                    <a:pt x="31802" y="6121"/>
                    <a:pt x="32541" y="5847"/>
                    <a:pt x="33160" y="5371"/>
                  </a:cubicBezTo>
                  <a:cubicBezTo>
                    <a:pt x="33779" y="4906"/>
                    <a:pt x="34279" y="4228"/>
                    <a:pt x="34410" y="3466"/>
                  </a:cubicBezTo>
                  <a:cubicBezTo>
                    <a:pt x="34753" y="1504"/>
                    <a:pt x="32934" y="140"/>
                    <a:pt x="31142" y="140"/>
                  </a:cubicBezTo>
                  <a:cubicBezTo>
                    <a:pt x="30944" y="140"/>
                    <a:pt x="30747" y="157"/>
                    <a:pt x="30552" y="192"/>
                  </a:cubicBezTo>
                  <a:cubicBezTo>
                    <a:pt x="29552" y="358"/>
                    <a:pt x="28528" y="977"/>
                    <a:pt x="28100" y="1930"/>
                  </a:cubicBezTo>
                  <a:cubicBezTo>
                    <a:pt x="27671" y="2870"/>
                    <a:pt x="27861" y="4013"/>
                    <a:pt x="27409" y="4942"/>
                  </a:cubicBezTo>
                  <a:cubicBezTo>
                    <a:pt x="26992" y="5787"/>
                    <a:pt x="26111" y="6323"/>
                    <a:pt x="25206" y="6585"/>
                  </a:cubicBezTo>
                  <a:cubicBezTo>
                    <a:pt x="24290" y="6859"/>
                    <a:pt x="23337" y="6895"/>
                    <a:pt x="22408" y="7049"/>
                  </a:cubicBezTo>
                  <a:cubicBezTo>
                    <a:pt x="20122" y="7419"/>
                    <a:pt x="18229" y="9395"/>
                    <a:pt x="18848" y="11812"/>
                  </a:cubicBezTo>
                  <a:cubicBezTo>
                    <a:pt x="19003" y="12407"/>
                    <a:pt x="19277" y="12907"/>
                    <a:pt x="19634" y="13300"/>
                  </a:cubicBezTo>
                  <a:cubicBezTo>
                    <a:pt x="20003" y="13717"/>
                    <a:pt x="20480" y="14003"/>
                    <a:pt x="21015" y="14169"/>
                  </a:cubicBezTo>
                  <a:cubicBezTo>
                    <a:pt x="19734" y="14533"/>
                    <a:pt x="18559" y="14676"/>
                    <a:pt x="17491" y="14676"/>
                  </a:cubicBezTo>
                  <a:cubicBezTo>
                    <a:pt x="16010" y="14676"/>
                    <a:pt x="14735" y="14401"/>
                    <a:pt x="13669" y="14062"/>
                  </a:cubicBezTo>
                  <a:cubicBezTo>
                    <a:pt x="14229" y="13896"/>
                    <a:pt x="14729" y="13598"/>
                    <a:pt x="15110" y="13169"/>
                  </a:cubicBezTo>
                  <a:cubicBezTo>
                    <a:pt x="15479" y="12776"/>
                    <a:pt x="15741" y="12276"/>
                    <a:pt x="15896" y="11681"/>
                  </a:cubicBezTo>
                  <a:cubicBezTo>
                    <a:pt x="16527" y="9264"/>
                    <a:pt x="14622" y="7288"/>
                    <a:pt x="12336" y="6919"/>
                  </a:cubicBezTo>
                  <a:cubicBezTo>
                    <a:pt x="11407" y="6764"/>
                    <a:pt x="10454" y="6728"/>
                    <a:pt x="9550" y="6454"/>
                  </a:cubicBezTo>
                  <a:cubicBezTo>
                    <a:pt x="8645" y="6192"/>
                    <a:pt x="7752" y="5656"/>
                    <a:pt x="7347" y="4811"/>
                  </a:cubicBezTo>
                  <a:cubicBezTo>
                    <a:pt x="6894" y="3871"/>
                    <a:pt x="7073" y="2739"/>
                    <a:pt x="6644" y="1799"/>
                  </a:cubicBezTo>
                  <a:cubicBezTo>
                    <a:pt x="6216" y="846"/>
                    <a:pt x="5204" y="227"/>
                    <a:pt x="4192" y="49"/>
                  </a:cubicBezTo>
                  <a:cubicBezTo>
                    <a:pt x="4004" y="16"/>
                    <a:pt x="3813" y="1"/>
                    <a:pt x="3622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6272420" y="1485931"/>
              <a:ext cx="290432" cy="127706"/>
            </a:xfrm>
            <a:custGeom>
              <a:rect b="b" l="l" r="r" t="t"/>
              <a:pathLst>
                <a:path extrusionOk="0" h="12209" w="27766">
                  <a:moveTo>
                    <a:pt x="2883" y="0"/>
                  </a:moveTo>
                  <a:cubicBezTo>
                    <a:pt x="1460" y="0"/>
                    <a:pt x="1" y="1084"/>
                    <a:pt x="279" y="2660"/>
                  </a:cubicBezTo>
                  <a:cubicBezTo>
                    <a:pt x="386" y="3267"/>
                    <a:pt x="779" y="3803"/>
                    <a:pt x="1268" y="4184"/>
                  </a:cubicBezTo>
                  <a:cubicBezTo>
                    <a:pt x="1768" y="4553"/>
                    <a:pt x="2363" y="4779"/>
                    <a:pt x="2970" y="4922"/>
                  </a:cubicBezTo>
                  <a:cubicBezTo>
                    <a:pt x="3530" y="5065"/>
                    <a:pt x="4101" y="5136"/>
                    <a:pt x="4649" y="5315"/>
                  </a:cubicBezTo>
                  <a:cubicBezTo>
                    <a:pt x="5197" y="5482"/>
                    <a:pt x="5732" y="5767"/>
                    <a:pt x="6078" y="6232"/>
                  </a:cubicBezTo>
                  <a:cubicBezTo>
                    <a:pt x="6828" y="7244"/>
                    <a:pt x="6447" y="8744"/>
                    <a:pt x="7066" y="9839"/>
                  </a:cubicBezTo>
                  <a:cubicBezTo>
                    <a:pt x="7602" y="10768"/>
                    <a:pt x="8780" y="11256"/>
                    <a:pt x="9816" y="11328"/>
                  </a:cubicBezTo>
                  <a:cubicBezTo>
                    <a:pt x="10852" y="11756"/>
                    <a:pt x="12245" y="12209"/>
                    <a:pt x="13971" y="12209"/>
                  </a:cubicBezTo>
                  <a:cubicBezTo>
                    <a:pt x="15138" y="12209"/>
                    <a:pt x="16460" y="11994"/>
                    <a:pt x="17936" y="11435"/>
                  </a:cubicBezTo>
                  <a:cubicBezTo>
                    <a:pt x="18984" y="11363"/>
                    <a:pt x="20163" y="10887"/>
                    <a:pt x="20699" y="9946"/>
                  </a:cubicBezTo>
                  <a:cubicBezTo>
                    <a:pt x="21330" y="8851"/>
                    <a:pt x="20937" y="7351"/>
                    <a:pt x="21699" y="6339"/>
                  </a:cubicBezTo>
                  <a:cubicBezTo>
                    <a:pt x="22032" y="5875"/>
                    <a:pt x="22568" y="5589"/>
                    <a:pt x="23127" y="5422"/>
                  </a:cubicBezTo>
                  <a:cubicBezTo>
                    <a:pt x="23675" y="5244"/>
                    <a:pt x="24247" y="5172"/>
                    <a:pt x="24806" y="5029"/>
                  </a:cubicBezTo>
                  <a:cubicBezTo>
                    <a:pt x="25413" y="4886"/>
                    <a:pt x="26009" y="4660"/>
                    <a:pt x="26497" y="4291"/>
                  </a:cubicBezTo>
                  <a:cubicBezTo>
                    <a:pt x="26997" y="3910"/>
                    <a:pt x="27390" y="3374"/>
                    <a:pt x="27497" y="2767"/>
                  </a:cubicBezTo>
                  <a:cubicBezTo>
                    <a:pt x="27765" y="1191"/>
                    <a:pt x="26314" y="107"/>
                    <a:pt x="24884" y="107"/>
                  </a:cubicBezTo>
                  <a:cubicBezTo>
                    <a:pt x="24726" y="107"/>
                    <a:pt x="24568" y="120"/>
                    <a:pt x="24413" y="148"/>
                  </a:cubicBezTo>
                  <a:cubicBezTo>
                    <a:pt x="23616" y="291"/>
                    <a:pt x="22806" y="779"/>
                    <a:pt x="22461" y="1541"/>
                  </a:cubicBezTo>
                  <a:cubicBezTo>
                    <a:pt x="22115" y="2291"/>
                    <a:pt x="22258" y="3196"/>
                    <a:pt x="21901" y="3946"/>
                  </a:cubicBezTo>
                  <a:cubicBezTo>
                    <a:pt x="21568" y="4624"/>
                    <a:pt x="20865" y="5041"/>
                    <a:pt x="20139" y="5255"/>
                  </a:cubicBezTo>
                  <a:cubicBezTo>
                    <a:pt x="19413" y="5470"/>
                    <a:pt x="18651" y="5505"/>
                    <a:pt x="17912" y="5625"/>
                  </a:cubicBezTo>
                  <a:cubicBezTo>
                    <a:pt x="16079" y="5922"/>
                    <a:pt x="14567" y="7494"/>
                    <a:pt x="15067" y="9435"/>
                  </a:cubicBezTo>
                  <a:cubicBezTo>
                    <a:pt x="15186" y="9911"/>
                    <a:pt x="15400" y="10304"/>
                    <a:pt x="15686" y="10625"/>
                  </a:cubicBezTo>
                  <a:cubicBezTo>
                    <a:pt x="15984" y="10947"/>
                    <a:pt x="16365" y="11185"/>
                    <a:pt x="16793" y="11316"/>
                  </a:cubicBezTo>
                  <a:cubicBezTo>
                    <a:pt x="15772" y="11610"/>
                    <a:pt x="14835" y="11724"/>
                    <a:pt x="13982" y="11724"/>
                  </a:cubicBezTo>
                  <a:cubicBezTo>
                    <a:pt x="12796" y="11724"/>
                    <a:pt x="11775" y="11502"/>
                    <a:pt x="10923" y="11232"/>
                  </a:cubicBezTo>
                  <a:cubicBezTo>
                    <a:pt x="11376" y="11101"/>
                    <a:pt x="11769" y="10851"/>
                    <a:pt x="12078" y="10518"/>
                  </a:cubicBezTo>
                  <a:cubicBezTo>
                    <a:pt x="12364" y="10197"/>
                    <a:pt x="12590" y="9804"/>
                    <a:pt x="12709" y="9327"/>
                  </a:cubicBezTo>
                  <a:cubicBezTo>
                    <a:pt x="13209" y="7399"/>
                    <a:pt x="11685" y="5815"/>
                    <a:pt x="9864" y="5517"/>
                  </a:cubicBezTo>
                  <a:cubicBezTo>
                    <a:pt x="9114" y="5398"/>
                    <a:pt x="8352" y="5363"/>
                    <a:pt x="7637" y="5148"/>
                  </a:cubicBezTo>
                  <a:cubicBezTo>
                    <a:pt x="6911" y="4934"/>
                    <a:pt x="6209" y="4517"/>
                    <a:pt x="5875" y="3839"/>
                  </a:cubicBezTo>
                  <a:cubicBezTo>
                    <a:pt x="5506" y="3088"/>
                    <a:pt x="5661" y="2184"/>
                    <a:pt x="5316" y="1434"/>
                  </a:cubicBezTo>
                  <a:cubicBezTo>
                    <a:pt x="4970" y="672"/>
                    <a:pt x="4161" y="183"/>
                    <a:pt x="3351" y="40"/>
                  </a:cubicBezTo>
                  <a:cubicBezTo>
                    <a:pt x="3197" y="13"/>
                    <a:pt x="3040" y="0"/>
                    <a:pt x="2883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6319887" y="1450304"/>
              <a:ext cx="197464" cy="86870"/>
            </a:xfrm>
            <a:custGeom>
              <a:rect b="b" l="l" r="r" t="t"/>
              <a:pathLst>
                <a:path extrusionOk="0" h="8305" w="18878">
                  <a:moveTo>
                    <a:pt x="1954" y="1"/>
                  </a:moveTo>
                  <a:cubicBezTo>
                    <a:pt x="984" y="1"/>
                    <a:pt x="0" y="743"/>
                    <a:pt x="182" y="1803"/>
                  </a:cubicBezTo>
                  <a:cubicBezTo>
                    <a:pt x="254" y="2220"/>
                    <a:pt x="516" y="2589"/>
                    <a:pt x="861" y="2839"/>
                  </a:cubicBezTo>
                  <a:cubicBezTo>
                    <a:pt x="1194" y="3101"/>
                    <a:pt x="1599" y="3244"/>
                    <a:pt x="2004" y="3351"/>
                  </a:cubicBezTo>
                  <a:cubicBezTo>
                    <a:pt x="2385" y="3446"/>
                    <a:pt x="2778" y="3494"/>
                    <a:pt x="3159" y="3613"/>
                  </a:cubicBezTo>
                  <a:cubicBezTo>
                    <a:pt x="3528" y="3732"/>
                    <a:pt x="3897" y="3923"/>
                    <a:pt x="4123" y="4232"/>
                  </a:cubicBezTo>
                  <a:cubicBezTo>
                    <a:pt x="4635" y="4923"/>
                    <a:pt x="4373" y="5947"/>
                    <a:pt x="4802" y="6685"/>
                  </a:cubicBezTo>
                  <a:cubicBezTo>
                    <a:pt x="5159" y="7328"/>
                    <a:pt x="5957" y="7649"/>
                    <a:pt x="6671" y="7709"/>
                  </a:cubicBezTo>
                  <a:cubicBezTo>
                    <a:pt x="7374" y="7995"/>
                    <a:pt x="8314" y="8304"/>
                    <a:pt x="9493" y="8304"/>
                  </a:cubicBezTo>
                  <a:cubicBezTo>
                    <a:pt x="10291" y="8304"/>
                    <a:pt x="11184" y="8161"/>
                    <a:pt x="12184" y="7780"/>
                  </a:cubicBezTo>
                  <a:cubicBezTo>
                    <a:pt x="12898" y="7721"/>
                    <a:pt x="13708" y="7399"/>
                    <a:pt x="14065" y="6756"/>
                  </a:cubicBezTo>
                  <a:cubicBezTo>
                    <a:pt x="14494" y="6018"/>
                    <a:pt x="14232" y="4994"/>
                    <a:pt x="14744" y="4304"/>
                  </a:cubicBezTo>
                  <a:cubicBezTo>
                    <a:pt x="14982" y="3994"/>
                    <a:pt x="15339" y="3804"/>
                    <a:pt x="15720" y="3685"/>
                  </a:cubicBezTo>
                  <a:cubicBezTo>
                    <a:pt x="16089" y="3566"/>
                    <a:pt x="16482" y="3518"/>
                    <a:pt x="16863" y="3423"/>
                  </a:cubicBezTo>
                  <a:cubicBezTo>
                    <a:pt x="17268" y="3316"/>
                    <a:pt x="17673" y="3173"/>
                    <a:pt x="18018" y="2911"/>
                  </a:cubicBezTo>
                  <a:cubicBezTo>
                    <a:pt x="18351" y="2661"/>
                    <a:pt x="18613" y="2292"/>
                    <a:pt x="18685" y="1875"/>
                  </a:cubicBezTo>
                  <a:cubicBezTo>
                    <a:pt x="18877" y="815"/>
                    <a:pt x="17885" y="72"/>
                    <a:pt x="16913" y="72"/>
                  </a:cubicBezTo>
                  <a:cubicBezTo>
                    <a:pt x="16804" y="72"/>
                    <a:pt x="16696" y="82"/>
                    <a:pt x="16589" y="101"/>
                  </a:cubicBezTo>
                  <a:cubicBezTo>
                    <a:pt x="16053" y="196"/>
                    <a:pt x="15494" y="529"/>
                    <a:pt x="15256" y="1041"/>
                  </a:cubicBezTo>
                  <a:cubicBezTo>
                    <a:pt x="15029" y="1553"/>
                    <a:pt x="15125" y="2173"/>
                    <a:pt x="14887" y="2673"/>
                  </a:cubicBezTo>
                  <a:cubicBezTo>
                    <a:pt x="14660" y="3137"/>
                    <a:pt x="14184" y="3435"/>
                    <a:pt x="13684" y="3577"/>
                  </a:cubicBezTo>
                  <a:cubicBezTo>
                    <a:pt x="13196" y="3720"/>
                    <a:pt x="12672" y="3744"/>
                    <a:pt x="12172" y="3827"/>
                  </a:cubicBezTo>
                  <a:cubicBezTo>
                    <a:pt x="10922" y="4030"/>
                    <a:pt x="9898" y="5101"/>
                    <a:pt x="10231" y="6411"/>
                  </a:cubicBezTo>
                  <a:cubicBezTo>
                    <a:pt x="10315" y="6733"/>
                    <a:pt x="10469" y="7006"/>
                    <a:pt x="10660" y="7221"/>
                  </a:cubicBezTo>
                  <a:cubicBezTo>
                    <a:pt x="10862" y="7447"/>
                    <a:pt x="11124" y="7602"/>
                    <a:pt x="11410" y="7697"/>
                  </a:cubicBezTo>
                  <a:cubicBezTo>
                    <a:pt x="10712" y="7897"/>
                    <a:pt x="10072" y="7975"/>
                    <a:pt x="9491" y="7975"/>
                  </a:cubicBezTo>
                  <a:cubicBezTo>
                    <a:pt x="8686" y="7975"/>
                    <a:pt x="7995" y="7824"/>
                    <a:pt x="7421" y="7637"/>
                  </a:cubicBezTo>
                  <a:cubicBezTo>
                    <a:pt x="7731" y="7542"/>
                    <a:pt x="7993" y="7376"/>
                    <a:pt x="8207" y="7149"/>
                  </a:cubicBezTo>
                  <a:cubicBezTo>
                    <a:pt x="8398" y="6935"/>
                    <a:pt x="8552" y="6661"/>
                    <a:pt x="8636" y="6340"/>
                  </a:cubicBezTo>
                  <a:cubicBezTo>
                    <a:pt x="8969" y="5030"/>
                    <a:pt x="7945" y="3958"/>
                    <a:pt x="6695" y="3756"/>
                  </a:cubicBezTo>
                  <a:cubicBezTo>
                    <a:pt x="6195" y="3673"/>
                    <a:pt x="5671" y="3649"/>
                    <a:pt x="5183" y="3506"/>
                  </a:cubicBezTo>
                  <a:cubicBezTo>
                    <a:pt x="4695" y="3363"/>
                    <a:pt x="4207" y="3065"/>
                    <a:pt x="3980" y="2601"/>
                  </a:cubicBezTo>
                  <a:cubicBezTo>
                    <a:pt x="3742" y="2101"/>
                    <a:pt x="3838" y="1482"/>
                    <a:pt x="3611" y="970"/>
                  </a:cubicBezTo>
                  <a:cubicBezTo>
                    <a:pt x="3373" y="458"/>
                    <a:pt x="2826" y="125"/>
                    <a:pt x="2278" y="29"/>
                  </a:cubicBezTo>
                  <a:cubicBezTo>
                    <a:pt x="2171" y="10"/>
                    <a:pt x="2063" y="1"/>
                    <a:pt x="195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6408222" y="1535543"/>
              <a:ext cx="14947" cy="1166321"/>
            </a:xfrm>
            <a:custGeom>
              <a:rect b="b" l="l" r="r" t="t"/>
              <a:pathLst>
                <a:path extrusionOk="0" h="111503" w="1429">
                  <a:moveTo>
                    <a:pt x="0" y="0"/>
                  </a:moveTo>
                  <a:lnTo>
                    <a:pt x="0" y="111502"/>
                  </a:lnTo>
                  <a:lnTo>
                    <a:pt x="1429" y="111502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7281987" y="1487092"/>
              <a:ext cx="146597" cy="31777"/>
            </a:xfrm>
            <a:custGeom>
              <a:rect b="b" l="l" r="r" t="t"/>
              <a:pathLst>
                <a:path extrusionOk="0" h="3038" w="14015">
                  <a:moveTo>
                    <a:pt x="1525" y="1"/>
                  </a:moveTo>
                  <a:cubicBezTo>
                    <a:pt x="691" y="1"/>
                    <a:pt x="1" y="680"/>
                    <a:pt x="1" y="1513"/>
                  </a:cubicBezTo>
                  <a:cubicBezTo>
                    <a:pt x="1" y="2358"/>
                    <a:pt x="691" y="3037"/>
                    <a:pt x="1525" y="3037"/>
                  </a:cubicBezTo>
                  <a:lnTo>
                    <a:pt x="12490" y="3037"/>
                  </a:lnTo>
                  <a:cubicBezTo>
                    <a:pt x="13324" y="3037"/>
                    <a:pt x="14014" y="2358"/>
                    <a:pt x="14014" y="1513"/>
                  </a:cubicBezTo>
                  <a:cubicBezTo>
                    <a:pt x="14014" y="680"/>
                    <a:pt x="13324" y="1"/>
                    <a:pt x="1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7081354" y="1276752"/>
              <a:ext cx="146471" cy="31893"/>
            </a:xfrm>
            <a:custGeom>
              <a:rect b="b" l="l" r="r" t="t"/>
              <a:pathLst>
                <a:path extrusionOk="0" h="3049" w="14003">
                  <a:moveTo>
                    <a:pt x="1525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25" y="3048"/>
                  </a:cubicBezTo>
                  <a:lnTo>
                    <a:pt x="12490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7272521" y="1149349"/>
              <a:ext cx="146471" cy="31893"/>
            </a:xfrm>
            <a:custGeom>
              <a:rect b="b" l="l" r="r" t="t"/>
              <a:pathLst>
                <a:path extrusionOk="0" h="3049" w="14003">
                  <a:moveTo>
                    <a:pt x="1513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13" y="3048"/>
                  </a:cubicBezTo>
                  <a:lnTo>
                    <a:pt x="12478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7272521" y="1891601"/>
              <a:ext cx="146471" cy="31893"/>
            </a:xfrm>
            <a:custGeom>
              <a:rect b="b" l="l" r="r" t="t"/>
              <a:pathLst>
                <a:path extrusionOk="0" h="3049" w="14003">
                  <a:moveTo>
                    <a:pt x="1513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13" y="3048"/>
                  </a:cubicBezTo>
                  <a:lnTo>
                    <a:pt x="12478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7100412" y="2054118"/>
              <a:ext cx="146586" cy="31893"/>
            </a:xfrm>
            <a:custGeom>
              <a:rect b="b" l="l" r="r" t="t"/>
              <a:pathLst>
                <a:path extrusionOk="0" h="3049" w="14014">
                  <a:moveTo>
                    <a:pt x="1524" y="1"/>
                  </a:moveTo>
                  <a:cubicBezTo>
                    <a:pt x="691" y="1"/>
                    <a:pt x="0" y="680"/>
                    <a:pt x="0" y="1525"/>
                  </a:cubicBezTo>
                  <a:cubicBezTo>
                    <a:pt x="0" y="2358"/>
                    <a:pt x="691" y="3049"/>
                    <a:pt x="1524" y="3049"/>
                  </a:cubicBezTo>
                  <a:lnTo>
                    <a:pt x="12490" y="3049"/>
                  </a:lnTo>
                  <a:cubicBezTo>
                    <a:pt x="13323" y="3049"/>
                    <a:pt x="14014" y="2358"/>
                    <a:pt x="14014" y="1525"/>
                  </a:cubicBezTo>
                  <a:cubicBezTo>
                    <a:pt x="14014" y="680"/>
                    <a:pt x="13323" y="1"/>
                    <a:pt x="1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8172447" y="2323380"/>
              <a:ext cx="277106" cy="476118"/>
            </a:xfrm>
            <a:custGeom>
              <a:rect b="b" l="l" r="r" t="t"/>
              <a:pathLst>
                <a:path extrusionOk="0" h="45518" w="26492">
                  <a:moveTo>
                    <a:pt x="12073" y="0"/>
                  </a:moveTo>
                  <a:cubicBezTo>
                    <a:pt x="5429" y="0"/>
                    <a:pt x="0" y="5441"/>
                    <a:pt x="0" y="12073"/>
                  </a:cubicBezTo>
                  <a:lnTo>
                    <a:pt x="0" y="33457"/>
                  </a:lnTo>
                  <a:cubicBezTo>
                    <a:pt x="0" y="40088"/>
                    <a:pt x="5429" y="45518"/>
                    <a:pt x="12073" y="45518"/>
                  </a:cubicBezTo>
                  <a:lnTo>
                    <a:pt x="14419" y="45518"/>
                  </a:lnTo>
                  <a:cubicBezTo>
                    <a:pt x="21062" y="45518"/>
                    <a:pt x="26492" y="40088"/>
                    <a:pt x="26492" y="33457"/>
                  </a:cubicBezTo>
                  <a:lnTo>
                    <a:pt x="26492" y="12073"/>
                  </a:lnTo>
                  <a:cubicBezTo>
                    <a:pt x="26492" y="5441"/>
                    <a:pt x="21062" y="0"/>
                    <a:pt x="144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8172573" y="2452278"/>
              <a:ext cx="229283" cy="94035"/>
            </a:xfrm>
            <a:custGeom>
              <a:rect b="b" l="l" r="r" t="t"/>
              <a:pathLst>
                <a:path extrusionOk="0" h="8990" w="21920">
                  <a:moveTo>
                    <a:pt x="0" y="0"/>
                  </a:moveTo>
                  <a:lnTo>
                    <a:pt x="0" y="8989"/>
                  </a:lnTo>
                  <a:lnTo>
                    <a:pt x="21920" y="8989"/>
                  </a:lnTo>
                  <a:lnTo>
                    <a:pt x="2192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8210679" y="2579681"/>
              <a:ext cx="38242" cy="148208"/>
            </a:xfrm>
            <a:custGeom>
              <a:rect b="b" l="l" r="r" t="t"/>
              <a:pathLst>
                <a:path extrusionOk="0" h="14169" w="3656">
                  <a:moveTo>
                    <a:pt x="1822" y="0"/>
                  </a:moveTo>
                  <a:cubicBezTo>
                    <a:pt x="822" y="0"/>
                    <a:pt x="0" y="834"/>
                    <a:pt x="0" y="1834"/>
                  </a:cubicBezTo>
                  <a:lnTo>
                    <a:pt x="0" y="12335"/>
                  </a:lnTo>
                  <a:cubicBezTo>
                    <a:pt x="0" y="13347"/>
                    <a:pt x="822" y="14169"/>
                    <a:pt x="1822" y="14169"/>
                  </a:cubicBezTo>
                  <a:cubicBezTo>
                    <a:pt x="2834" y="14169"/>
                    <a:pt x="3656" y="13347"/>
                    <a:pt x="3656" y="12335"/>
                  </a:cubicBezTo>
                  <a:lnTo>
                    <a:pt x="3656" y="1834"/>
                  </a:lnTo>
                  <a:cubicBezTo>
                    <a:pt x="3656" y="834"/>
                    <a:pt x="2834" y="0"/>
                    <a:pt x="1822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7013856" y="2350398"/>
              <a:ext cx="269763" cy="463545"/>
            </a:xfrm>
            <a:custGeom>
              <a:rect b="b" l="l" r="r" t="t"/>
              <a:pathLst>
                <a:path extrusionOk="0" h="44316" w="25790">
                  <a:moveTo>
                    <a:pt x="11752" y="1"/>
                  </a:moveTo>
                  <a:cubicBezTo>
                    <a:pt x="5287" y="1"/>
                    <a:pt x="0" y="5287"/>
                    <a:pt x="0" y="11752"/>
                  </a:cubicBezTo>
                  <a:lnTo>
                    <a:pt x="0" y="32553"/>
                  </a:lnTo>
                  <a:cubicBezTo>
                    <a:pt x="0" y="39018"/>
                    <a:pt x="5287" y="44316"/>
                    <a:pt x="11752" y="44316"/>
                  </a:cubicBezTo>
                  <a:lnTo>
                    <a:pt x="14038" y="44316"/>
                  </a:lnTo>
                  <a:cubicBezTo>
                    <a:pt x="20503" y="44316"/>
                    <a:pt x="25789" y="39018"/>
                    <a:pt x="25789" y="32553"/>
                  </a:cubicBezTo>
                  <a:lnTo>
                    <a:pt x="25789" y="11752"/>
                  </a:lnTo>
                  <a:cubicBezTo>
                    <a:pt x="25789" y="5287"/>
                    <a:pt x="20503" y="1"/>
                    <a:pt x="14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7013981" y="2475813"/>
              <a:ext cx="223185" cy="91546"/>
            </a:xfrm>
            <a:custGeom>
              <a:rect b="b" l="l" r="r" t="t"/>
              <a:pathLst>
                <a:path extrusionOk="0" h="8752" w="21337">
                  <a:moveTo>
                    <a:pt x="0" y="0"/>
                  </a:moveTo>
                  <a:lnTo>
                    <a:pt x="0" y="8752"/>
                  </a:lnTo>
                  <a:lnTo>
                    <a:pt x="21336" y="8752"/>
                  </a:lnTo>
                  <a:lnTo>
                    <a:pt x="21336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7050968" y="2599858"/>
              <a:ext cx="37248" cy="144222"/>
            </a:xfrm>
            <a:custGeom>
              <a:rect b="b" l="l" r="r" t="t"/>
              <a:pathLst>
                <a:path extrusionOk="0" h="13788" w="3561">
                  <a:moveTo>
                    <a:pt x="1786" y="0"/>
                  </a:moveTo>
                  <a:cubicBezTo>
                    <a:pt x="810" y="0"/>
                    <a:pt x="0" y="798"/>
                    <a:pt x="0" y="1786"/>
                  </a:cubicBezTo>
                  <a:lnTo>
                    <a:pt x="0" y="12013"/>
                  </a:lnTo>
                  <a:cubicBezTo>
                    <a:pt x="0" y="12990"/>
                    <a:pt x="810" y="13787"/>
                    <a:pt x="1786" y="13787"/>
                  </a:cubicBezTo>
                  <a:cubicBezTo>
                    <a:pt x="2763" y="13787"/>
                    <a:pt x="3560" y="12990"/>
                    <a:pt x="3560" y="12013"/>
                  </a:cubicBezTo>
                  <a:lnTo>
                    <a:pt x="3560" y="1786"/>
                  </a:lnTo>
                  <a:cubicBezTo>
                    <a:pt x="3560" y="810"/>
                    <a:pt x="2763" y="0"/>
                    <a:pt x="1786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7258819" y="1969832"/>
              <a:ext cx="439634" cy="717462"/>
            </a:xfrm>
            <a:custGeom>
              <a:rect b="b" l="l" r="r" t="t"/>
              <a:pathLst>
                <a:path extrusionOk="0" h="68591" w="42030">
                  <a:moveTo>
                    <a:pt x="7141" y="1"/>
                  </a:moveTo>
                  <a:cubicBezTo>
                    <a:pt x="6448" y="1"/>
                    <a:pt x="5730" y="101"/>
                    <a:pt x="4990" y="320"/>
                  </a:cubicBezTo>
                  <a:cubicBezTo>
                    <a:pt x="3585" y="737"/>
                    <a:pt x="1549" y="1832"/>
                    <a:pt x="1" y="3273"/>
                  </a:cubicBezTo>
                  <a:lnTo>
                    <a:pt x="1" y="68590"/>
                  </a:lnTo>
                  <a:lnTo>
                    <a:pt x="42030" y="68590"/>
                  </a:lnTo>
                  <a:lnTo>
                    <a:pt x="42030" y="30002"/>
                  </a:lnTo>
                  <a:cubicBezTo>
                    <a:pt x="40636" y="30452"/>
                    <a:pt x="39068" y="30666"/>
                    <a:pt x="37458" y="30666"/>
                  </a:cubicBezTo>
                  <a:cubicBezTo>
                    <a:pt x="32934" y="30666"/>
                    <a:pt x="28083" y="28977"/>
                    <a:pt x="25861" y="26097"/>
                  </a:cubicBezTo>
                  <a:cubicBezTo>
                    <a:pt x="21539" y="20477"/>
                    <a:pt x="20932" y="12214"/>
                    <a:pt x="16563" y="6333"/>
                  </a:cubicBezTo>
                  <a:cubicBezTo>
                    <a:pt x="14264" y="3244"/>
                    <a:pt x="11087" y="1"/>
                    <a:pt x="7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7589480" y="1929832"/>
              <a:ext cx="14330" cy="358433"/>
            </a:xfrm>
            <a:custGeom>
              <a:rect b="b" l="l" r="r" t="t"/>
              <a:pathLst>
                <a:path extrusionOk="0" h="34267" w="1370">
                  <a:moveTo>
                    <a:pt x="0" y="1"/>
                  </a:moveTo>
                  <a:lnTo>
                    <a:pt x="0" y="34267"/>
                  </a:lnTo>
                  <a:lnTo>
                    <a:pt x="1369" y="34267"/>
                  </a:lnTo>
                  <a:lnTo>
                    <a:pt x="1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7519356" y="1810881"/>
              <a:ext cx="226051" cy="156701"/>
            </a:xfrm>
            <a:custGeom>
              <a:rect b="b" l="l" r="r" t="t"/>
              <a:pathLst>
                <a:path extrusionOk="0" h="14981" w="21611">
                  <a:moveTo>
                    <a:pt x="6624" y="0"/>
                  </a:moveTo>
                  <a:cubicBezTo>
                    <a:pt x="4384" y="0"/>
                    <a:pt x="2564" y="748"/>
                    <a:pt x="1703" y="2240"/>
                  </a:cubicBezTo>
                  <a:cubicBezTo>
                    <a:pt x="1" y="5181"/>
                    <a:pt x="2692" y="9932"/>
                    <a:pt x="7728" y="12825"/>
                  </a:cubicBezTo>
                  <a:cubicBezTo>
                    <a:pt x="10215" y="14263"/>
                    <a:pt x="12806" y="14980"/>
                    <a:pt x="14996" y="14980"/>
                  </a:cubicBezTo>
                  <a:cubicBezTo>
                    <a:pt x="17231" y="14980"/>
                    <a:pt x="19048" y="14233"/>
                    <a:pt x="19908" y="12742"/>
                  </a:cubicBezTo>
                  <a:cubicBezTo>
                    <a:pt x="21611" y="9789"/>
                    <a:pt x="18920" y="5050"/>
                    <a:pt x="13895" y="2145"/>
                  </a:cubicBezTo>
                  <a:cubicBezTo>
                    <a:pt x="11405" y="715"/>
                    <a:pt x="8814" y="0"/>
                    <a:pt x="66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7561698" y="1810892"/>
              <a:ext cx="168396" cy="109537"/>
            </a:xfrm>
            <a:custGeom>
              <a:rect b="b" l="l" r="r" t="t"/>
              <a:pathLst>
                <a:path extrusionOk="0" h="10472" w="16099">
                  <a:moveTo>
                    <a:pt x="2588" y="0"/>
                  </a:moveTo>
                  <a:cubicBezTo>
                    <a:pt x="2096" y="0"/>
                    <a:pt x="1625" y="36"/>
                    <a:pt x="1180" y="108"/>
                  </a:cubicBezTo>
                  <a:cubicBezTo>
                    <a:pt x="1" y="3728"/>
                    <a:pt x="3620" y="7800"/>
                    <a:pt x="6883" y="9383"/>
                  </a:cubicBezTo>
                  <a:cubicBezTo>
                    <a:pt x="8429" y="10135"/>
                    <a:pt x="9913" y="10471"/>
                    <a:pt x="11316" y="10471"/>
                  </a:cubicBezTo>
                  <a:cubicBezTo>
                    <a:pt x="13046" y="10471"/>
                    <a:pt x="14652" y="9960"/>
                    <a:pt x="16098" y="9086"/>
                  </a:cubicBezTo>
                  <a:cubicBezTo>
                    <a:pt x="15348" y="6657"/>
                    <a:pt x="13086" y="4025"/>
                    <a:pt x="9847" y="2144"/>
                  </a:cubicBezTo>
                  <a:cubicBezTo>
                    <a:pt x="7368" y="715"/>
                    <a:pt x="4777" y="0"/>
                    <a:pt x="2588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7610526" y="1846268"/>
              <a:ext cx="63021" cy="71620"/>
            </a:xfrm>
            <a:custGeom>
              <a:rect b="b" l="l" r="r" t="t"/>
              <a:pathLst>
                <a:path extrusionOk="0" h="6847" w="6025">
                  <a:moveTo>
                    <a:pt x="5322" y="0"/>
                  </a:moveTo>
                  <a:lnTo>
                    <a:pt x="0" y="6263"/>
                  </a:lnTo>
                  <a:lnTo>
                    <a:pt x="691" y="6847"/>
                  </a:lnTo>
                  <a:lnTo>
                    <a:pt x="6025" y="584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7293201" y="2307313"/>
              <a:ext cx="214963" cy="23922"/>
            </a:xfrm>
            <a:custGeom>
              <a:rect b="b" l="l" r="r" t="t"/>
              <a:pathLst>
                <a:path extrusionOk="0" h="2287" w="20551">
                  <a:moveTo>
                    <a:pt x="0" y="0"/>
                  </a:moveTo>
                  <a:lnTo>
                    <a:pt x="0" y="2286"/>
                  </a:lnTo>
                  <a:lnTo>
                    <a:pt x="20550" y="2286"/>
                  </a:lnTo>
                  <a:lnTo>
                    <a:pt x="2055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7295565" y="2376684"/>
              <a:ext cx="215089" cy="23922"/>
            </a:xfrm>
            <a:custGeom>
              <a:rect b="b" l="l" r="r" t="t"/>
              <a:pathLst>
                <a:path extrusionOk="0" h="2287" w="20563">
                  <a:moveTo>
                    <a:pt x="0" y="0"/>
                  </a:moveTo>
                  <a:lnTo>
                    <a:pt x="0" y="2286"/>
                  </a:lnTo>
                  <a:lnTo>
                    <a:pt x="20562" y="2286"/>
                  </a:lnTo>
                  <a:lnTo>
                    <a:pt x="20562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7295565" y="2448293"/>
              <a:ext cx="215089" cy="23922"/>
            </a:xfrm>
            <a:custGeom>
              <a:rect b="b" l="l" r="r" t="t"/>
              <a:pathLst>
                <a:path extrusionOk="0" h="2287" w="20563">
                  <a:moveTo>
                    <a:pt x="0" y="0"/>
                  </a:moveTo>
                  <a:lnTo>
                    <a:pt x="0" y="2286"/>
                  </a:lnTo>
                  <a:lnTo>
                    <a:pt x="20562" y="2286"/>
                  </a:lnTo>
                  <a:lnTo>
                    <a:pt x="20562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7295565" y="2529609"/>
              <a:ext cx="215089" cy="23807"/>
            </a:xfrm>
            <a:custGeom>
              <a:rect b="b" l="l" r="r" t="t"/>
              <a:pathLst>
                <a:path extrusionOk="0" h="2276" w="20563">
                  <a:moveTo>
                    <a:pt x="0" y="1"/>
                  </a:moveTo>
                  <a:lnTo>
                    <a:pt x="0" y="2275"/>
                  </a:lnTo>
                  <a:lnTo>
                    <a:pt x="20562" y="2275"/>
                  </a:lnTo>
                  <a:lnTo>
                    <a:pt x="20562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7599563" y="2560246"/>
              <a:ext cx="37123" cy="144233"/>
            </a:xfrm>
            <a:custGeom>
              <a:rect b="b" l="l" r="r" t="t"/>
              <a:pathLst>
                <a:path extrusionOk="0" h="13789" w="3549">
                  <a:moveTo>
                    <a:pt x="1774" y="1"/>
                  </a:moveTo>
                  <a:cubicBezTo>
                    <a:pt x="798" y="1"/>
                    <a:pt x="0" y="799"/>
                    <a:pt x="0" y="1775"/>
                  </a:cubicBezTo>
                  <a:lnTo>
                    <a:pt x="0" y="12002"/>
                  </a:lnTo>
                  <a:cubicBezTo>
                    <a:pt x="0" y="12979"/>
                    <a:pt x="798" y="13788"/>
                    <a:pt x="1774" y="13788"/>
                  </a:cubicBezTo>
                  <a:cubicBezTo>
                    <a:pt x="2751" y="13788"/>
                    <a:pt x="3549" y="12979"/>
                    <a:pt x="3549" y="12002"/>
                  </a:cubicBezTo>
                  <a:lnTo>
                    <a:pt x="3549" y="1775"/>
                  </a:lnTo>
                  <a:cubicBezTo>
                    <a:pt x="3549" y="799"/>
                    <a:pt x="2751" y="1"/>
                    <a:pt x="1774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6841736" y="1715570"/>
              <a:ext cx="58545" cy="309323"/>
            </a:xfrm>
            <a:custGeom>
              <a:rect b="b" l="l" r="r" t="t"/>
              <a:pathLst>
                <a:path extrusionOk="0" h="29572" w="5597">
                  <a:moveTo>
                    <a:pt x="794" y="0"/>
                  </a:moveTo>
                  <a:cubicBezTo>
                    <a:pt x="493" y="0"/>
                    <a:pt x="191" y="215"/>
                    <a:pt x="191" y="601"/>
                  </a:cubicBezTo>
                  <a:lnTo>
                    <a:pt x="1" y="29462"/>
                  </a:lnTo>
                  <a:cubicBezTo>
                    <a:pt x="135" y="29537"/>
                    <a:pt x="279" y="29572"/>
                    <a:pt x="421" y="29572"/>
                  </a:cubicBezTo>
                  <a:cubicBezTo>
                    <a:pt x="799" y="29572"/>
                    <a:pt x="1162" y="29327"/>
                    <a:pt x="1275" y="28938"/>
                  </a:cubicBezTo>
                  <a:lnTo>
                    <a:pt x="5454" y="14996"/>
                  </a:lnTo>
                  <a:cubicBezTo>
                    <a:pt x="5597" y="14496"/>
                    <a:pt x="5597" y="13960"/>
                    <a:pt x="5442" y="13460"/>
                  </a:cubicBezTo>
                  <a:lnTo>
                    <a:pt x="1358" y="423"/>
                  </a:lnTo>
                  <a:cubicBezTo>
                    <a:pt x="1269" y="134"/>
                    <a:pt x="1032" y="0"/>
                    <a:pt x="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6607140" y="2040123"/>
              <a:ext cx="242965" cy="126263"/>
            </a:xfrm>
            <a:custGeom>
              <a:rect b="b" l="l" r="r" t="t"/>
              <a:pathLst>
                <a:path extrusionOk="0" h="12071" w="23228">
                  <a:moveTo>
                    <a:pt x="22549" y="0"/>
                  </a:moveTo>
                  <a:cubicBezTo>
                    <a:pt x="22469" y="0"/>
                    <a:pt x="22384" y="20"/>
                    <a:pt x="22298" y="65"/>
                  </a:cubicBezTo>
                  <a:lnTo>
                    <a:pt x="21" y="11328"/>
                  </a:lnTo>
                  <a:cubicBezTo>
                    <a:pt x="0" y="11742"/>
                    <a:pt x="337" y="12070"/>
                    <a:pt x="748" y="12070"/>
                  </a:cubicBezTo>
                  <a:cubicBezTo>
                    <a:pt x="798" y="12070"/>
                    <a:pt x="850" y="12065"/>
                    <a:pt x="902" y="12055"/>
                  </a:cubicBezTo>
                  <a:lnTo>
                    <a:pt x="13190" y="9602"/>
                  </a:lnTo>
                  <a:cubicBezTo>
                    <a:pt x="13630" y="9507"/>
                    <a:pt x="14047" y="9292"/>
                    <a:pt x="14368" y="8983"/>
                  </a:cubicBezTo>
                  <a:lnTo>
                    <a:pt x="22869" y="851"/>
                  </a:lnTo>
                  <a:cubicBezTo>
                    <a:pt x="23228" y="513"/>
                    <a:pt x="22954" y="0"/>
                    <a:pt x="22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6841736" y="1761709"/>
              <a:ext cx="58545" cy="263184"/>
            </a:xfrm>
            <a:custGeom>
              <a:rect b="b" l="l" r="r" t="t"/>
              <a:pathLst>
                <a:path extrusionOk="0" h="25161" w="5597">
                  <a:moveTo>
                    <a:pt x="2608" y="0"/>
                  </a:moveTo>
                  <a:cubicBezTo>
                    <a:pt x="1834" y="1667"/>
                    <a:pt x="2287" y="3798"/>
                    <a:pt x="2692" y="5525"/>
                  </a:cubicBezTo>
                  <a:cubicBezTo>
                    <a:pt x="3132" y="7394"/>
                    <a:pt x="3823" y="9263"/>
                    <a:pt x="3954" y="11192"/>
                  </a:cubicBezTo>
                  <a:cubicBezTo>
                    <a:pt x="4168" y="14514"/>
                    <a:pt x="2430" y="17181"/>
                    <a:pt x="37" y="19157"/>
                  </a:cubicBezTo>
                  <a:lnTo>
                    <a:pt x="1" y="25051"/>
                  </a:lnTo>
                  <a:cubicBezTo>
                    <a:pt x="135" y="25126"/>
                    <a:pt x="279" y="25161"/>
                    <a:pt x="421" y="25161"/>
                  </a:cubicBezTo>
                  <a:cubicBezTo>
                    <a:pt x="799" y="25161"/>
                    <a:pt x="1162" y="24916"/>
                    <a:pt x="1275" y="24527"/>
                  </a:cubicBezTo>
                  <a:lnTo>
                    <a:pt x="5454" y="10585"/>
                  </a:lnTo>
                  <a:cubicBezTo>
                    <a:pt x="5597" y="10085"/>
                    <a:pt x="5597" y="9549"/>
                    <a:pt x="5442" y="9049"/>
                  </a:cubicBezTo>
                  <a:lnTo>
                    <a:pt x="2608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6607140" y="2065331"/>
              <a:ext cx="222285" cy="101054"/>
            </a:xfrm>
            <a:custGeom>
              <a:rect b="b" l="l" r="r" t="t"/>
              <a:pathLst>
                <a:path extrusionOk="0" h="9661" w="21251">
                  <a:moveTo>
                    <a:pt x="21250" y="1"/>
                  </a:moveTo>
                  <a:cubicBezTo>
                    <a:pt x="19500" y="1286"/>
                    <a:pt x="16297" y="2013"/>
                    <a:pt x="15178" y="2679"/>
                  </a:cubicBezTo>
                  <a:cubicBezTo>
                    <a:pt x="14452" y="3120"/>
                    <a:pt x="14047" y="3822"/>
                    <a:pt x="13416" y="4358"/>
                  </a:cubicBezTo>
                  <a:cubicBezTo>
                    <a:pt x="12904" y="4799"/>
                    <a:pt x="12261" y="5084"/>
                    <a:pt x="11642" y="5335"/>
                  </a:cubicBezTo>
                  <a:cubicBezTo>
                    <a:pt x="10118" y="5977"/>
                    <a:pt x="8570" y="6656"/>
                    <a:pt x="6903" y="6704"/>
                  </a:cubicBezTo>
                  <a:cubicBezTo>
                    <a:pt x="6812" y="6707"/>
                    <a:pt x="6721" y="6708"/>
                    <a:pt x="6630" y="6708"/>
                  </a:cubicBezTo>
                  <a:cubicBezTo>
                    <a:pt x="6000" y="6708"/>
                    <a:pt x="5389" y="6637"/>
                    <a:pt x="4796" y="6501"/>
                  </a:cubicBezTo>
                  <a:lnTo>
                    <a:pt x="21" y="8918"/>
                  </a:lnTo>
                  <a:cubicBezTo>
                    <a:pt x="0" y="9332"/>
                    <a:pt x="337" y="9660"/>
                    <a:pt x="748" y="9660"/>
                  </a:cubicBezTo>
                  <a:cubicBezTo>
                    <a:pt x="798" y="9660"/>
                    <a:pt x="850" y="9655"/>
                    <a:pt x="902" y="9645"/>
                  </a:cubicBezTo>
                  <a:lnTo>
                    <a:pt x="13190" y="7192"/>
                  </a:lnTo>
                  <a:cubicBezTo>
                    <a:pt x="13630" y="7097"/>
                    <a:pt x="14047" y="6882"/>
                    <a:pt x="14380" y="6573"/>
                  </a:cubicBezTo>
                  <a:lnTo>
                    <a:pt x="21250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6876485" y="2025981"/>
              <a:ext cx="13462" cy="729188"/>
            </a:xfrm>
            <a:custGeom>
              <a:rect b="b" l="l" r="r" t="t"/>
              <a:pathLst>
                <a:path extrusionOk="0" h="69712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69068"/>
                  </a:lnTo>
                  <a:cubicBezTo>
                    <a:pt x="1" y="69425"/>
                    <a:pt x="287" y="69711"/>
                    <a:pt x="644" y="69711"/>
                  </a:cubicBezTo>
                  <a:cubicBezTo>
                    <a:pt x="1001" y="69711"/>
                    <a:pt x="1287" y="69425"/>
                    <a:pt x="1287" y="69068"/>
                  </a:cubicBezTo>
                  <a:lnTo>
                    <a:pt x="1287" y="643"/>
                  </a:lnTo>
                  <a:cubicBezTo>
                    <a:pt x="1287" y="286"/>
                    <a:pt x="1001" y="0"/>
                    <a:pt x="6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6842866" y="2010280"/>
              <a:ext cx="105364" cy="58304"/>
            </a:xfrm>
            <a:custGeom>
              <a:rect b="b" l="l" r="r" t="t"/>
              <a:pathLst>
                <a:path extrusionOk="0" h="5574" w="10073">
                  <a:moveTo>
                    <a:pt x="2786" y="1"/>
                  </a:moveTo>
                  <a:cubicBezTo>
                    <a:pt x="1250" y="1"/>
                    <a:pt x="0" y="1251"/>
                    <a:pt x="0" y="2787"/>
                  </a:cubicBezTo>
                  <a:cubicBezTo>
                    <a:pt x="0" y="4323"/>
                    <a:pt x="1250" y="5573"/>
                    <a:pt x="2786" y="5573"/>
                  </a:cubicBezTo>
                  <a:lnTo>
                    <a:pt x="7287" y="5573"/>
                  </a:lnTo>
                  <a:cubicBezTo>
                    <a:pt x="8823" y="5573"/>
                    <a:pt x="10073" y="4323"/>
                    <a:pt x="10073" y="2787"/>
                  </a:cubicBezTo>
                  <a:cubicBezTo>
                    <a:pt x="10073" y="1251"/>
                    <a:pt x="8823" y="1"/>
                    <a:pt x="7287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6815838" y="2010165"/>
              <a:ext cx="65145" cy="60658"/>
            </a:xfrm>
            <a:custGeom>
              <a:rect b="b" l="l" r="r" t="t"/>
              <a:pathLst>
                <a:path extrusionOk="0" h="5799" w="6228">
                  <a:moveTo>
                    <a:pt x="3120" y="0"/>
                  </a:moveTo>
                  <a:cubicBezTo>
                    <a:pt x="1393" y="0"/>
                    <a:pt x="0" y="1298"/>
                    <a:pt x="0" y="2905"/>
                  </a:cubicBezTo>
                  <a:cubicBezTo>
                    <a:pt x="0" y="4501"/>
                    <a:pt x="1393" y="5798"/>
                    <a:pt x="3120" y="5798"/>
                  </a:cubicBezTo>
                  <a:cubicBezTo>
                    <a:pt x="4834" y="5798"/>
                    <a:pt x="6227" y="4501"/>
                    <a:pt x="6227" y="2905"/>
                  </a:cubicBezTo>
                  <a:cubicBezTo>
                    <a:pt x="6227" y="1298"/>
                    <a:pt x="4834" y="0"/>
                    <a:pt x="3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6846224" y="2037183"/>
              <a:ext cx="102006" cy="14581"/>
            </a:xfrm>
            <a:custGeom>
              <a:rect b="b" l="l" r="r" t="t"/>
              <a:pathLst>
                <a:path extrusionOk="0" h="1394" w="9752">
                  <a:moveTo>
                    <a:pt x="691" y="1"/>
                  </a:moveTo>
                  <a:cubicBezTo>
                    <a:pt x="310" y="1"/>
                    <a:pt x="1" y="310"/>
                    <a:pt x="1" y="691"/>
                  </a:cubicBezTo>
                  <a:cubicBezTo>
                    <a:pt x="1" y="1072"/>
                    <a:pt x="310" y="1394"/>
                    <a:pt x="691" y="1394"/>
                  </a:cubicBezTo>
                  <a:lnTo>
                    <a:pt x="9061" y="1394"/>
                  </a:lnTo>
                  <a:cubicBezTo>
                    <a:pt x="9442" y="1394"/>
                    <a:pt x="9752" y="1072"/>
                    <a:pt x="9752" y="691"/>
                  </a:cubicBezTo>
                  <a:cubicBezTo>
                    <a:pt x="9752" y="310"/>
                    <a:pt x="9442" y="1"/>
                    <a:pt x="90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6862165" y="2042790"/>
              <a:ext cx="237003" cy="137016"/>
            </a:xfrm>
            <a:custGeom>
              <a:rect b="b" l="l" r="r" t="t"/>
              <a:pathLst>
                <a:path extrusionOk="0" h="13099" w="22658">
                  <a:moveTo>
                    <a:pt x="723" y="0"/>
                  </a:moveTo>
                  <a:cubicBezTo>
                    <a:pt x="328" y="0"/>
                    <a:pt x="1" y="303"/>
                    <a:pt x="1" y="703"/>
                  </a:cubicBezTo>
                  <a:lnTo>
                    <a:pt x="21718" y="13026"/>
                  </a:lnTo>
                  <a:cubicBezTo>
                    <a:pt x="21808" y="13076"/>
                    <a:pt x="21898" y="13099"/>
                    <a:pt x="21983" y="13099"/>
                  </a:cubicBezTo>
                  <a:cubicBezTo>
                    <a:pt x="22378" y="13099"/>
                    <a:pt x="22658" y="12617"/>
                    <a:pt x="22325" y="12264"/>
                  </a:cubicBezTo>
                  <a:lnTo>
                    <a:pt x="14229" y="3739"/>
                  </a:lnTo>
                  <a:cubicBezTo>
                    <a:pt x="13919" y="3406"/>
                    <a:pt x="13514" y="3168"/>
                    <a:pt x="13074" y="3060"/>
                  </a:cubicBezTo>
                  <a:lnTo>
                    <a:pt x="917" y="24"/>
                  </a:lnTo>
                  <a:cubicBezTo>
                    <a:pt x="851" y="8"/>
                    <a:pt x="786" y="0"/>
                    <a:pt x="7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6898283" y="2049641"/>
              <a:ext cx="200884" cy="130164"/>
            </a:xfrm>
            <a:custGeom>
              <a:rect b="b" l="l" r="r" t="t"/>
              <a:pathLst>
                <a:path extrusionOk="0" h="12444" w="19205">
                  <a:moveTo>
                    <a:pt x="0" y="0"/>
                  </a:moveTo>
                  <a:cubicBezTo>
                    <a:pt x="524" y="1786"/>
                    <a:pt x="2310" y="2501"/>
                    <a:pt x="4227" y="2905"/>
                  </a:cubicBezTo>
                  <a:cubicBezTo>
                    <a:pt x="6549" y="3382"/>
                    <a:pt x="8859" y="3620"/>
                    <a:pt x="10811" y="5084"/>
                  </a:cubicBezTo>
                  <a:cubicBezTo>
                    <a:pt x="12395" y="6287"/>
                    <a:pt x="13073" y="7835"/>
                    <a:pt x="13204" y="9502"/>
                  </a:cubicBezTo>
                  <a:lnTo>
                    <a:pt x="18265" y="12371"/>
                  </a:lnTo>
                  <a:cubicBezTo>
                    <a:pt x="18355" y="12421"/>
                    <a:pt x="18445" y="12444"/>
                    <a:pt x="18530" y="12444"/>
                  </a:cubicBezTo>
                  <a:cubicBezTo>
                    <a:pt x="18925" y="12444"/>
                    <a:pt x="19205" y="11962"/>
                    <a:pt x="18872" y="11609"/>
                  </a:cubicBezTo>
                  <a:lnTo>
                    <a:pt x="10776" y="3084"/>
                  </a:lnTo>
                  <a:cubicBezTo>
                    <a:pt x="10466" y="2751"/>
                    <a:pt x="10061" y="2513"/>
                    <a:pt x="9621" y="240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5475671" y="2683789"/>
              <a:ext cx="3402418" cy="160425"/>
            </a:xfrm>
            <a:custGeom>
              <a:rect b="b" l="l" r="r" t="t"/>
              <a:pathLst>
                <a:path extrusionOk="0" h="15337" w="325279">
                  <a:moveTo>
                    <a:pt x="0" y="1"/>
                  </a:moveTo>
                  <a:lnTo>
                    <a:pt x="0" y="620"/>
                  </a:lnTo>
                  <a:cubicBezTo>
                    <a:pt x="0" y="8704"/>
                    <a:pt x="5096" y="15336"/>
                    <a:pt x="11323" y="15336"/>
                  </a:cubicBezTo>
                  <a:lnTo>
                    <a:pt x="313968" y="15336"/>
                  </a:lnTo>
                  <a:cubicBezTo>
                    <a:pt x="320183" y="15336"/>
                    <a:pt x="325279" y="8704"/>
                    <a:pt x="325279" y="620"/>
                  </a:cubicBezTo>
                  <a:lnTo>
                    <a:pt x="325279" y="1"/>
                  </a:ln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7813648" y="362014"/>
              <a:ext cx="510124" cy="264900"/>
            </a:xfrm>
            <a:custGeom>
              <a:rect b="b" l="l" r="r" t="t"/>
              <a:pathLst>
                <a:path extrusionOk="0" h="25325" w="48769">
                  <a:moveTo>
                    <a:pt x="24372" y="0"/>
                  </a:moveTo>
                  <a:cubicBezTo>
                    <a:pt x="20705" y="0"/>
                    <a:pt x="17419" y="1607"/>
                    <a:pt x="15169" y="4155"/>
                  </a:cubicBezTo>
                  <a:cubicBezTo>
                    <a:pt x="13866" y="5635"/>
                    <a:pt x="12000" y="6408"/>
                    <a:pt x="10045" y="6408"/>
                  </a:cubicBezTo>
                  <a:cubicBezTo>
                    <a:pt x="9892" y="6408"/>
                    <a:pt x="9739" y="6403"/>
                    <a:pt x="9585" y="6394"/>
                  </a:cubicBezTo>
                  <a:cubicBezTo>
                    <a:pt x="9406" y="6382"/>
                    <a:pt x="9216" y="6370"/>
                    <a:pt x="9037" y="6370"/>
                  </a:cubicBezTo>
                  <a:cubicBezTo>
                    <a:pt x="4048" y="6370"/>
                    <a:pt x="0" y="10418"/>
                    <a:pt x="0" y="15395"/>
                  </a:cubicBezTo>
                  <a:cubicBezTo>
                    <a:pt x="0" y="20372"/>
                    <a:pt x="4048" y="24408"/>
                    <a:pt x="9037" y="24408"/>
                  </a:cubicBezTo>
                  <a:cubicBezTo>
                    <a:pt x="10204" y="24408"/>
                    <a:pt x="11335" y="24182"/>
                    <a:pt x="12359" y="23777"/>
                  </a:cubicBezTo>
                  <a:cubicBezTo>
                    <a:pt x="13593" y="23285"/>
                    <a:pt x="14893" y="23063"/>
                    <a:pt x="16201" y="23063"/>
                  </a:cubicBezTo>
                  <a:cubicBezTo>
                    <a:pt x="17619" y="23063"/>
                    <a:pt x="19045" y="23324"/>
                    <a:pt x="20408" y="23789"/>
                  </a:cubicBezTo>
                  <a:cubicBezTo>
                    <a:pt x="21646" y="24217"/>
                    <a:pt x="22979" y="24444"/>
                    <a:pt x="24372" y="24444"/>
                  </a:cubicBezTo>
                  <a:cubicBezTo>
                    <a:pt x="25265" y="24444"/>
                    <a:pt x="26135" y="24348"/>
                    <a:pt x="26980" y="24170"/>
                  </a:cubicBezTo>
                  <a:cubicBezTo>
                    <a:pt x="27470" y="24062"/>
                    <a:pt x="27967" y="24009"/>
                    <a:pt x="28462" y="24009"/>
                  </a:cubicBezTo>
                  <a:cubicBezTo>
                    <a:pt x="29447" y="24009"/>
                    <a:pt x="30427" y="24218"/>
                    <a:pt x="31338" y="24622"/>
                  </a:cubicBezTo>
                  <a:cubicBezTo>
                    <a:pt x="32338" y="25075"/>
                    <a:pt x="33457" y="25325"/>
                    <a:pt x="34624" y="25325"/>
                  </a:cubicBezTo>
                  <a:cubicBezTo>
                    <a:pt x="36279" y="25325"/>
                    <a:pt x="37815" y="24825"/>
                    <a:pt x="39100" y="23967"/>
                  </a:cubicBezTo>
                  <a:cubicBezTo>
                    <a:pt x="39941" y="23407"/>
                    <a:pt x="40926" y="23131"/>
                    <a:pt x="41923" y="23131"/>
                  </a:cubicBezTo>
                  <a:cubicBezTo>
                    <a:pt x="42325" y="23131"/>
                    <a:pt x="42728" y="23176"/>
                    <a:pt x="43125" y="23265"/>
                  </a:cubicBezTo>
                  <a:cubicBezTo>
                    <a:pt x="43434" y="23336"/>
                    <a:pt x="43756" y="23372"/>
                    <a:pt x="44077" y="23372"/>
                  </a:cubicBezTo>
                  <a:cubicBezTo>
                    <a:pt x="46697" y="23372"/>
                    <a:pt x="48768" y="21110"/>
                    <a:pt x="48483" y="18455"/>
                  </a:cubicBezTo>
                  <a:cubicBezTo>
                    <a:pt x="48256" y="16478"/>
                    <a:pt x="46685" y="14859"/>
                    <a:pt x="44720" y="14585"/>
                  </a:cubicBezTo>
                  <a:cubicBezTo>
                    <a:pt x="44696" y="14573"/>
                    <a:pt x="44673" y="14573"/>
                    <a:pt x="44649" y="14573"/>
                  </a:cubicBezTo>
                  <a:cubicBezTo>
                    <a:pt x="43232" y="14395"/>
                    <a:pt x="41982" y="13657"/>
                    <a:pt x="41136" y="12514"/>
                  </a:cubicBezTo>
                  <a:cubicBezTo>
                    <a:pt x="40398" y="11513"/>
                    <a:pt x="39434" y="10680"/>
                    <a:pt x="38327" y="10108"/>
                  </a:cubicBezTo>
                  <a:cubicBezTo>
                    <a:pt x="37029" y="9442"/>
                    <a:pt x="36052" y="8299"/>
                    <a:pt x="35433" y="6977"/>
                  </a:cubicBezTo>
                  <a:cubicBezTo>
                    <a:pt x="33469" y="2858"/>
                    <a:pt x="29254" y="0"/>
                    <a:pt x="24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39"/>
          <p:cNvSpPr txBox="1"/>
          <p:nvPr>
            <p:ph type="title"/>
          </p:nvPr>
        </p:nvSpPr>
        <p:spPr>
          <a:xfrm>
            <a:off x="717525" y="1610450"/>
            <a:ext cx="3316800" cy="143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 US TODAY! Apply for a board position</a:t>
            </a:r>
            <a:endParaRPr/>
          </a:p>
        </p:txBody>
      </p:sp>
      <p:pic>
        <p:nvPicPr>
          <p:cNvPr id="807" name="Google Shape;807;p39"/>
          <p:cNvPicPr preferRelativeResize="0"/>
          <p:nvPr/>
        </p:nvPicPr>
        <p:blipFill rotWithShape="1">
          <a:blip r:embed="rId3">
            <a:alphaModFix/>
          </a:blip>
          <a:srcRect b="891" l="17171" r="17086" t="15760"/>
          <a:stretch/>
        </p:blipFill>
        <p:spPr>
          <a:xfrm flipH="1" rot="5400000">
            <a:off x="4395024" y="396462"/>
            <a:ext cx="5147388" cy="4350564"/>
          </a:xfrm>
          <a:prstGeom prst="flowChartDocument">
            <a:avLst/>
          </a:prstGeom>
          <a:noFill/>
          <a:ln>
            <a:noFill/>
          </a:ln>
        </p:spPr>
      </p:pic>
      <p:grpSp>
        <p:nvGrpSpPr>
          <p:cNvPr id="808" name="Google Shape;808;p39"/>
          <p:cNvGrpSpPr/>
          <p:nvPr/>
        </p:nvGrpSpPr>
        <p:grpSpPr>
          <a:xfrm flipH="1">
            <a:off x="816814" y="1359118"/>
            <a:ext cx="446222" cy="77476"/>
            <a:chOff x="6146875" y="1767300"/>
            <a:chExt cx="331025" cy="57475"/>
          </a:xfrm>
        </p:grpSpPr>
        <p:sp>
          <p:nvSpPr>
            <p:cNvPr id="809" name="Google Shape;809;p39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12" name="Google Shape;81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5900" y="2991725"/>
            <a:ext cx="1421050" cy="168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40"/>
          <p:cNvSpPr txBox="1"/>
          <p:nvPr>
            <p:ph idx="2" type="title"/>
          </p:nvPr>
        </p:nvSpPr>
        <p:spPr>
          <a:xfrm>
            <a:off x="878600" y="1145950"/>
            <a:ext cx="3229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Administrative Director</a:t>
            </a:r>
            <a:endParaRPr sz="2800"/>
          </a:p>
        </p:txBody>
      </p:sp>
      <p:sp>
        <p:nvSpPr>
          <p:cNvPr id="818" name="Google Shape;818;p40"/>
          <p:cNvSpPr txBox="1"/>
          <p:nvPr>
            <p:ph idx="1" type="subTitle"/>
          </p:nvPr>
        </p:nvSpPr>
        <p:spPr>
          <a:xfrm>
            <a:off x="449850" y="1718650"/>
            <a:ext cx="3761700" cy="27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Take attendance and notes at weekly meetings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Compose and send the weekly email newsletter to members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Manage room booking, venue bookings, and catering orders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Maintain and update the REA events calendar and google calendar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Average Weekly Time Commitment: 5 hours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40"/>
          <p:cNvSpPr txBox="1"/>
          <p:nvPr>
            <p:ph idx="3" type="title"/>
          </p:nvPr>
        </p:nvSpPr>
        <p:spPr>
          <a:xfrm>
            <a:off x="4993900" y="1166050"/>
            <a:ext cx="3229200" cy="53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Programming Director</a:t>
            </a:r>
            <a:endParaRPr sz="2800"/>
          </a:p>
        </p:txBody>
      </p:sp>
      <p:sp>
        <p:nvSpPr>
          <p:cNvPr id="820" name="Google Shape;820;p40"/>
          <p:cNvSpPr txBox="1"/>
          <p:nvPr>
            <p:ph idx="4" type="subTitle"/>
          </p:nvPr>
        </p:nvSpPr>
        <p:spPr>
          <a:xfrm>
            <a:off x="4752275" y="1718650"/>
            <a:ext cx="3854700" cy="25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Spearhead one event or more per quarter	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Attend one to two tabling events per quarter to represent REA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Assist board with event planning through logistical and media support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Prepare for upper board positions by learning through experience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Average Weekly Time Commitment: 5 hours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40"/>
          <p:cNvSpPr txBox="1"/>
          <p:nvPr/>
        </p:nvSpPr>
        <p:spPr>
          <a:xfrm>
            <a:off x="1277400" y="4499350"/>
            <a:ext cx="65892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D415D"/>
                </a:solidFill>
                <a:latin typeface="Open Sans"/>
                <a:ea typeface="Open Sans"/>
                <a:cs typeface="Open Sans"/>
                <a:sym typeface="Open Sans"/>
              </a:rPr>
              <a:t>APPLY </a:t>
            </a:r>
            <a:r>
              <a:rPr b="1" lang="en" sz="1800">
                <a:solidFill>
                  <a:srgbClr val="0D415D"/>
                </a:solidFill>
                <a:latin typeface="Open Sans"/>
                <a:ea typeface="Open Sans"/>
                <a:cs typeface="Open Sans"/>
                <a:sym typeface="Open Sans"/>
              </a:rPr>
              <a:t>HERE</a:t>
            </a:r>
            <a:r>
              <a:rPr b="1" lang="en" sz="1800">
                <a:solidFill>
                  <a:srgbClr val="0D415D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endParaRPr b="1" sz="1800">
              <a:solidFill>
                <a:srgbClr val="0D415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22" name="Google Shape;822;p40"/>
          <p:cNvSpPr txBox="1"/>
          <p:nvPr/>
        </p:nvSpPr>
        <p:spPr>
          <a:xfrm>
            <a:off x="449850" y="333700"/>
            <a:ext cx="82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rPr>
              <a:t>ROLES AND RESPONSIBILITIES</a:t>
            </a:r>
            <a:endParaRPr sz="3000">
              <a:solidFill>
                <a:srgbClr val="053B5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41"/>
          <p:cNvSpPr txBox="1"/>
          <p:nvPr>
            <p:ph idx="2" type="title"/>
          </p:nvPr>
        </p:nvSpPr>
        <p:spPr>
          <a:xfrm>
            <a:off x="1489925" y="1220125"/>
            <a:ext cx="1267800" cy="13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28" name="Google Shape;828;p41"/>
          <p:cNvSpPr txBox="1"/>
          <p:nvPr>
            <p:ph type="title"/>
          </p:nvPr>
        </p:nvSpPr>
        <p:spPr>
          <a:xfrm>
            <a:off x="1489925" y="2573725"/>
            <a:ext cx="2452200" cy="77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Projects</a:t>
            </a:r>
            <a:endParaRPr/>
          </a:p>
        </p:txBody>
      </p:sp>
      <p:sp>
        <p:nvSpPr>
          <p:cNvPr id="829" name="Google Shape;829;p41"/>
          <p:cNvSpPr txBox="1"/>
          <p:nvPr>
            <p:ph idx="1" type="subTitle"/>
          </p:nvPr>
        </p:nvSpPr>
        <p:spPr>
          <a:xfrm>
            <a:off x="1489925" y="3205500"/>
            <a:ext cx="24522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830" name="Google Shape;830;p41"/>
          <p:cNvGrpSpPr/>
          <p:nvPr/>
        </p:nvGrpSpPr>
        <p:grpSpPr>
          <a:xfrm>
            <a:off x="4584851" y="798716"/>
            <a:ext cx="3692747" cy="3689803"/>
            <a:chOff x="1736800" y="621675"/>
            <a:chExt cx="4451775" cy="4448225"/>
          </a:xfrm>
        </p:grpSpPr>
        <p:sp>
          <p:nvSpPr>
            <p:cNvPr id="831" name="Google Shape;831;p41"/>
            <p:cNvSpPr/>
            <p:nvPr/>
          </p:nvSpPr>
          <p:spPr>
            <a:xfrm>
              <a:off x="2950350" y="621675"/>
              <a:ext cx="3168575" cy="3683275"/>
            </a:xfrm>
            <a:custGeom>
              <a:rect b="b" l="l" r="r" t="t"/>
              <a:pathLst>
                <a:path extrusionOk="0" h="147331" w="126743">
                  <a:moveTo>
                    <a:pt x="30909" y="1"/>
                  </a:moveTo>
                  <a:cubicBezTo>
                    <a:pt x="27620" y="1"/>
                    <a:pt x="24316" y="644"/>
                    <a:pt x="21289" y="1809"/>
                  </a:cubicBezTo>
                  <a:cubicBezTo>
                    <a:pt x="4585" y="8250"/>
                    <a:pt x="1894" y="30443"/>
                    <a:pt x="798" y="45838"/>
                  </a:cubicBezTo>
                  <a:cubicBezTo>
                    <a:pt x="1" y="56970"/>
                    <a:pt x="1763" y="68353"/>
                    <a:pt x="4573" y="79104"/>
                  </a:cubicBezTo>
                  <a:cubicBezTo>
                    <a:pt x="7252" y="89391"/>
                    <a:pt x="10919" y="99821"/>
                    <a:pt x="16872" y="108703"/>
                  </a:cubicBezTo>
                  <a:cubicBezTo>
                    <a:pt x="24516" y="120121"/>
                    <a:pt x="36208" y="129717"/>
                    <a:pt x="48257" y="136075"/>
                  </a:cubicBezTo>
                  <a:cubicBezTo>
                    <a:pt x="59206" y="141857"/>
                    <a:pt x="71298" y="147331"/>
                    <a:pt x="83763" y="147331"/>
                  </a:cubicBezTo>
                  <a:cubicBezTo>
                    <a:pt x="86980" y="147331"/>
                    <a:pt x="90223" y="146966"/>
                    <a:pt x="93477" y="146148"/>
                  </a:cubicBezTo>
                  <a:cubicBezTo>
                    <a:pt x="118670" y="139814"/>
                    <a:pt x="126743" y="111060"/>
                    <a:pt x="120778" y="88522"/>
                  </a:cubicBezTo>
                  <a:cubicBezTo>
                    <a:pt x="114622" y="65245"/>
                    <a:pt x="94334" y="48767"/>
                    <a:pt x="73177" y="39278"/>
                  </a:cubicBezTo>
                  <a:cubicBezTo>
                    <a:pt x="67581" y="36765"/>
                    <a:pt x="60175" y="33920"/>
                    <a:pt x="55924" y="29312"/>
                  </a:cubicBezTo>
                  <a:cubicBezTo>
                    <a:pt x="52436" y="25526"/>
                    <a:pt x="52436" y="20359"/>
                    <a:pt x="51233" y="15632"/>
                  </a:cubicBezTo>
                  <a:cubicBezTo>
                    <a:pt x="49995" y="10774"/>
                    <a:pt x="47340" y="6547"/>
                    <a:pt x="43185" y="3642"/>
                  </a:cubicBezTo>
                  <a:cubicBezTo>
                    <a:pt x="39567" y="1122"/>
                    <a:pt x="35251" y="1"/>
                    <a:pt x="30909" y="1"/>
                  </a:cubicBez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1"/>
            <p:cNvSpPr/>
            <p:nvPr/>
          </p:nvSpPr>
          <p:spPr>
            <a:xfrm>
              <a:off x="1743950" y="2590925"/>
              <a:ext cx="3777575" cy="2478975"/>
            </a:xfrm>
            <a:custGeom>
              <a:rect b="b" l="l" r="r" t="t"/>
              <a:pathLst>
                <a:path extrusionOk="0" h="99159" w="151103">
                  <a:moveTo>
                    <a:pt x="80976" y="0"/>
                  </a:moveTo>
                  <a:cubicBezTo>
                    <a:pt x="80204" y="0"/>
                    <a:pt x="79434" y="12"/>
                    <a:pt x="78665" y="36"/>
                  </a:cubicBezTo>
                  <a:cubicBezTo>
                    <a:pt x="73998" y="179"/>
                    <a:pt x="69664" y="929"/>
                    <a:pt x="65295" y="1727"/>
                  </a:cubicBezTo>
                  <a:cubicBezTo>
                    <a:pt x="60520" y="2156"/>
                    <a:pt x="55722" y="2560"/>
                    <a:pt x="50912" y="2894"/>
                  </a:cubicBezTo>
                  <a:cubicBezTo>
                    <a:pt x="47459" y="3132"/>
                    <a:pt x="44006" y="3394"/>
                    <a:pt x="40613" y="3799"/>
                  </a:cubicBezTo>
                  <a:cubicBezTo>
                    <a:pt x="39833" y="3747"/>
                    <a:pt x="39057" y="3709"/>
                    <a:pt x="38304" y="3709"/>
                  </a:cubicBezTo>
                  <a:cubicBezTo>
                    <a:pt x="36286" y="3709"/>
                    <a:pt x="34441" y="3980"/>
                    <a:pt x="33183" y="4977"/>
                  </a:cubicBezTo>
                  <a:cubicBezTo>
                    <a:pt x="32433" y="5132"/>
                    <a:pt x="31695" y="5299"/>
                    <a:pt x="30957" y="5477"/>
                  </a:cubicBezTo>
                  <a:cubicBezTo>
                    <a:pt x="16300" y="9013"/>
                    <a:pt x="6763" y="18491"/>
                    <a:pt x="3406" y="29647"/>
                  </a:cubicBezTo>
                  <a:cubicBezTo>
                    <a:pt x="1" y="40994"/>
                    <a:pt x="3084" y="54281"/>
                    <a:pt x="9514" y="65723"/>
                  </a:cubicBezTo>
                  <a:cubicBezTo>
                    <a:pt x="15038" y="75545"/>
                    <a:pt x="24087" y="84308"/>
                    <a:pt x="36303" y="90226"/>
                  </a:cubicBezTo>
                  <a:cubicBezTo>
                    <a:pt x="49235" y="96492"/>
                    <a:pt x="65296" y="99158"/>
                    <a:pt x="79683" y="99158"/>
                  </a:cubicBezTo>
                  <a:cubicBezTo>
                    <a:pt x="80303" y="99158"/>
                    <a:pt x="80921" y="99153"/>
                    <a:pt x="81535" y="99144"/>
                  </a:cubicBezTo>
                  <a:cubicBezTo>
                    <a:pt x="97203" y="98894"/>
                    <a:pt x="111693" y="94834"/>
                    <a:pt x="123826" y="88571"/>
                  </a:cubicBezTo>
                  <a:cubicBezTo>
                    <a:pt x="135780" y="82415"/>
                    <a:pt x="144757" y="73474"/>
                    <a:pt x="148031" y="62472"/>
                  </a:cubicBezTo>
                  <a:cubicBezTo>
                    <a:pt x="151103" y="52126"/>
                    <a:pt x="148198" y="40232"/>
                    <a:pt x="142185" y="29826"/>
                  </a:cubicBezTo>
                  <a:cubicBezTo>
                    <a:pt x="138304" y="23099"/>
                    <a:pt x="132541" y="16872"/>
                    <a:pt x="124993" y="11954"/>
                  </a:cubicBezTo>
                  <a:cubicBezTo>
                    <a:pt x="116206" y="6227"/>
                    <a:pt x="105562" y="3084"/>
                    <a:pt x="94786" y="1215"/>
                  </a:cubicBezTo>
                  <a:cubicBezTo>
                    <a:pt x="90180" y="420"/>
                    <a:pt x="85557" y="0"/>
                    <a:pt x="80976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1"/>
            <p:cNvSpPr/>
            <p:nvPr/>
          </p:nvSpPr>
          <p:spPr>
            <a:xfrm>
              <a:off x="4102875" y="1393400"/>
              <a:ext cx="2085700" cy="1942975"/>
            </a:xfrm>
            <a:custGeom>
              <a:rect b="b" l="l" r="r" t="t"/>
              <a:pathLst>
                <a:path extrusionOk="0" h="77719" w="83428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1"/>
            <p:cNvSpPr/>
            <p:nvPr/>
          </p:nvSpPr>
          <p:spPr>
            <a:xfrm>
              <a:off x="3636950" y="1852825"/>
              <a:ext cx="1947450" cy="1333525"/>
            </a:xfrm>
            <a:custGeom>
              <a:rect b="b" l="l" r="r" t="t"/>
              <a:pathLst>
                <a:path extrusionOk="0" h="53341" w="77898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1"/>
            <p:cNvSpPr/>
            <p:nvPr/>
          </p:nvSpPr>
          <p:spPr>
            <a:xfrm>
              <a:off x="4653100" y="2680525"/>
              <a:ext cx="490125" cy="66750"/>
            </a:xfrm>
            <a:custGeom>
              <a:rect b="b" l="l" r="r" t="t"/>
              <a:pathLst>
                <a:path extrusionOk="0" h="2670" w="19605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1"/>
            <p:cNvSpPr/>
            <p:nvPr/>
          </p:nvSpPr>
          <p:spPr>
            <a:xfrm>
              <a:off x="5039700" y="1915525"/>
              <a:ext cx="186000" cy="408475"/>
            </a:xfrm>
            <a:custGeom>
              <a:rect b="b" l="l" r="r" t="t"/>
              <a:pathLst>
                <a:path extrusionOk="0" h="16339" w="744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1955000" y="777275"/>
              <a:ext cx="1748150" cy="2266025"/>
            </a:xfrm>
            <a:custGeom>
              <a:rect b="b" l="l" r="r" t="t"/>
              <a:pathLst>
                <a:path extrusionOk="0" h="90641" w="69926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2544625" y="1125700"/>
              <a:ext cx="1171925" cy="2553025"/>
            </a:xfrm>
            <a:custGeom>
              <a:rect b="b" l="l" r="r" t="t"/>
              <a:pathLst>
                <a:path extrusionOk="0" h="102121" w="46877">
                  <a:moveTo>
                    <a:pt x="249" y="0"/>
                  </a:moveTo>
                  <a:cubicBezTo>
                    <a:pt x="0" y="0"/>
                    <a:pt x="69" y="331"/>
                    <a:pt x="644" y="817"/>
                  </a:cubicBezTo>
                  <a:cubicBezTo>
                    <a:pt x="644" y="817"/>
                    <a:pt x="1049" y="1162"/>
                    <a:pt x="1799" y="1805"/>
                  </a:cubicBezTo>
                  <a:cubicBezTo>
                    <a:pt x="2180" y="2114"/>
                    <a:pt x="2633" y="2519"/>
                    <a:pt x="3157" y="2984"/>
                  </a:cubicBezTo>
                  <a:cubicBezTo>
                    <a:pt x="3419" y="3222"/>
                    <a:pt x="3704" y="3472"/>
                    <a:pt x="4002" y="3746"/>
                  </a:cubicBezTo>
                  <a:cubicBezTo>
                    <a:pt x="4300" y="4008"/>
                    <a:pt x="4609" y="4305"/>
                    <a:pt x="4943" y="4603"/>
                  </a:cubicBezTo>
                  <a:cubicBezTo>
                    <a:pt x="6264" y="5805"/>
                    <a:pt x="7788" y="7317"/>
                    <a:pt x="9467" y="9032"/>
                  </a:cubicBezTo>
                  <a:cubicBezTo>
                    <a:pt x="11134" y="10770"/>
                    <a:pt x="12932" y="12747"/>
                    <a:pt x="14765" y="14926"/>
                  </a:cubicBezTo>
                  <a:cubicBezTo>
                    <a:pt x="18409" y="19295"/>
                    <a:pt x="22100" y="24522"/>
                    <a:pt x="25231" y="30035"/>
                  </a:cubicBezTo>
                  <a:cubicBezTo>
                    <a:pt x="26791" y="32785"/>
                    <a:pt x="28219" y="35619"/>
                    <a:pt x="29529" y="38381"/>
                  </a:cubicBezTo>
                  <a:cubicBezTo>
                    <a:pt x="29696" y="38726"/>
                    <a:pt x="29862" y="39071"/>
                    <a:pt x="30029" y="39405"/>
                  </a:cubicBezTo>
                  <a:cubicBezTo>
                    <a:pt x="30184" y="39750"/>
                    <a:pt x="30339" y="40095"/>
                    <a:pt x="30505" y="40441"/>
                  </a:cubicBezTo>
                  <a:cubicBezTo>
                    <a:pt x="30815" y="41131"/>
                    <a:pt x="31124" y="41798"/>
                    <a:pt x="31422" y="42477"/>
                  </a:cubicBezTo>
                  <a:cubicBezTo>
                    <a:pt x="31720" y="43143"/>
                    <a:pt x="32006" y="43810"/>
                    <a:pt x="32291" y="44465"/>
                  </a:cubicBezTo>
                  <a:cubicBezTo>
                    <a:pt x="32363" y="44632"/>
                    <a:pt x="32434" y="44798"/>
                    <a:pt x="32506" y="44953"/>
                  </a:cubicBezTo>
                  <a:cubicBezTo>
                    <a:pt x="32577" y="45120"/>
                    <a:pt x="32637" y="45286"/>
                    <a:pt x="32708" y="45453"/>
                  </a:cubicBezTo>
                  <a:cubicBezTo>
                    <a:pt x="32839" y="45775"/>
                    <a:pt x="32970" y="46096"/>
                    <a:pt x="33113" y="46418"/>
                  </a:cubicBezTo>
                  <a:cubicBezTo>
                    <a:pt x="33649" y="47691"/>
                    <a:pt x="34161" y="49025"/>
                    <a:pt x="34708" y="50394"/>
                  </a:cubicBezTo>
                  <a:cubicBezTo>
                    <a:pt x="34970" y="51085"/>
                    <a:pt x="35232" y="51787"/>
                    <a:pt x="35494" y="52490"/>
                  </a:cubicBezTo>
                  <a:cubicBezTo>
                    <a:pt x="35625" y="52835"/>
                    <a:pt x="35768" y="53192"/>
                    <a:pt x="35899" y="53549"/>
                  </a:cubicBezTo>
                  <a:cubicBezTo>
                    <a:pt x="36018" y="53907"/>
                    <a:pt x="36149" y="54264"/>
                    <a:pt x="36280" y="54621"/>
                  </a:cubicBezTo>
                  <a:cubicBezTo>
                    <a:pt x="36411" y="54990"/>
                    <a:pt x="36542" y="55347"/>
                    <a:pt x="36661" y="55716"/>
                  </a:cubicBezTo>
                  <a:cubicBezTo>
                    <a:pt x="36732" y="55895"/>
                    <a:pt x="36792" y="56073"/>
                    <a:pt x="36863" y="56252"/>
                  </a:cubicBezTo>
                  <a:cubicBezTo>
                    <a:pt x="36923" y="56443"/>
                    <a:pt x="36982" y="56621"/>
                    <a:pt x="37054" y="56812"/>
                  </a:cubicBezTo>
                  <a:cubicBezTo>
                    <a:pt x="37304" y="57550"/>
                    <a:pt x="37554" y="58288"/>
                    <a:pt x="37804" y="59026"/>
                  </a:cubicBezTo>
                  <a:cubicBezTo>
                    <a:pt x="38280" y="60526"/>
                    <a:pt x="38780" y="62027"/>
                    <a:pt x="39233" y="63551"/>
                  </a:cubicBezTo>
                  <a:cubicBezTo>
                    <a:pt x="39697" y="65075"/>
                    <a:pt x="40126" y="66599"/>
                    <a:pt x="40554" y="68123"/>
                  </a:cubicBezTo>
                  <a:cubicBezTo>
                    <a:pt x="40769" y="68885"/>
                    <a:pt x="40971" y="69647"/>
                    <a:pt x="41173" y="70409"/>
                  </a:cubicBezTo>
                  <a:cubicBezTo>
                    <a:pt x="41376" y="71159"/>
                    <a:pt x="41566" y="71921"/>
                    <a:pt x="41757" y="72671"/>
                  </a:cubicBezTo>
                  <a:cubicBezTo>
                    <a:pt x="41852" y="73052"/>
                    <a:pt x="41947" y="73421"/>
                    <a:pt x="42043" y="73802"/>
                  </a:cubicBezTo>
                  <a:cubicBezTo>
                    <a:pt x="42126" y="74171"/>
                    <a:pt x="42221" y="74540"/>
                    <a:pt x="42304" y="74921"/>
                  </a:cubicBezTo>
                  <a:cubicBezTo>
                    <a:pt x="42388" y="75290"/>
                    <a:pt x="42483" y="75659"/>
                    <a:pt x="42566" y="76028"/>
                  </a:cubicBezTo>
                  <a:cubicBezTo>
                    <a:pt x="42650" y="76397"/>
                    <a:pt x="42745" y="76766"/>
                    <a:pt x="42816" y="77124"/>
                  </a:cubicBezTo>
                  <a:cubicBezTo>
                    <a:pt x="43126" y="78588"/>
                    <a:pt x="43436" y="80029"/>
                    <a:pt x="43686" y="81422"/>
                  </a:cubicBezTo>
                  <a:cubicBezTo>
                    <a:pt x="44733" y="87018"/>
                    <a:pt x="45341" y="91995"/>
                    <a:pt x="45722" y="95554"/>
                  </a:cubicBezTo>
                  <a:cubicBezTo>
                    <a:pt x="45817" y="96447"/>
                    <a:pt x="45900" y="97257"/>
                    <a:pt x="45972" y="97960"/>
                  </a:cubicBezTo>
                  <a:cubicBezTo>
                    <a:pt x="46055" y="98650"/>
                    <a:pt x="46114" y="99257"/>
                    <a:pt x="46150" y="99745"/>
                  </a:cubicBezTo>
                  <a:cubicBezTo>
                    <a:pt x="46245" y="100734"/>
                    <a:pt x="46305" y="101269"/>
                    <a:pt x="46305" y="101269"/>
                  </a:cubicBezTo>
                  <a:cubicBezTo>
                    <a:pt x="46369" y="101838"/>
                    <a:pt x="46515" y="102121"/>
                    <a:pt x="46640" y="102121"/>
                  </a:cubicBezTo>
                  <a:cubicBezTo>
                    <a:pt x="46769" y="102121"/>
                    <a:pt x="46877" y="101820"/>
                    <a:pt x="46853" y="101222"/>
                  </a:cubicBezTo>
                  <a:cubicBezTo>
                    <a:pt x="46853" y="101222"/>
                    <a:pt x="46805" y="100686"/>
                    <a:pt x="46734" y="99698"/>
                  </a:cubicBezTo>
                  <a:cubicBezTo>
                    <a:pt x="46686" y="99210"/>
                    <a:pt x="46638" y="98602"/>
                    <a:pt x="46579" y="97900"/>
                  </a:cubicBezTo>
                  <a:cubicBezTo>
                    <a:pt x="46507" y="97198"/>
                    <a:pt x="46436" y="96388"/>
                    <a:pt x="46353" y="95495"/>
                  </a:cubicBezTo>
                  <a:cubicBezTo>
                    <a:pt x="46007" y="91923"/>
                    <a:pt x="45472" y="86922"/>
                    <a:pt x="44483" y="81279"/>
                  </a:cubicBezTo>
                  <a:cubicBezTo>
                    <a:pt x="44245" y="79874"/>
                    <a:pt x="43948" y="78421"/>
                    <a:pt x="43650" y="76945"/>
                  </a:cubicBezTo>
                  <a:cubicBezTo>
                    <a:pt x="43590" y="76576"/>
                    <a:pt x="43495" y="76207"/>
                    <a:pt x="43412" y="75838"/>
                  </a:cubicBezTo>
                  <a:cubicBezTo>
                    <a:pt x="43328" y="75469"/>
                    <a:pt x="43245" y="75088"/>
                    <a:pt x="43162" y="74719"/>
                  </a:cubicBezTo>
                  <a:cubicBezTo>
                    <a:pt x="43078" y="74338"/>
                    <a:pt x="42995" y="73969"/>
                    <a:pt x="42912" y="73588"/>
                  </a:cubicBezTo>
                  <a:cubicBezTo>
                    <a:pt x="42816" y="73218"/>
                    <a:pt x="42721" y="72837"/>
                    <a:pt x="42626" y="72456"/>
                  </a:cubicBezTo>
                  <a:cubicBezTo>
                    <a:pt x="42447" y="71694"/>
                    <a:pt x="42269" y="70932"/>
                    <a:pt x="42066" y="70170"/>
                  </a:cubicBezTo>
                  <a:cubicBezTo>
                    <a:pt x="41876" y="69408"/>
                    <a:pt x="41673" y="68646"/>
                    <a:pt x="41471" y="67873"/>
                  </a:cubicBezTo>
                  <a:cubicBezTo>
                    <a:pt x="41054" y="66337"/>
                    <a:pt x="40638" y="64801"/>
                    <a:pt x="40173" y="63265"/>
                  </a:cubicBezTo>
                  <a:cubicBezTo>
                    <a:pt x="39733" y="61741"/>
                    <a:pt x="39245" y="60217"/>
                    <a:pt x="38768" y="58717"/>
                  </a:cubicBezTo>
                  <a:cubicBezTo>
                    <a:pt x="38518" y="57967"/>
                    <a:pt x="38268" y="57216"/>
                    <a:pt x="38030" y="56478"/>
                  </a:cubicBezTo>
                  <a:cubicBezTo>
                    <a:pt x="37971" y="56288"/>
                    <a:pt x="37899" y="56109"/>
                    <a:pt x="37840" y="55919"/>
                  </a:cubicBezTo>
                  <a:cubicBezTo>
                    <a:pt x="37780" y="55740"/>
                    <a:pt x="37709" y="55550"/>
                    <a:pt x="37649" y="55371"/>
                  </a:cubicBezTo>
                  <a:cubicBezTo>
                    <a:pt x="37518" y="55002"/>
                    <a:pt x="37387" y="54633"/>
                    <a:pt x="37268" y="54276"/>
                  </a:cubicBezTo>
                  <a:cubicBezTo>
                    <a:pt x="37137" y="53907"/>
                    <a:pt x="37006" y="53549"/>
                    <a:pt x="36887" y="53192"/>
                  </a:cubicBezTo>
                  <a:cubicBezTo>
                    <a:pt x="36756" y="52823"/>
                    <a:pt x="36613" y="52478"/>
                    <a:pt x="36482" y="52121"/>
                  </a:cubicBezTo>
                  <a:cubicBezTo>
                    <a:pt x="36220" y="51406"/>
                    <a:pt x="35970" y="50704"/>
                    <a:pt x="35696" y="50013"/>
                  </a:cubicBezTo>
                  <a:cubicBezTo>
                    <a:pt x="35161" y="48644"/>
                    <a:pt x="34637" y="47287"/>
                    <a:pt x="34101" y="46013"/>
                  </a:cubicBezTo>
                  <a:cubicBezTo>
                    <a:pt x="33958" y="45679"/>
                    <a:pt x="33827" y="45358"/>
                    <a:pt x="33696" y="45036"/>
                  </a:cubicBezTo>
                  <a:cubicBezTo>
                    <a:pt x="33625" y="44870"/>
                    <a:pt x="33553" y="44703"/>
                    <a:pt x="33482" y="44536"/>
                  </a:cubicBezTo>
                  <a:cubicBezTo>
                    <a:pt x="33410" y="44382"/>
                    <a:pt x="33339" y="44215"/>
                    <a:pt x="33268" y="44048"/>
                  </a:cubicBezTo>
                  <a:cubicBezTo>
                    <a:pt x="32982" y="43393"/>
                    <a:pt x="32696" y="42715"/>
                    <a:pt x="32398" y="42036"/>
                  </a:cubicBezTo>
                  <a:cubicBezTo>
                    <a:pt x="32089" y="41369"/>
                    <a:pt x="31779" y="40691"/>
                    <a:pt x="31458" y="40000"/>
                  </a:cubicBezTo>
                  <a:cubicBezTo>
                    <a:pt x="31303" y="39655"/>
                    <a:pt x="31136" y="39309"/>
                    <a:pt x="30982" y="38964"/>
                  </a:cubicBezTo>
                  <a:cubicBezTo>
                    <a:pt x="30815" y="38619"/>
                    <a:pt x="30648" y="38274"/>
                    <a:pt x="30482" y="37928"/>
                  </a:cubicBezTo>
                  <a:cubicBezTo>
                    <a:pt x="29136" y="35142"/>
                    <a:pt x="27684" y="32309"/>
                    <a:pt x="26088" y="29546"/>
                  </a:cubicBezTo>
                  <a:cubicBezTo>
                    <a:pt x="22885" y="23998"/>
                    <a:pt x="19111" y="18759"/>
                    <a:pt x="15384" y="14414"/>
                  </a:cubicBezTo>
                  <a:cubicBezTo>
                    <a:pt x="13515" y="12235"/>
                    <a:pt x="11682" y="10258"/>
                    <a:pt x="9979" y="8532"/>
                  </a:cubicBezTo>
                  <a:cubicBezTo>
                    <a:pt x="8264" y="6829"/>
                    <a:pt x="6705" y="5329"/>
                    <a:pt x="5359" y="4139"/>
                  </a:cubicBezTo>
                  <a:cubicBezTo>
                    <a:pt x="5026" y="3841"/>
                    <a:pt x="4716" y="3555"/>
                    <a:pt x="4419" y="3281"/>
                  </a:cubicBezTo>
                  <a:cubicBezTo>
                    <a:pt x="4109" y="3019"/>
                    <a:pt x="3823" y="2769"/>
                    <a:pt x="3550" y="2543"/>
                  </a:cubicBezTo>
                  <a:cubicBezTo>
                    <a:pt x="3014" y="2079"/>
                    <a:pt x="2561" y="1674"/>
                    <a:pt x="2180" y="1364"/>
                  </a:cubicBezTo>
                  <a:cubicBezTo>
                    <a:pt x="1406" y="733"/>
                    <a:pt x="990" y="388"/>
                    <a:pt x="990" y="388"/>
                  </a:cubicBezTo>
                  <a:cubicBezTo>
                    <a:pt x="657" y="117"/>
                    <a:pt x="397" y="0"/>
                    <a:pt x="24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3414400" y="1814125"/>
              <a:ext cx="59600" cy="670275"/>
            </a:xfrm>
            <a:custGeom>
              <a:rect b="b" l="l" r="r" t="t"/>
              <a:pathLst>
                <a:path extrusionOk="0" h="26811" w="2384">
                  <a:moveTo>
                    <a:pt x="289" y="0"/>
                  </a:moveTo>
                  <a:cubicBezTo>
                    <a:pt x="158" y="0"/>
                    <a:pt x="25" y="72"/>
                    <a:pt x="1" y="212"/>
                  </a:cubicBezTo>
                  <a:cubicBezTo>
                    <a:pt x="1" y="212"/>
                    <a:pt x="1" y="724"/>
                    <a:pt x="13" y="1557"/>
                  </a:cubicBezTo>
                  <a:cubicBezTo>
                    <a:pt x="13" y="2390"/>
                    <a:pt x="24" y="3557"/>
                    <a:pt x="48" y="4891"/>
                  </a:cubicBezTo>
                  <a:cubicBezTo>
                    <a:pt x="84" y="7558"/>
                    <a:pt x="179" y="10868"/>
                    <a:pt x="322" y="13463"/>
                  </a:cubicBezTo>
                  <a:cubicBezTo>
                    <a:pt x="501" y="16047"/>
                    <a:pt x="798" y="19357"/>
                    <a:pt x="1156" y="22000"/>
                  </a:cubicBezTo>
                  <a:cubicBezTo>
                    <a:pt x="1239" y="22667"/>
                    <a:pt x="1310" y="23286"/>
                    <a:pt x="1394" y="23845"/>
                  </a:cubicBezTo>
                  <a:cubicBezTo>
                    <a:pt x="1477" y="24405"/>
                    <a:pt x="1560" y="24893"/>
                    <a:pt x="1620" y="25310"/>
                  </a:cubicBezTo>
                  <a:cubicBezTo>
                    <a:pt x="1751" y="26143"/>
                    <a:pt x="1822" y="26643"/>
                    <a:pt x="1822" y="26643"/>
                  </a:cubicBezTo>
                  <a:cubicBezTo>
                    <a:pt x="1848" y="26757"/>
                    <a:pt x="1960" y="26811"/>
                    <a:pt x="2076" y="26811"/>
                  </a:cubicBezTo>
                  <a:cubicBezTo>
                    <a:pt x="2226" y="26811"/>
                    <a:pt x="2383" y="26721"/>
                    <a:pt x="2370" y="26560"/>
                  </a:cubicBezTo>
                  <a:cubicBezTo>
                    <a:pt x="2370" y="26560"/>
                    <a:pt x="2322" y="26060"/>
                    <a:pt x="2251" y="25238"/>
                  </a:cubicBezTo>
                  <a:cubicBezTo>
                    <a:pt x="2203" y="24822"/>
                    <a:pt x="2156" y="24322"/>
                    <a:pt x="2108" y="23762"/>
                  </a:cubicBezTo>
                  <a:cubicBezTo>
                    <a:pt x="2048" y="23202"/>
                    <a:pt x="2013" y="22583"/>
                    <a:pt x="1953" y="21917"/>
                  </a:cubicBezTo>
                  <a:cubicBezTo>
                    <a:pt x="1727" y="19273"/>
                    <a:pt x="1560" y="15975"/>
                    <a:pt x="1394" y="13392"/>
                  </a:cubicBezTo>
                  <a:cubicBezTo>
                    <a:pt x="1072" y="8224"/>
                    <a:pt x="560" y="200"/>
                    <a:pt x="560" y="200"/>
                  </a:cubicBezTo>
                  <a:cubicBezTo>
                    <a:pt x="537" y="66"/>
                    <a:pt x="414" y="0"/>
                    <a:pt x="28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2742000" y="1801225"/>
              <a:ext cx="531925" cy="236125"/>
            </a:xfrm>
            <a:custGeom>
              <a:rect b="b" l="l" r="r" t="t"/>
              <a:pathLst>
                <a:path extrusionOk="0" h="9445" w="21277">
                  <a:moveTo>
                    <a:pt x="1569" y="0"/>
                  </a:moveTo>
                  <a:cubicBezTo>
                    <a:pt x="1521" y="0"/>
                    <a:pt x="1475" y="1"/>
                    <a:pt x="1429" y="1"/>
                  </a:cubicBezTo>
                  <a:cubicBezTo>
                    <a:pt x="1239" y="1"/>
                    <a:pt x="1072" y="13"/>
                    <a:pt x="929" y="25"/>
                  </a:cubicBezTo>
                  <a:cubicBezTo>
                    <a:pt x="786" y="25"/>
                    <a:pt x="655" y="37"/>
                    <a:pt x="560" y="49"/>
                  </a:cubicBezTo>
                  <a:cubicBezTo>
                    <a:pt x="358" y="61"/>
                    <a:pt x="239" y="73"/>
                    <a:pt x="239" y="73"/>
                  </a:cubicBezTo>
                  <a:cubicBezTo>
                    <a:pt x="0" y="132"/>
                    <a:pt x="48" y="585"/>
                    <a:pt x="286" y="632"/>
                  </a:cubicBezTo>
                  <a:cubicBezTo>
                    <a:pt x="286" y="632"/>
                    <a:pt x="393" y="620"/>
                    <a:pt x="584" y="620"/>
                  </a:cubicBezTo>
                  <a:cubicBezTo>
                    <a:pt x="616" y="616"/>
                    <a:pt x="650" y="615"/>
                    <a:pt x="687" y="615"/>
                  </a:cubicBezTo>
                  <a:cubicBezTo>
                    <a:pt x="761" y="615"/>
                    <a:pt x="846" y="620"/>
                    <a:pt x="941" y="620"/>
                  </a:cubicBezTo>
                  <a:cubicBezTo>
                    <a:pt x="1084" y="620"/>
                    <a:pt x="1239" y="620"/>
                    <a:pt x="1417" y="632"/>
                  </a:cubicBezTo>
                  <a:cubicBezTo>
                    <a:pt x="2120" y="668"/>
                    <a:pt x="3096" y="811"/>
                    <a:pt x="4191" y="1085"/>
                  </a:cubicBezTo>
                  <a:cubicBezTo>
                    <a:pt x="5287" y="1347"/>
                    <a:pt x="6489" y="1751"/>
                    <a:pt x="7668" y="2216"/>
                  </a:cubicBezTo>
                  <a:cubicBezTo>
                    <a:pt x="8847" y="2680"/>
                    <a:pt x="9990" y="3216"/>
                    <a:pt x="10990" y="3692"/>
                  </a:cubicBezTo>
                  <a:cubicBezTo>
                    <a:pt x="12978" y="4657"/>
                    <a:pt x="15479" y="6014"/>
                    <a:pt x="17419" y="7228"/>
                  </a:cubicBezTo>
                  <a:cubicBezTo>
                    <a:pt x="19372" y="8419"/>
                    <a:pt x="20789" y="9419"/>
                    <a:pt x="20789" y="9419"/>
                  </a:cubicBezTo>
                  <a:cubicBezTo>
                    <a:pt x="20814" y="9436"/>
                    <a:pt x="20841" y="9444"/>
                    <a:pt x="20870" y="9444"/>
                  </a:cubicBezTo>
                  <a:cubicBezTo>
                    <a:pt x="21056" y="9444"/>
                    <a:pt x="21277" y="9113"/>
                    <a:pt x="21122" y="8979"/>
                  </a:cubicBezTo>
                  <a:cubicBezTo>
                    <a:pt x="21122" y="8979"/>
                    <a:pt x="19765" y="7859"/>
                    <a:pt x="17860" y="6550"/>
                  </a:cubicBezTo>
                  <a:cubicBezTo>
                    <a:pt x="16907" y="5883"/>
                    <a:pt x="15824" y="5169"/>
                    <a:pt x="14717" y="4514"/>
                  </a:cubicBezTo>
                  <a:cubicBezTo>
                    <a:pt x="13597" y="3847"/>
                    <a:pt x="12466" y="3228"/>
                    <a:pt x="11454" y="2728"/>
                  </a:cubicBezTo>
                  <a:cubicBezTo>
                    <a:pt x="10430" y="2240"/>
                    <a:pt x="9240" y="1728"/>
                    <a:pt x="8013" y="1299"/>
                  </a:cubicBezTo>
                  <a:cubicBezTo>
                    <a:pt x="6787" y="859"/>
                    <a:pt x="5513" y="513"/>
                    <a:pt x="4358" y="287"/>
                  </a:cubicBezTo>
                  <a:cubicBezTo>
                    <a:pt x="3275" y="86"/>
                    <a:pt x="2296" y="0"/>
                    <a:pt x="156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2896175" y="1225675"/>
              <a:ext cx="58250" cy="290675"/>
            </a:xfrm>
            <a:custGeom>
              <a:rect b="b" l="l" r="r" t="t"/>
              <a:pathLst>
                <a:path extrusionOk="0" h="11627" w="2330">
                  <a:moveTo>
                    <a:pt x="372" y="0"/>
                  </a:moveTo>
                  <a:cubicBezTo>
                    <a:pt x="220" y="0"/>
                    <a:pt x="24" y="52"/>
                    <a:pt x="1" y="128"/>
                  </a:cubicBezTo>
                  <a:cubicBezTo>
                    <a:pt x="1" y="128"/>
                    <a:pt x="13" y="354"/>
                    <a:pt x="37" y="711"/>
                  </a:cubicBezTo>
                  <a:cubicBezTo>
                    <a:pt x="48" y="1080"/>
                    <a:pt x="72" y="1580"/>
                    <a:pt x="96" y="2164"/>
                  </a:cubicBezTo>
                  <a:cubicBezTo>
                    <a:pt x="144" y="3318"/>
                    <a:pt x="179" y="4771"/>
                    <a:pt x="310" y="5914"/>
                  </a:cubicBezTo>
                  <a:cubicBezTo>
                    <a:pt x="429" y="7045"/>
                    <a:pt x="703" y="8510"/>
                    <a:pt x="1060" y="9641"/>
                  </a:cubicBezTo>
                  <a:cubicBezTo>
                    <a:pt x="1156" y="9926"/>
                    <a:pt x="1227" y="10188"/>
                    <a:pt x="1322" y="10426"/>
                  </a:cubicBezTo>
                  <a:cubicBezTo>
                    <a:pt x="1406" y="10665"/>
                    <a:pt x="1477" y="10879"/>
                    <a:pt x="1549" y="11046"/>
                  </a:cubicBezTo>
                  <a:cubicBezTo>
                    <a:pt x="1703" y="11391"/>
                    <a:pt x="1787" y="11593"/>
                    <a:pt x="1787" y="11593"/>
                  </a:cubicBezTo>
                  <a:cubicBezTo>
                    <a:pt x="1800" y="11616"/>
                    <a:pt x="1832" y="11626"/>
                    <a:pt x="1876" y="11626"/>
                  </a:cubicBezTo>
                  <a:cubicBezTo>
                    <a:pt x="2033" y="11626"/>
                    <a:pt x="2329" y="11496"/>
                    <a:pt x="2311" y="11403"/>
                  </a:cubicBezTo>
                  <a:cubicBezTo>
                    <a:pt x="2311" y="11403"/>
                    <a:pt x="2251" y="11188"/>
                    <a:pt x="2156" y="10843"/>
                  </a:cubicBezTo>
                  <a:cubicBezTo>
                    <a:pt x="2108" y="10677"/>
                    <a:pt x="2061" y="10462"/>
                    <a:pt x="2001" y="10224"/>
                  </a:cubicBezTo>
                  <a:cubicBezTo>
                    <a:pt x="1942" y="9998"/>
                    <a:pt x="1906" y="9724"/>
                    <a:pt x="1846" y="9450"/>
                  </a:cubicBezTo>
                  <a:cubicBezTo>
                    <a:pt x="1632" y="8331"/>
                    <a:pt x="1489" y="6914"/>
                    <a:pt x="1370" y="5795"/>
                  </a:cubicBezTo>
                  <a:cubicBezTo>
                    <a:pt x="1251" y="4688"/>
                    <a:pt x="1072" y="3247"/>
                    <a:pt x="906" y="2092"/>
                  </a:cubicBezTo>
                  <a:cubicBezTo>
                    <a:pt x="822" y="1509"/>
                    <a:pt x="727" y="997"/>
                    <a:pt x="668" y="640"/>
                  </a:cubicBezTo>
                  <a:cubicBezTo>
                    <a:pt x="596" y="282"/>
                    <a:pt x="549" y="56"/>
                    <a:pt x="549" y="56"/>
                  </a:cubicBezTo>
                  <a:cubicBezTo>
                    <a:pt x="531" y="17"/>
                    <a:pt x="459" y="0"/>
                    <a:pt x="372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1736800" y="1865100"/>
              <a:ext cx="1752800" cy="1023700"/>
            </a:xfrm>
            <a:custGeom>
              <a:rect b="b" l="l" r="r" t="t"/>
              <a:pathLst>
                <a:path extrusionOk="0" h="40948" w="70112">
                  <a:moveTo>
                    <a:pt x="18049" y="1"/>
                  </a:moveTo>
                  <a:cubicBezTo>
                    <a:pt x="11492" y="1"/>
                    <a:pt x="4224" y="1919"/>
                    <a:pt x="1442" y="7055"/>
                  </a:cubicBezTo>
                  <a:cubicBezTo>
                    <a:pt x="418" y="8960"/>
                    <a:pt x="1" y="11293"/>
                    <a:pt x="453" y="14127"/>
                  </a:cubicBezTo>
                  <a:cubicBezTo>
                    <a:pt x="1489" y="20604"/>
                    <a:pt x="6788" y="25307"/>
                    <a:pt x="11872" y="28926"/>
                  </a:cubicBezTo>
                  <a:cubicBezTo>
                    <a:pt x="18587" y="33689"/>
                    <a:pt x="27528" y="34260"/>
                    <a:pt x="35482" y="34796"/>
                  </a:cubicBezTo>
                  <a:cubicBezTo>
                    <a:pt x="41363" y="35201"/>
                    <a:pt x="47281" y="35356"/>
                    <a:pt x="53139" y="36141"/>
                  </a:cubicBezTo>
                  <a:cubicBezTo>
                    <a:pt x="57306" y="36689"/>
                    <a:pt x="61604" y="37523"/>
                    <a:pt x="65414" y="39380"/>
                  </a:cubicBezTo>
                  <a:cubicBezTo>
                    <a:pt x="66259" y="39809"/>
                    <a:pt x="67081" y="40261"/>
                    <a:pt x="67890" y="40773"/>
                  </a:cubicBezTo>
                  <a:cubicBezTo>
                    <a:pt x="68085" y="40895"/>
                    <a:pt x="68284" y="40948"/>
                    <a:pt x="68475" y="40948"/>
                  </a:cubicBezTo>
                  <a:cubicBezTo>
                    <a:pt x="69387" y="40948"/>
                    <a:pt x="70111" y="39750"/>
                    <a:pt x="69176" y="39130"/>
                  </a:cubicBezTo>
                  <a:cubicBezTo>
                    <a:pt x="69081" y="39070"/>
                    <a:pt x="68986" y="39011"/>
                    <a:pt x="68891" y="38951"/>
                  </a:cubicBezTo>
                  <a:cubicBezTo>
                    <a:pt x="68867" y="38892"/>
                    <a:pt x="68843" y="38832"/>
                    <a:pt x="68807" y="38785"/>
                  </a:cubicBezTo>
                  <a:cubicBezTo>
                    <a:pt x="65390" y="32903"/>
                    <a:pt x="61342" y="27319"/>
                    <a:pt x="56770" y="22211"/>
                  </a:cubicBezTo>
                  <a:cubicBezTo>
                    <a:pt x="56449" y="21806"/>
                    <a:pt x="56115" y="21402"/>
                    <a:pt x="55770" y="20997"/>
                  </a:cubicBezTo>
                  <a:cubicBezTo>
                    <a:pt x="51638" y="16115"/>
                    <a:pt x="46828" y="11638"/>
                    <a:pt x="41470" y="8126"/>
                  </a:cubicBezTo>
                  <a:cubicBezTo>
                    <a:pt x="36303" y="4733"/>
                    <a:pt x="30612" y="2006"/>
                    <a:pt x="24552" y="673"/>
                  </a:cubicBezTo>
                  <a:cubicBezTo>
                    <a:pt x="22631" y="244"/>
                    <a:pt x="20385" y="1"/>
                    <a:pt x="18049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2112150" y="2219350"/>
              <a:ext cx="1607200" cy="1043925"/>
            </a:xfrm>
            <a:custGeom>
              <a:rect b="b" l="l" r="r" t="t"/>
              <a:pathLst>
                <a:path extrusionOk="0" h="41757" w="64288">
                  <a:moveTo>
                    <a:pt x="487" y="0"/>
                  </a:moveTo>
                  <a:cubicBezTo>
                    <a:pt x="23" y="0"/>
                    <a:pt x="1" y="382"/>
                    <a:pt x="644" y="600"/>
                  </a:cubicBezTo>
                  <a:cubicBezTo>
                    <a:pt x="644" y="600"/>
                    <a:pt x="2049" y="1064"/>
                    <a:pt x="4382" y="1826"/>
                  </a:cubicBezTo>
                  <a:cubicBezTo>
                    <a:pt x="6704" y="2600"/>
                    <a:pt x="9966" y="3695"/>
                    <a:pt x="13633" y="5017"/>
                  </a:cubicBezTo>
                  <a:cubicBezTo>
                    <a:pt x="17301" y="6339"/>
                    <a:pt x="21384" y="7910"/>
                    <a:pt x="25373" y="9625"/>
                  </a:cubicBezTo>
                  <a:cubicBezTo>
                    <a:pt x="29362" y="11339"/>
                    <a:pt x="33255" y="13220"/>
                    <a:pt x="36577" y="15030"/>
                  </a:cubicBezTo>
                  <a:cubicBezTo>
                    <a:pt x="38244" y="15935"/>
                    <a:pt x="39994" y="16947"/>
                    <a:pt x="41768" y="18054"/>
                  </a:cubicBezTo>
                  <a:cubicBezTo>
                    <a:pt x="43542" y="19150"/>
                    <a:pt x="45352" y="20340"/>
                    <a:pt x="47102" y="21614"/>
                  </a:cubicBezTo>
                  <a:cubicBezTo>
                    <a:pt x="48852" y="22888"/>
                    <a:pt x="50555" y="24234"/>
                    <a:pt x="52150" y="25615"/>
                  </a:cubicBezTo>
                  <a:cubicBezTo>
                    <a:pt x="52555" y="25972"/>
                    <a:pt x="52948" y="26317"/>
                    <a:pt x="53341" y="26663"/>
                  </a:cubicBezTo>
                  <a:cubicBezTo>
                    <a:pt x="53722" y="27008"/>
                    <a:pt x="54091" y="27365"/>
                    <a:pt x="54472" y="27710"/>
                  </a:cubicBezTo>
                  <a:cubicBezTo>
                    <a:pt x="54662" y="27877"/>
                    <a:pt x="54841" y="28056"/>
                    <a:pt x="55008" y="28234"/>
                  </a:cubicBezTo>
                  <a:cubicBezTo>
                    <a:pt x="55186" y="28425"/>
                    <a:pt x="55365" y="28591"/>
                    <a:pt x="55532" y="28782"/>
                  </a:cubicBezTo>
                  <a:cubicBezTo>
                    <a:pt x="55889" y="29139"/>
                    <a:pt x="56222" y="29496"/>
                    <a:pt x="56555" y="29853"/>
                  </a:cubicBezTo>
                  <a:cubicBezTo>
                    <a:pt x="57877" y="31270"/>
                    <a:pt x="59032" y="32675"/>
                    <a:pt x="59996" y="33997"/>
                  </a:cubicBezTo>
                  <a:cubicBezTo>
                    <a:pt x="60961" y="35318"/>
                    <a:pt x="61723" y="36557"/>
                    <a:pt x="62259" y="37640"/>
                  </a:cubicBezTo>
                  <a:cubicBezTo>
                    <a:pt x="62806" y="38724"/>
                    <a:pt x="63163" y="39617"/>
                    <a:pt x="63366" y="40248"/>
                  </a:cubicBezTo>
                  <a:cubicBezTo>
                    <a:pt x="63413" y="40414"/>
                    <a:pt x="63461" y="40545"/>
                    <a:pt x="63509" y="40676"/>
                  </a:cubicBezTo>
                  <a:cubicBezTo>
                    <a:pt x="63521" y="40736"/>
                    <a:pt x="63544" y="40783"/>
                    <a:pt x="63556" y="40843"/>
                  </a:cubicBezTo>
                  <a:cubicBezTo>
                    <a:pt x="63568" y="40890"/>
                    <a:pt x="63580" y="40938"/>
                    <a:pt x="63592" y="40986"/>
                  </a:cubicBezTo>
                  <a:cubicBezTo>
                    <a:pt x="63640" y="41152"/>
                    <a:pt x="63663" y="41236"/>
                    <a:pt x="63663" y="41236"/>
                  </a:cubicBezTo>
                  <a:cubicBezTo>
                    <a:pt x="63763" y="41585"/>
                    <a:pt x="63920" y="41756"/>
                    <a:pt x="64045" y="41756"/>
                  </a:cubicBezTo>
                  <a:cubicBezTo>
                    <a:pt x="64187" y="41756"/>
                    <a:pt x="64287" y="41532"/>
                    <a:pt x="64211" y="41093"/>
                  </a:cubicBezTo>
                  <a:cubicBezTo>
                    <a:pt x="64211" y="41093"/>
                    <a:pt x="64187" y="41010"/>
                    <a:pt x="64152" y="40831"/>
                  </a:cubicBezTo>
                  <a:cubicBezTo>
                    <a:pt x="64140" y="40783"/>
                    <a:pt x="64128" y="40736"/>
                    <a:pt x="64116" y="40688"/>
                  </a:cubicBezTo>
                  <a:cubicBezTo>
                    <a:pt x="64104" y="40629"/>
                    <a:pt x="64080" y="40569"/>
                    <a:pt x="64068" y="40509"/>
                  </a:cubicBezTo>
                  <a:cubicBezTo>
                    <a:pt x="64033" y="40379"/>
                    <a:pt x="63985" y="40236"/>
                    <a:pt x="63937" y="40069"/>
                  </a:cubicBezTo>
                  <a:cubicBezTo>
                    <a:pt x="63735" y="39414"/>
                    <a:pt x="63390" y="38474"/>
                    <a:pt x="62854" y="37354"/>
                  </a:cubicBezTo>
                  <a:cubicBezTo>
                    <a:pt x="62306" y="36223"/>
                    <a:pt x="61556" y="34937"/>
                    <a:pt x="60604" y="33568"/>
                  </a:cubicBezTo>
                  <a:cubicBezTo>
                    <a:pt x="59639" y="32199"/>
                    <a:pt x="58484" y="30746"/>
                    <a:pt x="57175" y="29282"/>
                  </a:cubicBezTo>
                  <a:cubicBezTo>
                    <a:pt x="56841" y="28913"/>
                    <a:pt x="56508" y="28556"/>
                    <a:pt x="56163" y="28187"/>
                  </a:cubicBezTo>
                  <a:cubicBezTo>
                    <a:pt x="55996" y="27996"/>
                    <a:pt x="55805" y="27817"/>
                    <a:pt x="55639" y="27627"/>
                  </a:cubicBezTo>
                  <a:cubicBezTo>
                    <a:pt x="55460" y="27436"/>
                    <a:pt x="55281" y="27258"/>
                    <a:pt x="55091" y="27079"/>
                  </a:cubicBezTo>
                  <a:cubicBezTo>
                    <a:pt x="54710" y="26722"/>
                    <a:pt x="54341" y="26353"/>
                    <a:pt x="53948" y="25984"/>
                  </a:cubicBezTo>
                  <a:cubicBezTo>
                    <a:pt x="53567" y="25639"/>
                    <a:pt x="53174" y="25281"/>
                    <a:pt x="52769" y="24912"/>
                  </a:cubicBezTo>
                  <a:cubicBezTo>
                    <a:pt x="51174" y="23495"/>
                    <a:pt x="49459" y="22102"/>
                    <a:pt x="47709" y="20793"/>
                  </a:cubicBezTo>
                  <a:cubicBezTo>
                    <a:pt x="45947" y="19483"/>
                    <a:pt x="44137" y="18257"/>
                    <a:pt x="42339" y="17126"/>
                  </a:cubicBezTo>
                  <a:cubicBezTo>
                    <a:pt x="40553" y="16006"/>
                    <a:pt x="38791" y="14971"/>
                    <a:pt x="37101" y="14066"/>
                  </a:cubicBezTo>
                  <a:cubicBezTo>
                    <a:pt x="33743" y="12220"/>
                    <a:pt x="29802" y="10363"/>
                    <a:pt x="25778" y="8684"/>
                  </a:cubicBezTo>
                  <a:cubicBezTo>
                    <a:pt x="21742" y="7005"/>
                    <a:pt x="17610" y="5481"/>
                    <a:pt x="13907" y="4231"/>
                  </a:cubicBezTo>
                  <a:cubicBezTo>
                    <a:pt x="10204" y="2957"/>
                    <a:pt x="6930" y="1933"/>
                    <a:pt x="4585" y="1207"/>
                  </a:cubicBezTo>
                  <a:cubicBezTo>
                    <a:pt x="2239" y="493"/>
                    <a:pt x="822" y="52"/>
                    <a:pt x="822" y="52"/>
                  </a:cubicBezTo>
                  <a:cubicBezTo>
                    <a:pt x="693" y="16"/>
                    <a:pt x="581" y="0"/>
                    <a:pt x="48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1"/>
            <p:cNvSpPr/>
            <p:nvPr/>
          </p:nvSpPr>
          <p:spPr>
            <a:xfrm>
              <a:off x="2695475" y="2245500"/>
              <a:ext cx="328950" cy="329525"/>
            </a:xfrm>
            <a:custGeom>
              <a:rect b="b" l="l" r="r" t="t"/>
              <a:pathLst>
                <a:path extrusionOk="0" h="13181" w="13158">
                  <a:moveTo>
                    <a:pt x="362" y="1"/>
                  </a:moveTo>
                  <a:cubicBezTo>
                    <a:pt x="191" y="1"/>
                    <a:pt x="1" y="385"/>
                    <a:pt x="123" y="518"/>
                  </a:cubicBezTo>
                  <a:cubicBezTo>
                    <a:pt x="123" y="518"/>
                    <a:pt x="409" y="697"/>
                    <a:pt x="873" y="994"/>
                  </a:cubicBezTo>
                  <a:cubicBezTo>
                    <a:pt x="1087" y="1161"/>
                    <a:pt x="1349" y="1364"/>
                    <a:pt x="1647" y="1590"/>
                  </a:cubicBezTo>
                  <a:cubicBezTo>
                    <a:pt x="1790" y="1709"/>
                    <a:pt x="1933" y="1840"/>
                    <a:pt x="2100" y="1971"/>
                  </a:cubicBezTo>
                  <a:cubicBezTo>
                    <a:pt x="2242" y="2114"/>
                    <a:pt x="2409" y="2245"/>
                    <a:pt x="2576" y="2399"/>
                  </a:cubicBezTo>
                  <a:cubicBezTo>
                    <a:pt x="3874" y="3602"/>
                    <a:pt x="5302" y="5293"/>
                    <a:pt x="6433" y="6638"/>
                  </a:cubicBezTo>
                  <a:cubicBezTo>
                    <a:pt x="7564" y="7972"/>
                    <a:pt x="9041" y="9674"/>
                    <a:pt x="10303" y="10984"/>
                  </a:cubicBezTo>
                  <a:cubicBezTo>
                    <a:pt x="10636" y="11305"/>
                    <a:pt x="10934" y="11603"/>
                    <a:pt x="11208" y="11877"/>
                  </a:cubicBezTo>
                  <a:cubicBezTo>
                    <a:pt x="11494" y="12139"/>
                    <a:pt x="11744" y="12365"/>
                    <a:pt x="11958" y="12567"/>
                  </a:cubicBezTo>
                  <a:cubicBezTo>
                    <a:pt x="12398" y="12936"/>
                    <a:pt x="12660" y="13163"/>
                    <a:pt x="12660" y="13163"/>
                  </a:cubicBezTo>
                  <a:cubicBezTo>
                    <a:pt x="12678" y="13175"/>
                    <a:pt x="12699" y="13180"/>
                    <a:pt x="12721" y="13180"/>
                  </a:cubicBezTo>
                  <a:cubicBezTo>
                    <a:pt x="12891" y="13180"/>
                    <a:pt x="13157" y="12850"/>
                    <a:pt x="13041" y="12734"/>
                  </a:cubicBezTo>
                  <a:cubicBezTo>
                    <a:pt x="13041" y="12734"/>
                    <a:pt x="12803" y="12496"/>
                    <a:pt x="12410" y="12091"/>
                  </a:cubicBezTo>
                  <a:cubicBezTo>
                    <a:pt x="12220" y="11889"/>
                    <a:pt x="11994" y="11639"/>
                    <a:pt x="11744" y="11365"/>
                  </a:cubicBezTo>
                  <a:cubicBezTo>
                    <a:pt x="11494" y="11079"/>
                    <a:pt x="11220" y="10758"/>
                    <a:pt x="10934" y="10412"/>
                  </a:cubicBezTo>
                  <a:cubicBezTo>
                    <a:pt x="9779" y="9043"/>
                    <a:pt x="8422" y="7269"/>
                    <a:pt x="7279" y="5924"/>
                  </a:cubicBezTo>
                  <a:cubicBezTo>
                    <a:pt x="6136" y="4566"/>
                    <a:pt x="4564" y="2923"/>
                    <a:pt x="3123" y="1768"/>
                  </a:cubicBezTo>
                  <a:cubicBezTo>
                    <a:pt x="2945" y="1614"/>
                    <a:pt x="2754" y="1495"/>
                    <a:pt x="2588" y="1364"/>
                  </a:cubicBezTo>
                  <a:cubicBezTo>
                    <a:pt x="2409" y="1233"/>
                    <a:pt x="2254" y="1114"/>
                    <a:pt x="2088" y="994"/>
                  </a:cubicBezTo>
                  <a:cubicBezTo>
                    <a:pt x="1766" y="792"/>
                    <a:pt x="1468" y="602"/>
                    <a:pt x="1218" y="447"/>
                  </a:cubicBezTo>
                  <a:cubicBezTo>
                    <a:pt x="706" y="173"/>
                    <a:pt x="397" y="6"/>
                    <a:pt x="397" y="6"/>
                  </a:cubicBezTo>
                  <a:cubicBezTo>
                    <a:pt x="385" y="2"/>
                    <a:pt x="374" y="1"/>
                    <a:pt x="362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1"/>
            <p:cNvSpPr/>
            <p:nvPr/>
          </p:nvSpPr>
          <p:spPr>
            <a:xfrm>
              <a:off x="2179125" y="2402975"/>
              <a:ext cx="489325" cy="87375"/>
            </a:xfrm>
            <a:custGeom>
              <a:rect b="b" l="l" r="r" t="t"/>
              <a:pathLst>
                <a:path extrusionOk="0" h="3495" w="19573">
                  <a:moveTo>
                    <a:pt x="14883" y="0"/>
                  </a:moveTo>
                  <a:cubicBezTo>
                    <a:pt x="14840" y="0"/>
                    <a:pt x="14796" y="2"/>
                    <a:pt x="14753" y="6"/>
                  </a:cubicBezTo>
                  <a:cubicBezTo>
                    <a:pt x="14622" y="6"/>
                    <a:pt x="14491" y="18"/>
                    <a:pt x="14348" y="18"/>
                  </a:cubicBezTo>
                  <a:cubicBezTo>
                    <a:pt x="14086" y="29"/>
                    <a:pt x="13812" y="41"/>
                    <a:pt x="13538" y="53"/>
                  </a:cubicBezTo>
                  <a:cubicBezTo>
                    <a:pt x="13264" y="77"/>
                    <a:pt x="12990" y="101"/>
                    <a:pt x="12717" y="125"/>
                  </a:cubicBezTo>
                  <a:cubicBezTo>
                    <a:pt x="12169" y="172"/>
                    <a:pt x="11621" y="256"/>
                    <a:pt x="11097" y="315"/>
                  </a:cubicBezTo>
                  <a:cubicBezTo>
                    <a:pt x="10573" y="387"/>
                    <a:pt x="10061" y="470"/>
                    <a:pt x="9597" y="553"/>
                  </a:cubicBezTo>
                  <a:cubicBezTo>
                    <a:pt x="7716" y="899"/>
                    <a:pt x="5358" y="1518"/>
                    <a:pt x="3477" y="2042"/>
                  </a:cubicBezTo>
                  <a:cubicBezTo>
                    <a:pt x="2537" y="2292"/>
                    <a:pt x="1715" y="2518"/>
                    <a:pt x="1132" y="2685"/>
                  </a:cubicBezTo>
                  <a:cubicBezTo>
                    <a:pt x="536" y="2839"/>
                    <a:pt x="179" y="2935"/>
                    <a:pt x="179" y="2935"/>
                  </a:cubicBezTo>
                  <a:cubicBezTo>
                    <a:pt x="1" y="3018"/>
                    <a:pt x="96" y="3482"/>
                    <a:pt x="298" y="3494"/>
                  </a:cubicBezTo>
                  <a:cubicBezTo>
                    <a:pt x="298" y="3494"/>
                    <a:pt x="667" y="3435"/>
                    <a:pt x="1275" y="3327"/>
                  </a:cubicBezTo>
                  <a:cubicBezTo>
                    <a:pt x="1870" y="3208"/>
                    <a:pt x="2715" y="3042"/>
                    <a:pt x="3668" y="2851"/>
                  </a:cubicBezTo>
                  <a:cubicBezTo>
                    <a:pt x="5585" y="2470"/>
                    <a:pt x="7942" y="1982"/>
                    <a:pt x="9800" y="1649"/>
                  </a:cubicBezTo>
                  <a:cubicBezTo>
                    <a:pt x="11645" y="1292"/>
                    <a:pt x="14002" y="922"/>
                    <a:pt x="15919" y="839"/>
                  </a:cubicBezTo>
                  <a:cubicBezTo>
                    <a:pt x="16038" y="833"/>
                    <a:pt x="16154" y="833"/>
                    <a:pt x="16269" y="833"/>
                  </a:cubicBezTo>
                  <a:cubicBezTo>
                    <a:pt x="16384" y="833"/>
                    <a:pt x="16497" y="833"/>
                    <a:pt x="16610" y="827"/>
                  </a:cubicBezTo>
                  <a:lnTo>
                    <a:pt x="17253" y="827"/>
                  </a:lnTo>
                  <a:cubicBezTo>
                    <a:pt x="17646" y="851"/>
                    <a:pt x="18015" y="875"/>
                    <a:pt x="18312" y="887"/>
                  </a:cubicBezTo>
                  <a:cubicBezTo>
                    <a:pt x="18896" y="970"/>
                    <a:pt x="19253" y="1018"/>
                    <a:pt x="19253" y="1018"/>
                  </a:cubicBezTo>
                  <a:cubicBezTo>
                    <a:pt x="19255" y="1018"/>
                    <a:pt x="19257" y="1018"/>
                    <a:pt x="19259" y="1018"/>
                  </a:cubicBezTo>
                  <a:cubicBezTo>
                    <a:pt x="19446" y="1018"/>
                    <a:pt x="19572" y="505"/>
                    <a:pt x="19372" y="458"/>
                  </a:cubicBezTo>
                  <a:cubicBezTo>
                    <a:pt x="19372" y="458"/>
                    <a:pt x="19015" y="375"/>
                    <a:pt x="18396" y="244"/>
                  </a:cubicBezTo>
                  <a:cubicBezTo>
                    <a:pt x="18086" y="196"/>
                    <a:pt x="17717" y="149"/>
                    <a:pt x="17300" y="89"/>
                  </a:cubicBezTo>
                  <a:cubicBezTo>
                    <a:pt x="17086" y="77"/>
                    <a:pt x="16860" y="65"/>
                    <a:pt x="16634" y="41"/>
                  </a:cubicBezTo>
                  <a:cubicBezTo>
                    <a:pt x="16407" y="29"/>
                    <a:pt x="16157" y="6"/>
                    <a:pt x="15919" y="6"/>
                  </a:cubicBezTo>
                  <a:lnTo>
                    <a:pt x="15145" y="6"/>
                  </a:lnTo>
                  <a:cubicBezTo>
                    <a:pt x="15058" y="6"/>
                    <a:pt x="14971" y="0"/>
                    <a:pt x="14883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2525000" y="1956025"/>
              <a:ext cx="2631025" cy="2630700"/>
            </a:xfrm>
            <a:custGeom>
              <a:rect b="b" l="l" r="r" t="t"/>
              <a:pathLst>
                <a:path extrusionOk="0" h="105228" w="105241">
                  <a:moveTo>
                    <a:pt x="52614" y="1"/>
                  </a:moveTo>
                  <a:cubicBezTo>
                    <a:pt x="23563" y="1"/>
                    <a:pt x="1" y="23551"/>
                    <a:pt x="1" y="52614"/>
                  </a:cubicBezTo>
                  <a:cubicBezTo>
                    <a:pt x="1" y="81677"/>
                    <a:pt x="23563" y="105228"/>
                    <a:pt x="52614" y="105228"/>
                  </a:cubicBezTo>
                  <a:cubicBezTo>
                    <a:pt x="81678" y="105228"/>
                    <a:pt x="105240" y="81677"/>
                    <a:pt x="105240" y="52614"/>
                  </a:cubicBezTo>
                  <a:cubicBezTo>
                    <a:pt x="105240" y="23551"/>
                    <a:pt x="81678" y="1"/>
                    <a:pt x="5261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4178175" y="4397625"/>
              <a:ext cx="88750" cy="32875"/>
            </a:xfrm>
            <a:custGeom>
              <a:rect b="b" l="l" r="r" t="t"/>
              <a:pathLst>
                <a:path extrusionOk="0" h="1315" w="3550">
                  <a:moveTo>
                    <a:pt x="1702" y="1"/>
                  </a:moveTo>
                  <a:cubicBezTo>
                    <a:pt x="1127" y="1"/>
                    <a:pt x="621" y="113"/>
                    <a:pt x="251" y="694"/>
                  </a:cubicBezTo>
                  <a:cubicBezTo>
                    <a:pt x="0" y="1204"/>
                    <a:pt x="466" y="1315"/>
                    <a:pt x="914" y="1315"/>
                  </a:cubicBezTo>
                  <a:cubicBezTo>
                    <a:pt x="1104" y="1315"/>
                    <a:pt x="1290" y="1295"/>
                    <a:pt x="1418" y="1277"/>
                  </a:cubicBezTo>
                  <a:cubicBezTo>
                    <a:pt x="1763" y="1230"/>
                    <a:pt x="3549" y="920"/>
                    <a:pt x="3442" y="301"/>
                  </a:cubicBezTo>
                  <a:cubicBezTo>
                    <a:pt x="3393" y="56"/>
                    <a:pt x="3004" y="24"/>
                    <a:pt x="2687" y="24"/>
                  </a:cubicBezTo>
                  <a:cubicBezTo>
                    <a:pt x="2572" y="24"/>
                    <a:pt x="2466" y="28"/>
                    <a:pt x="2390" y="28"/>
                  </a:cubicBezTo>
                  <a:cubicBezTo>
                    <a:pt x="2369" y="28"/>
                    <a:pt x="2351" y="28"/>
                    <a:pt x="2335" y="27"/>
                  </a:cubicBezTo>
                  <a:cubicBezTo>
                    <a:pt x="2117" y="15"/>
                    <a:pt x="1905" y="1"/>
                    <a:pt x="1702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3759975" y="2855825"/>
              <a:ext cx="289350" cy="91800"/>
            </a:xfrm>
            <a:custGeom>
              <a:rect b="b" l="l" r="r" t="t"/>
              <a:pathLst>
                <a:path extrusionOk="0" h="3672" w="11574">
                  <a:moveTo>
                    <a:pt x="3129" y="1"/>
                  </a:moveTo>
                  <a:cubicBezTo>
                    <a:pt x="2199" y="1"/>
                    <a:pt x="1385" y="597"/>
                    <a:pt x="453" y="715"/>
                  </a:cubicBezTo>
                  <a:cubicBezTo>
                    <a:pt x="440" y="712"/>
                    <a:pt x="429" y="711"/>
                    <a:pt x="417" y="711"/>
                  </a:cubicBezTo>
                  <a:cubicBezTo>
                    <a:pt x="386" y="711"/>
                    <a:pt x="357" y="722"/>
                    <a:pt x="322" y="739"/>
                  </a:cubicBezTo>
                  <a:cubicBezTo>
                    <a:pt x="179" y="858"/>
                    <a:pt x="156" y="870"/>
                    <a:pt x="60" y="1049"/>
                  </a:cubicBezTo>
                  <a:cubicBezTo>
                    <a:pt x="1" y="1156"/>
                    <a:pt x="60" y="1275"/>
                    <a:pt x="179" y="1323"/>
                  </a:cubicBezTo>
                  <a:cubicBezTo>
                    <a:pt x="409" y="1413"/>
                    <a:pt x="616" y="1449"/>
                    <a:pt x="810" y="1449"/>
                  </a:cubicBezTo>
                  <a:cubicBezTo>
                    <a:pt x="1551" y="1449"/>
                    <a:pt x="2099" y="929"/>
                    <a:pt x="2944" y="929"/>
                  </a:cubicBezTo>
                  <a:cubicBezTo>
                    <a:pt x="2959" y="929"/>
                    <a:pt x="2974" y="929"/>
                    <a:pt x="2989" y="930"/>
                  </a:cubicBezTo>
                  <a:cubicBezTo>
                    <a:pt x="3882" y="954"/>
                    <a:pt x="4299" y="1680"/>
                    <a:pt x="5073" y="1870"/>
                  </a:cubicBezTo>
                  <a:cubicBezTo>
                    <a:pt x="5799" y="2061"/>
                    <a:pt x="6180" y="1989"/>
                    <a:pt x="6835" y="2478"/>
                  </a:cubicBezTo>
                  <a:cubicBezTo>
                    <a:pt x="7085" y="2668"/>
                    <a:pt x="8097" y="2894"/>
                    <a:pt x="7526" y="3347"/>
                  </a:cubicBezTo>
                  <a:cubicBezTo>
                    <a:pt x="7395" y="3454"/>
                    <a:pt x="7514" y="3668"/>
                    <a:pt x="7656" y="3668"/>
                  </a:cubicBezTo>
                  <a:cubicBezTo>
                    <a:pt x="7787" y="3670"/>
                    <a:pt x="7930" y="3671"/>
                    <a:pt x="8083" y="3671"/>
                  </a:cubicBezTo>
                  <a:cubicBezTo>
                    <a:pt x="9172" y="3671"/>
                    <a:pt x="10737" y="3597"/>
                    <a:pt x="11478" y="2918"/>
                  </a:cubicBezTo>
                  <a:cubicBezTo>
                    <a:pt x="11574" y="2823"/>
                    <a:pt x="11538" y="2680"/>
                    <a:pt x="11443" y="2620"/>
                  </a:cubicBezTo>
                  <a:cubicBezTo>
                    <a:pt x="10109" y="1704"/>
                    <a:pt x="8002" y="1608"/>
                    <a:pt x="6442" y="1120"/>
                  </a:cubicBezTo>
                  <a:cubicBezTo>
                    <a:pt x="5454" y="811"/>
                    <a:pt x="4216" y="25"/>
                    <a:pt x="3156" y="1"/>
                  </a:cubicBezTo>
                  <a:cubicBezTo>
                    <a:pt x="3147" y="1"/>
                    <a:pt x="3138" y="1"/>
                    <a:pt x="312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3922500" y="2967700"/>
              <a:ext cx="77800" cy="27925"/>
            </a:xfrm>
            <a:custGeom>
              <a:rect b="b" l="l" r="r" t="t"/>
              <a:pathLst>
                <a:path extrusionOk="0" h="1117" w="3112">
                  <a:moveTo>
                    <a:pt x="337" y="0"/>
                  </a:moveTo>
                  <a:cubicBezTo>
                    <a:pt x="283" y="0"/>
                    <a:pt x="230" y="15"/>
                    <a:pt x="179" y="50"/>
                  </a:cubicBezTo>
                  <a:cubicBezTo>
                    <a:pt x="1" y="181"/>
                    <a:pt x="1" y="491"/>
                    <a:pt x="108" y="658"/>
                  </a:cubicBezTo>
                  <a:cubicBezTo>
                    <a:pt x="251" y="884"/>
                    <a:pt x="560" y="920"/>
                    <a:pt x="798" y="943"/>
                  </a:cubicBezTo>
                  <a:cubicBezTo>
                    <a:pt x="1203" y="979"/>
                    <a:pt x="1560" y="955"/>
                    <a:pt x="1965" y="1074"/>
                  </a:cubicBezTo>
                  <a:cubicBezTo>
                    <a:pt x="2048" y="1100"/>
                    <a:pt x="2176" y="1117"/>
                    <a:pt x="2312" y="1117"/>
                  </a:cubicBezTo>
                  <a:cubicBezTo>
                    <a:pt x="2680" y="1117"/>
                    <a:pt x="3111" y="992"/>
                    <a:pt x="2894" y="574"/>
                  </a:cubicBezTo>
                  <a:cubicBezTo>
                    <a:pt x="2751" y="312"/>
                    <a:pt x="2358" y="158"/>
                    <a:pt x="2084" y="98"/>
                  </a:cubicBezTo>
                  <a:cubicBezTo>
                    <a:pt x="2031" y="88"/>
                    <a:pt x="1979" y="83"/>
                    <a:pt x="1928" y="83"/>
                  </a:cubicBezTo>
                  <a:cubicBezTo>
                    <a:pt x="1607" y="83"/>
                    <a:pt x="1327" y="261"/>
                    <a:pt x="1025" y="261"/>
                  </a:cubicBezTo>
                  <a:cubicBezTo>
                    <a:pt x="989" y="261"/>
                    <a:pt x="954" y="258"/>
                    <a:pt x="917" y="253"/>
                  </a:cubicBezTo>
                  <a:cubicBezTo>
                    <a:pt x="749" y="197"/>
                    <a:pt x="536" y="0"/>
                    <a:pt x="337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>
              <a:off x="4042750" y="2932100"/>
              <a:ext cx="156725" cy="70025"/>
            </a:xfrm>
            <a:custGeom>
              <a:rect b="b" l="l" r="r" t="t"/>
              <a:pathLst>
                <a:path extrusionOk="0" h="2801" w="6269">
                  <a:moveTo>
                    <a:pt x="1479" y="1"/>
                  </a:moveTo>
                  <a:cubicBezTo>
                    <a:pt x="1168" y="1"/>
                    <a:pt x="881" y="65"/>
                    <a:pt x="656" y="236"/>
                  </a:cubicBezTo>
                  <a:cubicBezTo>
                    <a:pt x="644" y="248"/>
                    <a:pt x="632" y="260"/>
                    <a:pt x="620" y="272"/>
                  </a:cubicBezTo>
                  <a:cubicBezTo>
                    <a:pt x="572" y="331"/>
                    <a:pt x="536" y="415"/>
                    <a:pt x="584" y="498"/>
                  </a:cubicBezTo>
                  <a:cubicBezTo>
                    <a:pt x="763" y="820"/>
                    <a:pt x="2037" y="1177"/>
                    <a:pt x="2013" y="1462"/>
                  </a:cubicBezTo>
                  <a:cubicBezTo>
                    <a:pt x="2013" y="1441"/>
                    <a:pt x="1814" y="1427"/>
                    <a:pt x="1543" y="1427"/>
                  </a:cubicBezTo>
                  <a:cubicBezTo>
                    <a:pt x="1059" y="1427"/>
                    <a:pt x="346" y="1471"/>
                    <a:pt x="132" y="1593"/>
                  </a:cubicBezTo>
                  <a:cubicBezTo>
                    <a:pt x="25" y="1641"/>
                    <a:pt x="1" y="1808"/>
                    <a:pt x="84" y="1891"/>
                  </a:cubicBezTo>
                  <a:cubicBezTo>
                    <a:pt x="358" y="2129"/>
                    <a:pt x="739" y="2153"/>
                    <a:pt x="1084" y="2189"/>
                  </a:cubicBezTo>
                  <a:cubicBezTo>
                    <a:pt x="1117" y="2191"/>
                    <a:pt x="1150" y="2192"/>
                    <a:pt x="1185" y="2192"/>
                  </a:cubicBezTo>
                  <a:cubicBezTo>
                    <a:pt x="1376" y="2192"/>
                    <a:pt x="1598" y="2160"/>
                    <a:pt x="1803" y="2160"/>
                  </a:cubicBezTo>
                  <a:cubicBezTo>
                    <a:pt x="1917" y="2160"/>
                    <a:pt x="2025" y="2170"/>
                    <a:pt x="2120" y="2201"/>
                  </a:cubicBezTo>
                  <a:cubicBezTo>
                    <a:pt x="2239" y="2236"/>
                    <a:pt x="2620" y="2713"/>
                    <a:pt x="2787" y="2748"/>
                  </a:cubicBezTo>
                  <a:cubicBezTo>
                    <a:pt x="2924" y="2783"/>
                    <a:pt x="2968" y="2801"/>
                    <a:pt x="3008" y="2801"/>
                  </a:cubicBezTo>
                  <a:cubicBezTo>
                    <a:pt x="3052" y="2801"/>
                    <a:pt x="3091" y="2780"/>
                    <a:pt x="3239" y="2736"/>
                  </a:cubicBezTo>
                  <a:cubicBezTo>
                    <a:pt x="3891" y="2553"/>
                    <a:pt x="2687" y="2151"/>
                    <a:pt x="4035" y="2151"/>
                  </a:cubicBezTo>
                  <a:cubicBezTo>
                    <a:pt x="4091" y="2151"/>
                    <a:pt x="4151" y="2152"/>
                    <a:pt x="4216" y="2153"/>
                  </a:cubicBezTo>
                  <a:cubicBezTo>
                    <a:pt x="4404" y="2153"/>
                    <a:pt x="4531" y="2298"/>
                    <a:pt x="4712" y="2298"/>
                  </a:cubicBezTo>
                  <a:cubicBezTo>
                    <a:pt x="4725" y="2298"/>
                    <a:pt x="4738" y="2298"/>
                    <a:pt x="4751" y="2296"/>
                  </a:cubicBezTo>
                  <a:cubicBezTo>
                    <a:pt x="4823" y="2296"/>
                    <a:pt x="4918" y="2248"/>
                    <a:pt x="4930" y="2165"/>
                  </a:cubicBezTo>
                  <a:cubicBezTo>
                    <a:pt x="4988" y="1789"/>
                    <a:pt x="5359" y="1686"/>
                    <a:pt x="5719" y="1686"/>
                  </a:cubicBezTo>
                  <a:cubicBezTo>
                    <a:pt x="5803" y="1686"/>
                    <a:pt x="5887" y="1692"/>
                    <a:pt x="5966" y="1701"/>
                  </a:cubicBezTo>
                  <a:cubicBezTo>
                    <a:pt x="5977" y="1702"/>
                    <a:pt x="5989" y="1703"/>
                    <a:pt x="6000" y="1703"/>
                  </a:cubicBezTo>
                  <a:cubicBezTo>
                    <a:pt x="6142" y="1703"/>
                    <a:pt x="6268" y="1570"/>
                    <a:pt x="6180" y="1427"/>
                  </a:cubicBezTo>
                  <a:cubicBezTo>
                    <a:pt x="5668" y="570"/>
                    <a:pt x="4335" y="736"/>
                    <a:pt x="3537" y="498"/>
                  </a:cubicBezTo>
                  <a:cubicBezTo>
                    <a:pt x="3016" y="333"/>
                    <a:pt x="2185" y="1"/>
                    <a:pt x="147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>
              <a:off x="4212125" y="2968325"/>
              <a:ext cx="65725" cy="32225"/>
            </a:xfrm>
            <a:custGeom>
              <a:rect b="b" l="l" r="r" t="t"/>
              <a:pathLst>
                <a:path extrusionOk="0" h="1289" w="2629">
                  <a:moveTo>
                    <a:pt x="1267" y="1"/>
                  </a:moveTo>
                  <a:cubicBezTo>
                    <a:pt x="1051" y="1"/>
                    <a:pt x="840" y="31"/>
                    <a:pt x="667" y="85"/>
                  </a:cubicBezTo>
                  <a:cubicBezTo>
                    <a:pt x="298" y="204"/>
                    <a:pt x="0" y="549"/>
                    <a:pt x="477" y="775"/>
                  </a:cubicBezTo>
                  <a:cubicBezTo>
                    <a:pt x="786" y="918"/>
                    <a:pt x="1143" y="1002"/>
                    <a:pt x="1477" y="1109"/>
                  </a:cubicBezTo>
                  <a:cubicBezTo>
                    <a:pt x="1679" y="1180"/>
                    <a:pt x="1905" y="1276"/>
                    <a:pt x="2132" y="1287"/>
                  </a:cubicBezTo>
                  <a:cubicBezTo>
                    <a:pt x="2142" y="1288"/>
                    <a:pt x="2151" y="1288"/>
                    <a:pt x="2161" y="1288"/>
                  </a:cubicBezTo>
                  <a:cubicBezTo>
                    <a:pt x="2629" y="1288"/>
                    <a:pt x="2556" y="722"/>
                    <a:pt x="2370" y="418"/>
                  </a:cubicBezTo>
                  <a:cubicBezTo>
                    <a:pt x="2370" y="406"/>
                    <a:pt x="2358" y="406"/>
                    <a:pt x="2358" y="394"/>
                  </a:cubicBezTo>
                  <a:cubicBezTo>
                    <a:pt x="2346" y="394"/>
                    <a:pt x="2346" y="383"/>
                    <a:pt x="2346" y="383"/>
                  </a:cubicBezTo>
                  <a:cubicBezTo>
                    <a:pt x="2105" y="110"/>
                    <a:pt x="1675" y="1"/>
                    <a:pt x="126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1"/>
            <p:cNvSpPr/>
            <p:nvPr/>
          </p:nvSpPr>
          <p:spPr>
            <a:xfrm>
              <a:off x="3918025" y="2797925"/>
              <a:ext cx="53625" cy="58200"/>
            </a:xfrm>
            <a:custGeom>
              <a:rect b="b" l="l" r="r" t="t"/>
              <a:pathLst>
                <a:path extrusionOk="0" h="2328" w="2145">
                  <a:moveTo>
                    <a:pt x="502" y="0"/>
                  </a:moveTo>
                  <a:cubicBezTo>
                    <a:pt x="471" y="0"/>
                    <a:pt x="436" y="8"/>
                    <a:pt x="406" y="31"/>
                  </a:cubicBezTo>
                  <a:cubicBezTo>
                    <a:pt x="1" y="269"/>
                    <a:pt x="191" y="1043"/>
                    <a:pt x="322" y="1388"/>
                  </a:cubicBezTo>
                  <a:cubicBezTo>
                    <a:pt x="476" y="1817"/>
                    <a:pt x="915" y="2328"/>
                    <a:pt x="1413" y="2328"/>
                  </a:cubicBezTo>
                  <a:cubicBezTo>
                    <a:pt x="1454" y="2328"/>
                    <a:pt x="1495" y="2324"/>
                    <a:pt x="1537" y="2317"/>
                  </a:cubicBezTo>
                  <a:cubicBezTo>
                    <a:pt x="2144" y="2210"/>
                    <a:pt x="1632" y="1424"/>
                    <a:pt x="1477" y="1150"/>
                  </a:cubicBezTo>
                  <a:cubicBezTo>
                    <a:pt x="1323" y="853"/>
                    <a:pt x="977" y="43"/>
                    <a:pt x="549" y="7"/>
                  </a:cubicBezTo>
                  <a:cubicBezTo>
                    <a:pt x="536" y="3"/>
                    <a:pt x="519" y="0"/>
                    <a:pt x="50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1"/>
            <p:cNvSpPr/>
            <p:nvPr/>
          </p:nvSpPr>
          <p:spPr>
            <a:xfrm>
              <a:off x="3800175" y="2889750"/>
              <a:ext cx="37525" cy="28300"/>
            </a:xfrm>
            <a:custGeom>
              <a:rect b="b" l="l" r="r" t="t"/>
              <a:pathLst>
                <a:path extrusionOk="0" h="1132" w="1501">
                  <a:moveTo>
                    <a:pt x="721" y="0"/>
                  </a:moveTo>
                  <a:cubicBezTo>
                    <a:pt x="418" y="0"/>
                    <a:pt x="117" y="126"/>
                    <a:pt x="12" y="382"/>
                  </a:cubicBezTo>
                  <a:cubicBezTo>
                    <a:pt x="0" y="430"/>
                    <a:pt x="0" y="454"/>
                    <a:pt x="12" y="489"/>
                  </a:cubicBezTo>
                  <a:cubicBezTo>
                    <a:pt x="12" y="811"/>
                    <a:pt x="393" y="1073"/>
                    <a:pt x="667" y="1121"/>
                  </a:cubicBezTo>
                  <a:cubicBezTo>
                    <a:pt x="707" y="1128"/>
                    <a:pt x="750" y="1131"/>
                    <a:pt x="793" y="1131"/>
                  </a:cubicBezTo>
                  <a:cubicBezTo>
                    <a:pt x="1113" y="1131"/>
                    <a:pt x="1500" y="942"/>
                    <a:pt x="1500" y="597"/>
                  </a:cubicBezTo>
                  <a:cubicBezTo>
                    <a:pt x="1500" y="203"/>
                    <a:pt x="1108" y="0"/>
                    <a:pt x="72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4054075" y="2895650"/>
              <a:ext cx="42875" cy="32800"/>
            </a:xfrm>
            <a:custGeom>
              <a:rect b="b" l="l" r="r" t="t"/>
              <a:pathLst>
                <a:path extrusionOk="0" h="1312" w="1715">
                  <a:moveTo>
                    <a:pt x="797" y="1"/>
                  </a:moveTo>
                  <a:cubicBezTo>
                    <a:pt x="716" y="1"/>
                    <a:pt x="636" y="13"/>
                    <a:pt x="560" y="39"/>
                  </a:cubicBezTo>
                  <a:cubicBezTo>
                    <a:pt x="560" y="39"/>
                    <a:pt x="548" y="51"/>
                    <a:pt x="548" y="51"/>
                  </a:cubicBezTo>
                  <a:lnTo>
                    <a:pt x="512" y="51"/>
                  </a:lnTo>
                  <a:cubicBezTo>
                    <a:pt x="179" y="230"/>
                    <a:pt x="0" y="646"/>
                    <a:pt x="238" y="980"/>
                  </a:cubicBezTo>
                  <a:cubicBezTo>
                    <a:pt x="388" y="1191"/>
                    <a:pt x="649" y="1311"/>
                    <a:pt x="904" y="1311"/>
                  </a:cubicBezTo>
                  <a:cubicBezTo>
                    <a:pt x="994" y="1311"/>
                    <a:pt x="1083" y="1296"/>
                    <a:pt x="1167" y="1266"/>
                  </a:cubicBezTo>
                  <a:cubicBezTo>
                    <a:pt x="1512" y="1135"/>
                    <a:pt x="1715" y="742"/>
                    <a:pt x="1524" y="396"/>
                  </a:cubicBezTo>
                  <a:cubicBezTo>
                    <a:pt x="1376" y="155"/>
                    <a:pt x="1082" y="1"/>
                    <a:pt x="79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3014650" y="1963250"/>
              <a:ext cx="1907400" cy="2504750"/>
            </a:xfrm>
            <a:custGeom>
              <a:rect b="b" l="l" r="r" t="t"/>
              <a:pathLst>
                <a:path extrusionOk="0" h="100190" w="76296">
                  <a:moveTo>
                    <a:pt x="35267" y="1963"/>
                  </a:moveTo>
                  <a:cubicBezTo>
                    <a:pt x="35411" y="1963"/>
                    <a:pt x="35575" y="1983"/>
                    <a:pt x="35791" y="2033"/>
                  </a:cubicBezTo>
                  <a:cubicBezTo>
                    <a:pt x="35606" y="2008"/>
                    <a:pt x="35431" y="1996"/>
                    <a:pt x="35255" y="1996"/>
                  </a:cubicBezTo>
                  <a:cubicBezTo>
                    <a:pt x="35103" y="1996"/>
                    <a:pt x="34951" y="2005"/>
                    <a:pt x="34791" y="2021"/>
                  </a:cubicBezTo>
                  <a:cubicBezTo>
                    <a:pt x="34886" y="1997"/>
                    <a:pt x="34981" y="1974"/>
                    <a:pt x="35088" y="1974"/>
                  </a:cubicBezTo>
                  <a:cubicBezTo>
                    <a:pt x="35146" y="1966"/>
                    <a:pt x="35205" y="1963"/>
                    <a:pt x="35267" y="1963"/>
                  </a:cubicBezTo>
                  <a:close/>
                  <a:moveTo>
                    <a:pt x="20348" y="1628"/>
                  </a:moveTo>
                  <a:cubicBezTo>
                    <a:pt x="19622" y="1771"/>
                    <a:pt x="18884" y="1938"/>
                    <a:pt x="18181" y="2117"/>
                  </a:cubicBezTo>
                  <a:cubicBezTo>
                    <a:pt x="18884" y="1926"/>
                    <a:pt x="19610" y="1759"/>
                    <a:pt x="20348" y="1628"/>
                  </a:cubicBezTo>
                  <a:close/>
                  <a:moveTo>
                    <a:pt x="42875" y="4486"/>
                  </a:moveTo>
                  <a:lnTo>
                    <a:pt x="42875" y="4486"/>
                  </a:lnTo>
                  <a:cubicBezTo>
                    <a:pt x="43030" y="4593"/>
                    <a:pt x="43173" y="4712"/>
                    <a:pt x="43280" y="4855"/>
                  </a:cubicBezTo>
                  <a:cubicBezTo>
                    <a:pt x="43065" y="4676"/>
                    <a:pt x="43054" y="4629"/>
                    <a:pt x="42875" y="4486"/>
                  </a:cubicBezTo>
                  <a:close/>
                  <a:moveTo>
                    <a:pt x="15872" y="4236"/>
                  </a:moveTo>
                  <a:cubicBezTo>
                    <a:pt x="15860" y="4283"/>
                    <a:pt x="15872" y="4331"/>
                    <a:pt x="15895" y="4379"/>
                  </a:cubicBezTo>
                  <a:cubicBezTo>
                    <a:pt x="16055" y="4720"/>
                    <a:pt x="16185" y="4819"/>
                    <a:pt x="16320" y="4819"/>
                  </a:cubicBezTo>
                  <a:cubicBezTo>
                    <a:pt x="16507" y="4819"/>
                    <a:pt x="16705" y="4632"/>
                    <a:pt x="17007" y="4632"/>
                  </a:cubicBezTo>
                  <a:cubicBezTo>
                    <a:pt x="17075" y="4632"/>
                    <a:pt x="17149" y="4641"/>
                    <a:pt x="17229" y="4664"/>
                  </a:cubicBezTo>
                  <a:cubicBezTo>
                    <a:pt x="17372" y="4712"/>
                    <a:pt x="17419" y="4843"/>
                    <a:pt x="17515" y="4986"/>
                  </a:cubicBezTo>
                  <a:cubicBezTo>
                    <a:pt x="16748" y="4865"/>
                    <a:pt x="15969" y="4778"/>
                    <a:pt x="15177" y="4778"/>
                  </a:cubicBezTo>
                  <a:cubicBezTo>
                    <a:pt x="14640" y="4778"/>
                    <a:pt x="14098" y="4818"/>
                    <a:pt x="13550" y="4915"/>
                  </a:cubicBezTo>
                  <a:cubicBezTo>
                    <a:pt x="13193" y="4974"/>
                    <a:pt x="12943" y="5081"/>
                    <a:pt x="12597" y="5176"/>
                  </a:cubicBezTo>
                  <a:cubicBezTo>
                    <a:pt x="12323" y="5248"/>
                    <a:pt x="12026" y="5260"/>
                    <a:pt x="11728" y="5284"/>
                  </a:cubicBezTo>
                  <a:cubicBezTo>
                    <a:pt x="11835" y="5272"/>
                    <a:pt x="11931" y="5260"/>
                    <a:pt x="12038" y="5236"/>
                  </a:cubicBezTo>
                  <a:cubicBezTo>
                    <a:pt x="13205" y="4986"/>
                    <a:pt x="14395" y="4700"/>
                    <a:pt x="15514" y="4343"/>
                  </a:cubicBezTo>
                  <a:cubicBezTo>
                    <a:pt x="15550" y="4343"/>
                    <a:pt x="15693" y="4295"/>
                    <a:pt x="15872" y="4236"/>
                  </a:cubicBezTo>
                  <a:close/>
                  <a:moveTo>
                    <a:pt x="14645" y="6069"/>
                  </a:moveTo>
                  <a:cubicBezTo>
                    <a:pt x="14752" y="6069"/>
                    <a:pt x="14860" y="6081"/>
                    <a:pt x="14967" y="6081"/>
                  </a:cubicBezTo>
                  <a:cubicBezTo>
                    <a:pt x="15050" y="6093"/>
                    <a:pt x="15121" y="6105"/>
                    <a:pt x="15205" y="6117"/>
                  </a:cubicBezTo>
                  <a:cubicBezTo>
                    <a:pt x="15324" y="6141"/>
                    <a:pt x="15348" y="6153"/>
                    <a:pt x="15276" y="6153"/>
                  </a:cubicBezTo>
                  <a:cubicBezTo>
                    <a:pt x="15169" y="6308"/>
                    <a:pt x="14740" y="6450"/>
                    <a:pt x="14550" y="6522"/>
                  </a:cubicBezTo>
                  <a:cubicBezTo>
                    <a:pt x="14401" y="6583"/>
                    <a:pt x="14141" y="6709"/>
                    <a:pt x="13930" y="6709"/>
                  </a:cubicBezTo>
                  <a:cubicBezTo>
                    <a:pt x="13854" y="6709"/>
                    <a:pt x="13785" y="6693"/>
                    <a:pt x="13728" y="6653"/>
                  </a:cubicBezTo>
                  <a:cubicBezTo>
                    <a:pt x="13312" y="6355"/>
                    <a:pt x="13597" y="6248"/>
                    <a:pt x="13788" y="6188"/>
                  </a:cubicBezTo>
                  <a:cubicBezTo>
                    <a:pt x="14062" y="6093"/>
                    <a:pt x="14359" y="6069"/>
                    <a:pt x="14645" y="6069"/>
                  </a:cubicBezTo>
                  <a:close/>
                  <a:moveTo>
                    <a:pt x="17995" y="7090"/>
                  </a:moveTo>
                  <a:cubicBezTo>
                    <a:pt x="18097" y="7090"/>
                    <a:pt x="18200" y="7099"/>
                    <a:pt x="18300" y="7117"/>
                  </a:cubicBezTo>
                  <a:cubicBezTo>
                    <a:pt x="18396" y="7141"/>
                    <a:pt x="18539" y="7153"/>
                    <a:pt x="18550" y="7272"/>
                  </a:cubicBezTo>
                  <a:cubicBezTo>
                    <a:pt x="18550" y="7367"/>
                    <a:pt x="18241" y="7546"/>
                    <a:pt x="18181" y="7570"/>
                  </a:cubicBezTo>
                  <a:cubicBezTo>
                    <a:pt x="17999" y="7670"/>
                    <a:pt x="17769" y="7749"/>
                    <a:pt x="17554" y="7749"/>
                  </a:cubicBezTo>
                  <a:cubicBezTo>
                    <a:pt x="17487" y="7749"/>
                    <a:pt x="17422" y="7741"/>
                    <a:pt x="17360" y="7724"/>
                  </a:cubicBezTo>
                  <a:cubicBezTo>
                    <a:pt x="17193" y="7689"/>
                    <a:pt x="16979" y="7582"/>
                    <a:pt x="17074" y="7403"/>
                  </a:cubicBezTo>
                  <a:cubicBezTo>
                    <a:pt x="17110" y="7331"/>
                    <a:pt x="17241" y="7284"/>
                    <a:pt x="17312" y="7248"/>
                  </a:cubicBezTo>
                  <a:cubicBezTo>
                    <a:pt x="17520" y="7140"/>
                    <a:pt x="17757" y="7090"/>
                    <a:pt x="17995" y="7090"/>
                  </a:cubicBezTo>
                  <a:close/>
                  <a:moveTo>
                    <a:pt x="54186" y="7879"/>
                  </a:moveTo>
                  <a:cubicBezTo>
                    <a:pt x="54186" y="7915"/>
                    <a:pt x="54186" y="7963"/>
                    <a:pt x="54186" y="8010"/>
                  </a:cubicBezTo>
                  <a:cubicBezTo>
                    <a:pt x="54186" y="8010"/>
                    <a:pt x="54174" y="7998"/>
                    <a:pt x="54174" y="7998"/>
                  </a:cubicBezTo>
                  <a:cubicBezTo>
                    <a:pt x="54162" y="7974"/>
                    <a:pt x="54150" y="7951"/>
                    <a:pt x="54138" y="7927"/>
                  </a:cubicBezTo>
                  <a:cubicBezTo>
                    <a:pt x="54162" y="7915"/>
                    <a:pt x="54174" y="7903"/>
                    <a:pt x="54186" y="7879"/>
                  </a:cubicBezTo>
                  <a:close/>
                  <a:moveTo>
                    <a:pt x="14696" y="8031"/>
                  </a:moveTo>
                  <a:cubicBezTo>
                    <a:pt x="14788" y="8031"/>
                    <a:pt x="14907" y="8057"/>
                    <a:pt x="14967" y="8117"/>
                  </a:cubicBezTo>
                  <a:cubicBezTo>
                    <a:pt x="15145" y="8272"/>
                    <a:pt x="14883" y="8415"/>
                    <a:pt x="14729" y="8439"/>
                  </a:cubicBezTo>
                  <a:cubicBezTo>
                    <a:pt x="14586" y="8427"/>
                    <a:pt x="14300" y="8332"/>
                    <a:pt x="14407" y="8153"/>
                  </a:cubicBezTo>
                  <a:cubicBezTo>
                    <a:pt x="14455" y="8082"/>
                    <a:pt x="14562" y="8046"/>
                    <a:pt x="14645" y="8034"/>
                  </a:cubicBezTo>
                  <a:cubicBezTo>
                    <a:pt x="14661" y="8032"/>
                    <a:pt x="14678" y="8031"/>
                    <a:pt x="14696" y="8031"/>
                  </a:cubicBezTo>
                  <a:close/>
                  <a:moveTo>
                    <a:pt x="21338" y="11827"/>
                  </a:moveTo>
                  <a:cubicBezTo>
                    <a:pt x="21591" y="11827"/>
                    <a:pt x="21895" y="12320"/>
                    <a:pt x="21956" y="12570"/>
                  </a:cubicBezTo>
                  <a:cubicBezTo>
                    <a:pt x="21979" y="12665"/>
                    <a:pt x="22015" y="12773"/>
                    <a:pt x="21991" y="12868"/>
                  </a:cubicBezTo>
                  <a:cubicBezTo>
                    <a:pt x="21961" y="12983"/>
                    <a:pt x="21890" y="13021"/>
                    <a:pt x="21806" y="13021"/>
                  </a:cubicBezTo>
                  <a:cubicBezTo>
                    <a:pt x="21726" y="13021"/>
                    <a:pt x="21632" y="12986"/>
                    <a:pt x="21551" y="12951"/>
                  </a:cubicBezTo>
                  <a:cubicBezTo>
                    <a:pt x="21229" y="12796"/>
                    <a:pt x="20991" y="12451"/>
                    <a:pt x="21086" y="12082"/>
                  </a:cubicBezTo>
                  <a:cubicBezTo>
                    <a:pt x="21152" y="11898"/>
                    <a:pt x="21241" y="11827"/>
                    <a:pt x="21338" y="11827"/>
                  </a:cubicBezTo>
                  <a:close/>
                  <a:moveTo>
                    <a:pt x="32862" y="12892"/>
                  </a:moveTo>
                  <a:lnTo>
                    <a:pt x="32862" y="12892"/>
                  </a:lnTo>
                  <a:cubicBezTo>
                    <a:pt x="32921" y="12963"/>
                    <a:pt x="32981" y="13023"/>
                    <a:pt x="33028" y="13082"/>
                  </a:cubicBezTo>
                  <a:cubicBezTo>
                    <a:pt x="33005" y="13070"/>
                    <a:pt x="32981" y="13058"/>
                    <a:pt x="32969" y="13046"/>
                  </a:cubicBezTo>
                  <a:cubicBezTo>
                    <a:pt x="32921" y="12999"/>
                    <a:pt x="32897" y="12963"/>
                    <a:pt x="32862" y="12892"/>
                  </a:cubicBezTo>
                  <a:close/>
                  <a:moveTo>
                    <a:pt x="28815" y="15080"/>
                  </a:moveTo>
                  <a:cubicBezTo>
                    <a:pt x="28943" y="15080"/>
                    <a:pt x="29073" y="15092"/>
                    <a:pt x="29207" y="15118"/>
                  </a:cubicBezTo>
                  <a:cubicBezTo>
                    <a:pt x="29659" y="15202"/>
                    <a:pt x="31469" y="15844"/>
                    <a:pt x="30135" y="16142"/>
                  </a:cubicBezTo>
                  <a:cubicBezTo>
                    <a:pt x="30077" y="16156"/>
                    <a:pt x="30013" y="16161"/>
                    <a:pt x="29945" y="16161"/>
                  </a:cubicBezTo>
                  <a:cubicBezTo>
                    <a:pt x="29668" y="16161"/>
                    <a:pt x="29331" y="16070"/>
                    <a:pt x="29066" y="16070"/>
                  </a:cubicBezTo>
                  <a:cubicBezTo>
                    <a:pt x="29053" y="16070"/>
                    <a:pt x="29040" y="16070"/>
                    <a:pt x="29028" y="16071"/>
                  </a:cubicBezTo>
                  <a:cubicBezTo>
                    <a:pt x="28103" y="16105"/>
                    <a:pt x="27188" y="16299"/>
                    <a:pt x="26274" y="16299"/>
                  </a:cubicBezTo>
                  <a:cubicBezTo>
                    <a:pt x="26224" y="16299"/>
                    <a:pt x="26173" y="16298"/>
                    <a:pt x="26123" y="16297"/>
                  </a:cubicBezTo>
                  <a:cubicBezTo>
                    <a:pt x="25985" y="16297"/>
                    <a:pt x="25769" y="16307"/>
                    <a:pt x="25577" y="16307"/>
                  </a:cubicBezTo>
                  <a:cubicBezTo>
                    <a:pt x="25208" y="16307"/>
                    <a:pt x="24931" y="16270"/>
                    <a:pt x="25480" y="16059"/>
                  </a:cubicBezTo>
                  <a:cubicBezTo>
                    <a:pt x="25873" y="15916"/>
                    <a:pt x="26290" y="15785"/>
                    <a:pt x="26694" y="15678"/>
                  </a:cubicBezTo>
                  <a:cubicBezTo>
                    <a:pt x="27424" y="15465"/>
                    <a:pt x="28084" y="15080"/>
                    <a:pt x="28815" y="15080"/>
                  </a:cubicBezTo>
                  <a:close/>
                  <a:moveTo>
                    <a:pt x="31750" y="18591"/>
                  </a:moveTo>
                  <a:lnTo>
                    <a:pt x="31750" y="18591"/>
                  </a:lnTo>
                  <a:cubicBezTo>
                    <a:pt x="31751" y="18592"/>
                    <a:pt x="31753" y="18593"/>
                    <a:pt x="31754" y="18595"/>
                  </a:cubicBezTo>
                  <a:cubicBezTo>
                    <a:pt x="31753" y="18594"/>
                    <a:pt x="31751" y="18592"/>
                    <a:pt x="31750" y="18591"/>
                  </a:cubicBezTo>
                  <a:close/>
                  <a:moveTo>
                    <a:pt x="37403" y="18124"/>
                  </a:moveTo>
                  <a:cubicBezTo>
                    <a:pt x="37414" y="18124"/>
                    <a:pt x="37424" y="18126"/>
                    <a:pt x="37434" y="18130"/>
                  </a:cubicBezTo>
                  <a:cubicBezTo>
                    <a:pt x="37529" y="18178"/>
                    <a:pt x="37529" y="18476"/>
                    <a:pt x="37481" y="18547"/>
                  </a:cubicBezTo>
                  <a:cubicBezTo>
                    <a:pt x="37420" y="18670"/>
                    <a:pt x="37303" y="18704"/>
                    <a:pt x="37174" y="18704"/>
                  </a:cubicBezTo>
                  <a:cubicBezTo>
                    <a:pt x="37027" y="18704"/>
                    <a:pt x="36863" y="18661"/>
                    <a:pt x="36743" y="18654"/>
                  </a:cubicBezTo>
                  <a:cubicBezTo>
                    <a:pt x="36720" y="18654"/>
                    <a:pt x="36697" y="18653"/>
                    <a:pt x="36674" y="18653"/>
                  </a:cubicBezTo>
                  <a:cubicBezTo>
                    <a:pt x="36448" y="18653"/>
                    <a:pt x="36229" y="18685"/>
                    <a:pt x="36010" y="18685"/>
                  </a:cubicBezTo>
                  <a:cubicBezTo>
                    <a:pt x="35886" y="18685"/>
                    <a:pt x="35762" y="18675"/>
                    <a:pt x="35636" y="18642"/>
                  </a:cubicBezTo>
                  <a:cubicBezTo>
                    <a:pt x="35564" y="18619"/>
                    <a:pt x="35505" y="18595"/>
                    <a:pt x="35445" y="18571"/>
                  </a:cubicBezTo>
                  <a:cubicBezTo>
                    <a:pt x="35648" y="18547"/>
                    <a:pt x="35862" y="18523"/>
                    <a:pt x="36065" y="18500"/>
                  </a:cubicBezTo>
                  <a:cubicBezTo>
                    <a:pt x="36457" y="18416"/>
                    <a:pt x="36874" y="18190"/>
                    <a:pt x="37267" y="18154"/>
                  </a:cubicBezTo>
                  <a:cubicBezTo>
                    <a:pt x="37305" y="18154"/>
                    <a:pt x="37359" y="18124"/>
                    <a:pt x="37403" y="18124"/>
                  </a:cubicBezTo>
                  <a:close/>
                  <a:moveTo>
                    <a:pt x="33379" y="16848"/>
                  </a:moveTo>
                  <a:cubicBezTo>
                    <a:pt x="33609" y="16848"/>
                    <a:pt x="33780" y="16998"/>
                    <a:pt x="33886" y="17297"/>
                  </a:cubicBezTo>
                  <a:cubicBezTo>
                    <a:pt x="34347" y="17615"/>
                    <a:pt x="34429" y="17774"/>
                    <a:pt x="34116" y="17774"/>
                  </a:cubicBezTo>
                  <a:cubicBezTo>
                    <a:pt x="34065" y="17774"/>
                    <a:pt x="34004" y="17770"/>
                    <a:pt x="33933" y="17761"/>
                  </a:cubicBezTo>
                  <a:cubicBezTo>
                    <a:pt x="33850" y="17821"/>
                    <a:pt x="33695" y="17797"/>
                    <a:pt x="33612" y="17845"/>
                  </a:cubicBezTo>
                  <a:cubicBezTo>
                    <a:pt x="33350" y="17988"/>
                    <a:pt x="33326" y="18107"/>
                    <a:pt x="33195" y="18369"/>
                  </a:cubicBezTo>
                  <a:cubicBezTo>
                    <a:pt x="33004" y="18735"/>
                    <a:pt x="32924" y="18861"/>
                    <a:pt x="32878" y="18861"/>
                  </a:cubicBezTo>
                  <a:cubicBezTo>
                    <a:pt x="32782" y="18861"/>
                    <a:pt x="32843" y="18290"/>
                    <a:pt x="32350" y="18226"/>
                  </a:cubicBezTo>
                  <a:cubicBezTo>
                    <a:pt x="32350" y="18226"/>
                    <a:pt x="31730" y="18436"/>
                    <a:pt x="31736" y="18562"/>
                  </a:cubicBezTo>
                  <a:lnTo>
                    <a:pt x="31736" y="18562"/>
                  </a:lnTo>
                  <a:cubicBezTo>
                    <a:pt x="31694" y="18404"/>
                    <a:pt x="31865" y="17804"/>
                    <a:pt x="31778" y="17630"/>
                  </a:cubicBezTo>
                  <a:cubicBezTo>
                    <a:pt x="31631" y="17305"/>
                    <a:pt x="31226" y="17183"/>
                    <a:pt x="30847" y="17183"/>
                  </a:cubicBezTo>
                  <a:cubicBezTo>
                    <a:pt x="30795" y="17183"/>
                    <a:pt x="30744" y="17186"/>
                    <a:pt x="30695" y="17190"/>
                  </a:cubicBezTo>
                  <a:cubicBezTo>
                    <a:pt x="31493" y="17071"/>
                    <a:pt x="32302" y="16987"/>
                    <a:pt x="33112" y="16904"/>
                  </a:cubicBezTo>
                  <a:cubicBezTo>
                    <a:pt x="33208" y="16867"/>
                    <a:pt x="33297" y="16848"/>
                    <a:pt x="33379" y="16848"/>
                  </a:cubicBezTo>
                  <a:close/>
                  <a:moveTo>
                    <a:pt x="30457" y="17214"/>
                  </a:moveTo>
                  <a:cubicBezTo>
                    <a:pt x="30421" y="17226"/>
                    <a:pt x="30385" y="17237"/>
                    <a:pt x="30350" y="17249"/>
                  </a:cubicBezTo>
                  <a:cubicBezTo>
                    <a:pt x="29849" y="17392"/>
                    <a:pt x="29302" y="18011"/>
                    <a:pt x="29242" y="18535"/>
                  </a:cubicBezTo>
                  <a:cubicBezTo>
                    <a:pt x="29195" y="19000"/>
                    <a:pt x="29457" y="19011"/>
                    <a:pt x="29528" y="19381"/>
                  </a:cubicBezTo>
                  <a:cubicBezTo>
                    <a:pt x="29599" y="19726"/>
                    <a:pt x="29814" y="19476"/>
                    <a:pt x="29361" y="19845"/>
                  </a:cubicBezTo>
                  <a:cubicBezTo>
                    <a:pt x="29254" y="19916"/>
                    <a:pt x="29159" y="20000"/>
                    <a:pt x="29064" y="20071"/>
                  </a:cubicBezTo>
                  <a:cubicBezTo>
                    <a:pt x="28768" y="19740"/>
                    <a:pt x="28461" y="19410"/>
                    <a:pt x="28154" y="19079"/>
                  </a:cubicBezTo>
                  <a:lnTo>
                    <a:pt x="28154" y="19079"/>
                  </a:lnTo>
                  <a:cubicBezTo>
                    <a:pt x="28203" y="19039"/>
                    <a:pt x="28375" y="17640"/>
                    <a:pt x="28351" y="17640"/>
                  </a:cubicBezTo>
                  <a:lnTo>
                    <a:pt x="28351" y="17640"/>
                  </a:lnTo>
                  <a:cubicBezTo>
                    <a:pt x="28351" y="17640"/>
                    <a:pt x="28351" y="17640"/>
                    <a:pt x="28350" y="17641"/>
                  </a:cubicBezTo>
                  <a:lnTo>
                    <a:pt x="28350" y="17641"/>
                  </a:lnTo>
                  <a:cubicBezTo>
                    <a:pt x="28532" y="17345"/>
                    <a:pt x="29636" y="17345"/>
                    <a:pt x="29921" y="17297"/>
                  </a:cubicBezTo>
                  <a:cubicBezTo>
                    <a:pt x="30100" y="17261"/>
                    <a:pt x="30278" y="17249"/>
                    <a:pt x="30457" y="17214"/>
                  </a:cubicBezTo>
                  <a:close/>
                  <a:moveTo>
                    <a:pt x="35826" y="19535"/>
                  </a:moveTo>
                  <a:cubicBezTo>
                    <a:pt x="35600" y="19773"/>
                    <a:pt x="35064" y="20000"/>
                    <a:pt x="34874" y="20095"/>
                  </a:cubicBezTo>
                  <a:cubicBezTo>
                    <a:pt x="34421" y="20297"/>
                    <a:pt x="33933" y="20428"/>
                    <a:pt x="33445" y="20524"/>
                  </a:cubicBezTo>
                  <a:cubicBezTo>
                    <a:pt x="33153" y="20574"/>
                    <a:pt x="32853" y="20624"/>
                    <a:pt x="32551" y="20624"/>
                  </a:cubicBezTo>
                  <a:cubicBezTo>
                    <a:pt x="32496" y="20624"/>
                    <a:pt x="32441" y="20623"/>
                    <a:pt x="32386" y="20619"/>
                  </a:cubicBezTo>
                  <a:cubicBezTo>
                    <a:pt x="31862" y="20571"/>
                    <a:pt x="31624" y="20250"/>
                    <a:pt x="32386" y="20107"/>
                  </a:cubicBezTo>
                  <a:cubicBezTo>
                    <a:pt x="32647" y="20047"/>
                    <a:pt x="32897" y="20059"/>
                    <a:pt x="33159" y="19964"/>
                  </a:cubicBezTo>
                  <a:cubicBezTo>
                    <a:pt x="33481" y="19845"/>
                    <a:pt x="33719" y="19654"/>
                    <a:pt x="34076" y="19619"/>
                  </a:cubicBezTo>
                  <a:cubicBezTo>
                    <a:pt x="34150" y="19614"/>
                    <a:pt x="34224" y="19612"/>
                    <a:pt x="34300" y="19612"/>
                  </a:cubicBezTo>
                  <a:cubicBezTo>
                    <a:pt x="34551" y="19612"/>
                    <a:pt x="34814" y="19633"/>
                    <a:pt x="35068" y="19633"/>
                  </a:cubicBezTo>
                  <a:cubicBezTo>
                    <a:pt x="35111" y="19633"/>
                    <a:pt x="35153" y="19632"/>
                    <a:pt x="35195" y="19631"/>
                  </a:cubicBezTo>
                  <a:cubicBezTo>
                    <a:pt x="35267" y="19619"/>
                    <a:pt x="35612" y="19559"/>
                    <a:pt x="35826" y="19535"/>
                  </a:cubicBezTo>
                  <a:close/>
                  <a:moveTo>
                    <a:pt x="3465" y="30465"/>
                  </a:moveTo>
                  <a:cubicBezTo>
                    <a:pt x="3477" y="30465"/>
                    <a:pt x="3477" y="30477"/>
                    <a:pt x="3477" y="30477"/>
                  </a:cubicBezTo>
                  <a:cubicBezTo>
                    <a:pt x="3489" y="30489"/>
                    <a:pt x="3489" y="30501"/>
                    <a:pt x="3489" y="30513"/>
                  </a:cubicBezTo>
                  <a:cubicBezTo>
                    <a:pt x="3489" y="30501"/>
                    <a:pt x="3477" y="30477"/>
                    <a:pt x="3465" y="30465"/>
                  </a:cubicBezTo>
                  <a:close/>
                  <a:moveTo>
                    <a:pt x="3489" y="31037"/>
                  </a:moveTo>
                  <a:cubicBezTo>
                    <a:pt x="3489" y="31180"/>
                    <a:pt x="3501" y="31215"/>
                    <a:pt x="3465" y="31299"/>
                  </a:cubicBezTo>
                  <a:cubicBezTo>
                    <a:pt x="3453" y="31323"/>
                    <a:pt x="3441" y="31358"/>
                    <a:pt x="3418" y="31394"/>
                  </a:cubicBezTo>
                  <a:cubicBezTo>
                    <a:pt x="3441" y="31263"/>
                    <a:pt x="3465" y="31144"/>
                    <a:pt x="3489" y="31037"/>
                  </a:cubicBezTo>
                  <a:close/>
                  <a:moveTo>
                    <a:pt x="19384" y="42298"/>
                  </a:moveTo>
                  <a:cubicBezTo>
                    <a:pt x="19474" y="42298"/>
                    <a:pt x="19564" y="42316"/>
                    <a:pt x="19658" y="42360"/>
                  </a:cubicBezTo>
                  <a:cubicBezTo>
                    <a:pt x="19717" y="42383"/>
                    <a:pt x="19753" y="42419"/>
                    <a:pt x="19789" y="42455"/>
                  </a:cubicBezTo>
                  <a:cubicBezTo>
                    <a:pt x="19598" y="42383"/>
                    <a:pt x="19384" y="42348"/>
                    <a:pt x="19134" y="42336"/>
                  </a:cubicBezTo>
                  <a:cubicBezTo>
                    <a:pt x="19219" y="42313"/>
                    <a:pt x="19302" y="42298"/>
                    <a:pt x="19384" y="42298"/>
                  </a:cubicBezTo>
                  <a:close/>
                  <a:moveTo>
                    <a:pt x="42934" y="47241"/>
                  </a:moveTo>
                  <a:cubicBezTo>
                    <a:pt x="42911" y="47253"/>
                    <a:pt x="42875" y="47265"/>
                    <a:pt x="42839" y="47289"/>
                  </a:cubicBezTo>
                  <a:cubicBezTo>
                    <a:pt x="42744" y="47336"/>
                    <a:pt x="42482" y="47467"/>
                    <a:pt x="42137" y="47551"/>
                  </a:cubicBezTo>
                  <a:cubicBezTo>
                    <a:pt x="42399" y="47420"/>
                    <a:pt x="42673" y="47313"/>
                    <a:pt x="42934" y="47241"/>
                  </a:cubicBezTo>
                  <a:close/>
                  <a:moveTo>
                    <a:pt x="35148" y="61493"/>
                  </a:moveTo>
                  <a:lnTo>
                    <a:pt x="35148" y="61493"/>
                  </a:lnTo>
                  <a:cubicBezTo>
                    <a:pt x="35183" y="61541"/>
                    <a:pt x="35219" y="61576"/>
                    <a:pt x="35243" y="61636"/>
                  </a:cubicBezTo>
                  <a:cubicBezTo>
                    <a:pt x="35243" y="61660"/>
                    <a:pt x="35243" y="61683"/>
                    <a:pt x="35255" y="61707"/>
                  </a:cubicBezTo>
                  <a:cubicBezTo>
                    <a:pt x="35219" y="61648"/>
                    <a:pt x="35195" y="61588"/>
                    <a:pt x="35148" y="61493"/>
                  </a:cubicBezTo>
                  <a:close/>
                  <a:moveTo>
                    <a:pt x="38381" y="72400"/>
                  </a:moveTo>
                  <a:cubicBezTo>
                    <a:pt x="38412" y="72400"/>
                    <a:pt x="38465" y="72406"/>
                    <a:pt x="38529" y="72411"/>
                  </a:cubicBezTo>
                  <a:cubicBezTo>
                    <a:pt x="38493" y="72435"/>
                    <a:pt x="38470" y="72459"/>
                    <a:pt x="38458" y="72482"/>
                  </a:cubicBezTo>
                  <a:cubicBezTo>
                    <a:pt x="38340" y="72416"/>
                    <a:pt x="38331" y="72400"/>
                    <a:pt x="38381" y="72400"/>
                  </a:cubicBezTo>
                  <a:close/>
                  <a:moveTo>
                    <a:pt x="44887" y="81079"/>
                  </a:moveTo>
                  <a:lnTo>
                    <a:pt x="44887" y="81079"/>
                  </a:lnTo>
                  <a:cubicBezTo>
                    <a:pt x="44851" y="81305"/>
                    <a:pt x="44804" y="81495"/>
                    <a:pt x="44732" y="81650"/>
                  </a:cubicBezTo>
                  <a:cubicBezTo>
                    <a:pt x="44649" y="81888"/>
                    <a:pt x="44506" y="82186"/>
                    <a:pt x="44327" y="82507"/>
                  </a:cubicBezTo>
                  <a:cubicBezTo>
                    <a:pt x="44554" y="82019"/>
                    <a:pt x="44744" y="81555"/>
                    <a:pt x="44887" y="81079"/>
                  </a:cubicBezTo>
                  <a:close/>
                  <a:moveTo>
                    <a:pt x="33517" y="1"/>
                  </a:moveTo>
                  <a:cubicBezTo>
                    <a:pt x="29804" y="1"/>
                    <a:pt x="26111" y="398"/>
                    <a:pt x="22444" y="1033"/>
                  </a:cubicBezTo>
                  <a:cubicBezTo>
                    <a:pt x="20420" y="1390"/>
                    <a:pt x="18372" y="1783"/>
                    <a:pt x="16407" y="2426"/>
                  </a:cubicBezTo>
                  <a:cubicBezTo>
                    <a:pt x="14693" y="2986"/>
                    <a:pt x="13562" y="4236"/>
                    <a:pt x="11931" y="4867"/>
                  </a:cubicBezTo>
                  <a:cubicBezTo>
                    <a:pt x="11728" y="4903"/>
                    <a:pt x="11454" y="4879"/>
                    <a:pt x="11264" y="4950"/>
                  </a:cubicBezTo>
                  <a:cubicBezTo>
                    <a:pt x="11109" y="5010"/>
                    <a:pt x="11061" y="5284"/>
                    <a:pt x="11264" y="5307"/>
                  </a:cubicBezTo>
                  <a:cubicBezTo>
                    <a:pt x="11002" y="5331"/>
                    <a:pt x="10752" y="5343"/>
                    <a:pt x="10538" y="5403"/>
                  </a:cubicBezTo>
                  <a:cubicBezTo>
                    <a:pt x="10049" y="5546"/>
                    <a:pt x="9668" y="5831"/>
                    <a:pt x="9216" y="6069"/>
                  </a:cubicBezTo>
                  <a:cubicBezTo>
                    <a:pt x="7001" y="7248"/>
                    <a:pt x="4977" y="8153"/>
                    <a:pt x="3049" y="9760"/>
                  </a:cubicBezTo>
                  <a:cubicBezTo>
                    <a:pt x="2965" y="9832"/>
                    <a:pt x="2977" y="9963"/>
                    <a:pt x="3049" y="10034"/>
                  </a:cubicBezTo>
                  <a:cubicBezTo>
                    <a:pt x="3370" y="10379"/>
                    <a:pt x="3799" y="10153"/>
                    <a:pt x="4096" y="10475"/>
                  </a:cubicBezTo>
                  <a:cubicBezTo>
                    <a:pt x="4811" y="11237"/>
                    <a:pt x="4180" y="11999"/>
                    <a:pt x="3989" y="12844"/>
                  </a:cubicBezTo>
                  <a:cubicBezTo>
                    <a:pt x="3775" y="13749"/>
                    <a:pt x="3965" y="14249"/>
                    <a:pt x="2929" y="14725"/>
                  </a:cubicBezTo>
                  <a:cubicBezTo>
                    <a:pt x="2858" y="14761"/>
                    <a:pt x="2810" y="14868"/>
                    <a:pt x="2834" y="14940"/>
                  </a:cubicBezTo>
                  <a:cubicBezTo>
                    <a:pt x="3013" y="15428"/>
                    <a:pt x="3513" y="15928"/>
                    <a:pt x="4013" y="15987"/>
                  </a:cubicBezTo>
                  <a:lnTo>
                    <a:pt x="4001" y="15987"/>
                  </a:lnTo>
                  <a:cubicBezTo>
                    <a:pt x="3775" y="16035"/>
                    <a:pt x="3846" y="16344"/>
                    <a:pt x="4049" y="16356"/>
                  </a:cubicBezTo>
                  <a:cubicBezTo>
                    <a:pt x="4501" y="16404"/>
                    <a:pt x="3775" y="16571"/>
                    <a:pt x="3430" y="16892"/>
                  </a:cubicBezTo>
                  <a:cubicBezTo>
                    <a:pt x="2989" y="17285"/>
                    <a:pt x="2584" y="17845"/>
                    <a:pt x="2275" y="18357"/>
                  </a:cubicBezTo>
                  <a:cubicBezTo>
                    <a:pt x="1751" y="19226"/>
                    <a:pt x="917" y="20297"/>
                    <a:pt x="489" y="21238"/>
                  </a:cubicBezTo>
                  <a:cubicBezTo>
                    <a:pt x="1" y="22286"/>
                    <a:pt x="120" y="22833"/>
                    <a:pt x="322" y="23964"/>
                  </a:cubicBezTo>
                  <a:cubicBezTo>
                    <a:pt x="620" y="25655"/>
                    <a:pt x="1870" y="26929"/>
                    <a:pt x="2191" y="28548"/>
                  </a:cubicBezTo>
                  <a:cubicBezTo>
                    <a:pt x="2334" y="29263"/>
                    <a:pt x="2251" y="29668"/>
                    <a:pt x="2525" y="30310"/>
                  </a:cubicBezTo>
                  <a:cubicBezTo>
                    <a:pt x="2584" y="30465"/>
                    <a:pt x="2929" y="30334"/>
                    <a:pt x="3037" y="30561"/>
                  </a:cubicBezTo>
                  <a:cubicBezTo>
                    <a:pt x="3251" y="31001"/>
                    <a:pt x="3084" y="31370"/>
                    <a:pt x="2620" y="31751"/>
                  </a:cubicBezTo>
                  <a:cubicBezTo>
                    <a:pt x="2537" y="31823"/>
                    <a:pt x="2548" y="31954"/>
                    <a:pt x="2620" y="32013"/>
                  </a:cubicBezTo>
                  <a:cubicBezTo>
                    <a:pt x="2918" y="32335"/>
                    <a:pt x="3501" y="32549"/>
                    <a:pt x="3739" y="32835"/>
                  </a:cubicBezTo>
                  <a:cubicBezTo>
                    <a:pt x="4275" y="33478"/>
                    <a:pt x="4001" y="33799"/>
                    <a:pt x="4001" y="34478"/>
                  </a:cubicBezTo>
                  <a:cubicBezTo>
                    <a:pt x="4001" y="34537"/>
                    <a:pt x="4037" y="34609"/>
                    <a:pt x="4096" y="34632"/>
                  </a:cubicBezTo>
                  <a:cubicBezTo>
                    <a:pt x="4644" y="34954"/>
                    <a:pt x="4763" y="35692"/>
                    <a:pt x="4918" y="36252"/>
                  </a:cubicBezTo>
                  <a:cubicBezTo>
                    <a:pt x="4942" y="36311"/>
                    <a:pt x="4989" y="36359"/>
                    <a:pt x="5061" y="36383"/>
                  </a:cubicBezTo>
                  <a:cubicBezTo>
                    <a:pt x="5213" y="36422"/>
                    <a:pt x="5348" y="36442"/>
                    <a:pt x="5473" y="36442"/>
                  </a:cubicBezTo>
                  <a:cubicBezTo>
                    <a:pt x="5767" y="36442"/>
                    <a:pt x="6006" y="36331"/>
                    <a:pt x="6299" y="36097"/>
                  </a:cubicBezTo>
                  <a:cubicBezTo>
                    <a:pt x="6347" y="36049"/>
                    <a:pt x="6358" y="35966"/>
                    <a:pt x="6347" y="35906"/>
                  </a:cubicBezTo>
                  <a:cubicBezTo>
                    <a:pt x="6251" y="35537"/>
                    <a:pt x="6037" y="35240"/>
                    <a:pt x="5942" y="34871"/>
                  </a:cubicBezTo>
                  <a:cubicBezTo>
                    <a:pt x="5918" y="34811"/>
                    <a:pt x="5870" y="34752"/>
                    <a:pt x="5799" y="34740"/>
                  </a:cubicBezTo>
                  <a:cubicBezTo>
                    <a:pt x="5501" y="34668"/>
                    <a:pt x="5263" y="33918"/>
                    <a:pt x="5084" y="33287"/>
                  </a:cubicBezTo>
                  <a:cubicBezTo>
                    <a:pt x="5096" y="33263"/>
                    <a:pt x="5108" y="33228"/>
                    <a:pt x="5108" y="33192"/>
                  </a:cubicBezTo>
                  <a:cubicBezTo>
                    <a:pt x="5108" y="33144"/>
                    <a:pt x="5084" y="33097"/>
                    <a:pt x="5013" y="33013"/>
                  </a:cubicBezTo>
                  <a:cubicBezTo>
                    <a:pt x="4965" y="32811"/>
                    <a:pt x="4906" y="32632"/>
                    <a:pt x="4870" y="32513"/>
                  </a:cubicBezTo>
                  <a:cubicBezTo>
                    <a:pt x="4715" y="32096"/>
                    <a:pt x="4358" y="31334"/>
                    <a:pt x="4465" y="30930"/>
                  </a:cubicBezTo>
                  <a:cubicBezTo>
                    <a:pt x="4489" y="30858"/>
                    <a:pt x="4465" y="30787"/>
                    <a:pt x="4418" y="30739"/>
                  </a:cubicBezTo>
                  <a:cubicBezTo>
                    <a:pt x="3933" y="30272"/>
                    <a:pt x="3405" y="28617"/>
                    <a:pt x="3771" y="28617"/>
                  </a:cubicBezTo>
                  <a:cubicBezTo>
                    <a:pt x="3882" y="28617"/>
                    <a:pt x="4073" y="28766"/>
                    <a:pt x="4370" y="29144"/>
                  </a:cubicBezTo>
                  <a:cubicBezTo>
                    <a:pt x="4775" y="29656"/>
                    <a:pt x="4418" y="30275"/>
                    <a:pt x="4573" y="30715"/>
                  </a:cubicBezTo>
                  <a:cubicBezTo>
                    <a:pt x="4751" y="31192"/>
                    <a:pt x="5180" y="31942"/>
                    <a:pt x="5477" y="32263"/>
                  </a:cubicBezTo>
                  <a:cubicBezTo>
                    <a:pt x="5775" y="32596"/>
                    <a:pt x="6751" y="32704"/>
                    <a:pt x="6156" y="33168"/>
                  </a:cubicBezTo>
                  <a:cubicBezTo>
                    <a:pt x="6085" y="33228"/>
                    <a:pt x="6097" y="33335"/>
                    <a:pt x="6132" y="33406"/>
                  </a:cubicBezTo>
                  <a:cubicBezTo>
                    <a:pt x="6680" y="34442"/>
                    <a:pt x="7966" y="35061"/>
                    <a:pt x="8537" y="36240"/>
                  </a:cubicBezTo>
                  <a:cubicBezTo>
                    <a:pt x="9014" y="37204"/>
                    <a:pt x="8633" y="38288"/>
                    <a:pt x="9049" y="39157"/>
                  </a:cubicBezTo>
                  <a:cubicBezTo>
                    <a:pt x="9371" y="39788"/>
                    <a:pt x="10502" y="40562"/>
                    <a:pt x="11145" y="40907"/>
                  </a:cubicBezTo>
                  <a:cubicBezTo>
                    <a:pt x="12264" y="41526"/>
                    <a:pt x="13681" y="42181"/>
                    <a:pt x="14907" y="42633"/>
                  </a:cubicBezTo>
                  <a:cubicBezTo>
                    <a:pt x="15512" y="42862"/>
                    <a:pt x="16016" y="42935"/>
                    <a:pt x="16500" y="42935"/>
                  </a:cubicBezTo>
                  <a:cubicBezTo>
                    <a:pt x="16796" y="42935"/>
                    <a:pt x="17085" y="42908"/>
                    <a:pt x="17384" y="42872"/>
                  </a:cubicBezTo>
                  <a:lnTo>
                    <a:pt x="17467" y="42872"/>
                  </a:lnTo>
                  <a:cubicBezTo>
                    <a:pt x="17527" y="42860"/>
                    <a:pt x="17574" y="42848"/>
                    <a:pt x="17634" y="42836"/>
                  </a:cubicBezTo>
                  <a:cubicBezTo>
                    <a:pt x="17967" y="42800"/>
                    <a:pt x="18312" y="42753"/>
                    <a:pt x="18693" y="42717"/>
                  </a:cubicBezTo>
                  <a:cubicBezTo>
                    <a:pt x="18710" y="42716"/>
                    <a:pt x="18727" y="42715"/>
                    <a:pt x="18745" y="42715"/>
                  </a:cubicBezTo>
                  <a:cubicBezTo>
                    <a:pt x="19112" y="42715"/>
                    <a:pt x="19750" y="42946"/>
                    <a:pt x="20432" y="43264"/>
                  </a:cubicBezTo>
                  <a:cubicBezTo>
                    <a:pt x="20682" y="43455"/>
                    <a:pt x="20872" y="43515"/>
                    <a:pt x="21217" y="43634"/>
                  </a:cubicBezTo>
                  <a:cubicBezTo>
                    <a:pt x="22039" y="44050"/>
                    <a:pt x="22837" y="44503"/>
                    <a:pt x="23206" y="44717"/>
                  </a:cubicBezTo>
                  <a:cubicBezTo>
                    <a:pt x="23563" y="44919"/>
                    <a:pt x="23956" y="45098"/>
                    <a:pt x="24349" y="45253"/>
                  </a:cubicBezTo>
                  <a:cubicBezTo>
                    <a:pt x="24515" y="45372"/>
                    <a:pt x="24694" y="45455"/>
                    <a:pt x="24968" y="45515"/>
                  </a:cubicBezTo>
                  <a:cubicBezTo>
                    <a:pt x="25016" y="45539"/>
                    <a:pt x="25075" y="45550"/>
                    <a:pt x="25123" y="45562"/>
                  </a:cubicBezTo>
                  <a:cubicBezTo>
                    <a:pt x="26718" y="46170"/>
                    <a:pt x="28242" y="46777"/>
                    <a:pt x="28456" y="48825"/>
                  </a:cubicBezTo>
                  <a:cubicBezTo>
                    <a:pt x="28468" y="48920"/>
                    <a:pt x="28516" y="48979"/>
                    <a:pt x="28599" y="49015"/>
                  </a:cubicBezTo>
                  <a:cubicBezTo>
                    <a:pt x="29480" y="49337"/>
                    <a:pt x="29492" y="49337"/>
                    <a:pt x="30314" y="49991"/>
                  </a:cubicBezTo>
                  <a:cubicBezTo>
                    <a:pt x="30469" y="50099"/>
                    <a:pt x="30397" y="50253"/>
                    <a:pt x="30552" y="50337"/>
                  </a:cubicBezTo>
                  <a:cubicBezTo>
                    <a:pt x="31445" y="50801"/>
                    <a:pt x="32528" y="50432"/>
                    <a:pt x="33195" y="51396"/>
                  </a:cubicBezTo>
                  <a:cubicBezTo>
                    <a:pt x="33234" y="51451"/>
                    <a:pt x="33294" y="51486"/>
                    <a:pt x="33358" y="51486"/>
                  </a:cubicBezTo>
                  <a:cubicBezTo>
                    <a:pt x="33391" y="51486"/>
                    <a:pt x="33425" y="51476"/>
                    <a:pt x="33457" y="51456"/>
                  </a:cubicBezTo>
                  <a:cubicBezTo>
                    <a:pt x="33694" y="51315"/>
                    <a:pt x="33806" y="51263"/>
                    <a:pt x="33852" y="51263"/>
                  </a:cubicBezTo>
                  <a:cubicBezTo>
                    <a:pt x="33974" y="51263"/>
                    <a:pt x="33642" y="51617"/>
                    <a:pt x="33910" y="51635"/>
                  </a:cubicBezTo>
                  <a:cubicBezTo>
                    <a:pt x="34209" y="51656"/>
                    <a:pt x="34396" y="51763"/>
                    <a:pt x="34611" y="51763"/>
                  </a:cubicBezTo>
                  <a:cubicBezTo>
                    <a:pt x="34747" y="51763"/>
                    <a:pt x="34895" y="51721"/>
                    <a:pt x="35088" y="51587"/>
                  </a:cubicBezTo>
                  <a:cubicBezTo>
                    <a:pt x="35172" y="51527"/>
                    <a:pt x="35207" y="51420"/>
                    <a:pt x="35148" y="51325"/>
                  </a:cubicBezTo>
                  <a:cubicBezTo>
                    <a:pt x="34969" y="50992"/>
                    <a:pt x="34624" y="50777"/>
                    <a:pt x="34981" y="50420"/>
                  </a:cubicBezTo>
                  <a:cubicBezTo>
                    <a:pt x="35123" y="50276"/>
                    <a:pt x="35276" y="50216"/>
                    <a:pt x="35434" y="50216"/>
                  </a:cubicBezTo>
                  <a:cubicBezTo>
                    <a:pt x="36005" y="50216"/>
                    <a:pt x="36634" y="50997"/>
                    <a:pt x="36969" y="51361"/>
                  </a:cubicBezTo>
                  <a:cubicBezTo>
                    <a:pt x="37743" y="52194"/>
                    <a:pt x="37886" y="53349"/>
                    <a:pt x="37862" y="54480"/>
                  </a:cubicBezTo>
                  <a:cubicBezTo>
                    <a:pt x="37850" y="55349"/>
                    <a:pt x="37505" y="55552"/>
                    <a:pt x="37017" y="56135"/>
                  </a:cubicBezTo>
                  <a:cubicBezTo>
                    <a:pt x="36184" y="57147"/>
                    <a:pt x="33576" y="58838"/>
                    <a:pt x="33921" y="60588"/>
                  </a:cubicBezTo>
                  <a:cubicBezTo>
                    <a:pt x="33981" y="60910"/>
                    <a:pt x="34433" y="61255"/>
                    <a:pt x="34457" y="61398"/>
                  </a:cubicBezTo>
                  <a:cubicBezTo>
                    <a:pt x="34648" y="62600"/>
                    <a:pt x="33838" y="61898"/>
                    <a:pt x="33564" y="62624"/>
                  </a:cubicBezTo>
                  <a:cubicBezTo>
                    <a:pt x="33171" y="63612"/>
                    <a:pt x="33433" y="64565"/>
                    <a:pt x="34017" y="65267"/>
                  </a:cubicBezTo>
                  <a:cubicBezTo>
                    <a:pt x="34517" y="65886"/>
                    <a:pt x="35326" y="66339"/>
                    <a:pt x="35862" y="67041"/>
                  </a:cubicBezTo>
                  <a:cubicBezTo>
                    <a:pt x="36338" y="67660"/>
                    <a:pt x="36803" y="68291"/>
                    <a:pt x="37255" y="68934"/>
                  </a:cubicBezTo>
                  <a:cubicBezTo>
                    <a:pt x="37684" y="69542"/>
                    <a:pt x="38493" y="70458"/>
                    <a:pt x="38601" y="71196"/>
                  </a:cubicBezTo>
                  <a:cubicBezTo>
                    <a:pt x="38636" y="71542"/>
                    <a:pt x="38136" y="72363"/>
                    <a:pt x="38208" y="72578"/>
                  </a:cubicBezTo>
                  <a:cubicBezTo>
                    <a:pt x="38577" y="73637"/>
                    <a:pt x="40625" y="73923"/>
                    <a:pt x="41518" y="74280"/>
                  </a:cubicBezTo>
                  <a:cubicBezTo>
                    <a:pt x="42565" y="74697"/>
                    <a:pt x="44351" y="75245"/>
                    <a:pt x="44816" y="76459"/>
                  </a:cubicBezTo>
                  <a:cubicBezTo>
                    <a:pt x="45054" y="77102"/>
                    <a:pt x="44887" y="78090"/>
                    <a:pt x="44863" y="78757"/>
                  </a:cubicBezTo>
                  <a:cubicBezTo>
                    <a:pt x="44804" y="80305"/>
                    <a:pt x="44673" y="81543"/>
                    <a:pt x="43887" y="82912"/>
                  </a:cubicBezTo>
                  <a:cubicBezTo>
                    <a:pt x="43280" y="83984"/>
                    <a:pt x="42708" y="84805"/>
                    <a:pt x="42506" y="86032"/>
                  </a:cubicBezTo>
                  <a:cubicBezTo>
                    <a:pt x="42399" y="86758"/>
                    <a:pt x="42601" y="87722"/>
                    <a:pt x="42149" y="88365"/>
                  </a:cubicBezTo>
                  <a:cubicBezTo>
                    <a:pt x="41815" y="88853"/>
                    <a:pt x="41089" y="89068"/>
                    <a:pt x="40708" y="89556"/>
                  </a:cubicBezTo>
                  <a:cubicBezTo>
                    <a:pt x="40208" y="90223"/>
                    <a:pt x="40184" y="90889"/>
                    <a:pt x="40006" y="91699"/>
                  </a:cubicBezTo>
                  <a:cubicBezTo>
                    <a:pt x="39779" y="92675"/>
                    <a:pt x="38743" y="93783"/>
                    <a:pt x="38732" y="94735"/>
                  </a:cubicBezTo>
                  <a:cubicBezTo>
                    <a:pt x="38732" y="94771"/>
                    <a:pt x="38755" y="94807"/>
                    <a:pt x="38767" y="94842"/>
                  </a:cubicBezTo>
                  <a:cubicBezTo>
                    <a:pt x="38743" y="94842"/>
                    <a:pt x="38720" y="94854"/>
                    <a:pt x="38696" y="94878"/>
                  </a:cubicBezTo>
                  <a:cubicBezTo>
                    <a:pt x="38684" y="94878"/>
                    <a:pt x="38684" y="94890"/>
                    <a:pt x="38672" y="94890"/>
                  </a:cubicBezTo>
                  <a:cubicBezTo>
                    <a:pt x="38672" y="94902"/>
                    <a:pt x="38660" y="94902"/>
                    <a:pt x="38660" y="94902"/>
                  </a:cubicBezTo>
                  <a:cubicBezTo>
                    <a:pt x="38660" y="94902"/>
                    <a:pt x="38648" y="94914"/>
                    <a:pt x="38648" y="94914"/>
                  </a:cubicBezTo>
                  <a:cubicBezTo>
                    <a:pt x="38648" y="94926"/>
                    <a:pt x="38636" y="94926"/>
                    <a:pt x="38636" y="94937"/>
                  </a:cubicBezTo>
                  <a:cubicBezTo>
                    <a:pt x="38422" y="95140"/>
                    <a:pt x="38362" y="95485"/>
                    <a:pt x="38112" y="95676"/>
                  </a:cubicBezTo>
                  <a:cubicBezTo>
                    <a:pt x="37850" y="95866"/>
                    <a:pt x="37505" y="95926"/>
                    <a:pt x="37255" y="96152"/>
                  </a:cubicBezTo>
                  <a:cubicBezTo>
                    <a:pt x="37100" y="96283"/>
                    <a:pt x="37029" y="96450"/>
                    <a:pt x="37208" y="96604"/>
                  </a:cubicBezTo>
                  <a:cubicBezTo>
                    <a:pt x="37286" y="96667"/>
                    <a:pt x="37384" y="96691"/>
                    <a:pt x="37487" y="96691"/>
                  </a:cubicBezTo>
                  <a:cubicBezTo>
                    <a:pt x="37620" y="96691"/>
                    <a:pt x="37760" y="96651"/>
                    <a:pt x="37874" y="96604"/>
                  </a:cubicBezTo>
                  <a:cubicBezTo>
                    <a:pt x="38124" y="96509"/>
                    <a:pt x="38362" y="96354"/>
                    <a:pt x="38589" y="96200"/>
                  </a:cubicBezTo>
                  <a:lnTo>
                    <a:pt x="38589" y="96200"/>
                  </a:lnTo>
                  <a:cubicBezTo>
                    <a:pt x="38291" y="96628"/>
                    <a:pt x="38017" y="97069"/>
                    <a:pt x="37862" y="97545"/>
                  </a:cubicBezTo>
                  <a:cubicBezTo>
                    <a:pt x="37197" y="99641"/>
                    <a:pt x="39375" y="100189"/>
                    <a:pt x="41433" y="100189"/>
                  </a:cubicBezTo>
                  <a:cubicBezTo>
                    <a:pt x="42544" y="100189"/>
                    <a:pt x="43621" y="100029"/>
                    <a:pt x="44197" y="99867"/>
                  </a:cubicBezTo>
                  <a:cubicBezTo>
                    <a:pt x="44395" y="99808"/>
                    <a:pt x="44364" y="99497"/>
                    <a:pt x="44160" y="99497"/>
                  </a:cubicBezTo>
                  <a:cubicBezTo>
                    <a:pt x="44157" y="99497"/>
                    <a:pt x="44153" y="99497"/>
                    <a:pt x="44149" y="99498"/>
                  </a:cubicBezTo>
                  <a:cubicBezTo>
                    <a:pt x="43944" y="99504"/>
                    <a:pt x="43812" y="99520"/>
                    <a:pt x="43717" y="99520"/>
                  </a:cubicBezTo>
                  <a:cubicBezTo>
                    <a:pt x="43472" y="99520"/>
                    <a:pt x="43484" y="99413"/>
                    <a:pt x="43149" y="98759"/>
                  </a:cubicBezTo>
                  <a:cubicBezTo>
                    <a:pt x="42788" y="98072"/>
                    <a:pt x="42657" y="97961"/>
                    <a:pt x="42680" y="97961"/>
                  </a:cubicBezTo>
                  <a:cubicBezTo>
                    <a:pt x="42692" y="97961"/>
                    <a:pt x="42739" y="97987"/>
                    <a:pt x="42814" y="97987"/>
                  </a:cubicBezTo>
                  <a:cubicBezTo>
                    <a:pt x="42912" y="97987"/>
                    <a:pt x="43058" y="97942"/>
                    <a:pt x="43232" y="97735"/>
                  </a:cubicBezTo>
                  <a:cubicBezTo>
                    <a:pt x="43839" y="97021"/>
                    <a:pt x="44947" y="96890"/>
                    <a:pt x="45721" y="96438"/>
                  </a:cubicBezTo>
                  <a:cubicBezTo>
                    <a:pt x="45840" y="96354"/>
                    <a:pt x="45840" y="96116"/>
                    <a:pt x="45673" y="96092"/>
                  </a:cubicBezTo>
                  <a:cubicBezTo>
                    <a:pt x="45435" y="96057"/>
                    <a:pt x="45149" y="96033"/>
                    <a:pt x="44982" y="95842"/>
                  </a:cubicBezTo>
                  <a:cubicBezTo>
                    <a:pt x="44911" y="95759"/>
                    <a:pt x="44851" y="95699"/>
                    <a:pt x="44792" y="95652"/>
                  </a:cubicBezTo>
                  <a:cubicBezTo>
                    <a:pt x="44899" y="95652"/>
                    <a:pt x="45042" y="95628"/>
                    <a:pt x="45220" y="95497"/>
                  </a:cubicBezTo>
                  <a:cubicBezTo>
                    <a:pt x="45649" y="95188"/>
                    <a:pt x="46054" y="95104"/>
                    <a:pt x="46399" y="94664"/>
                  </a:cubicBezTo>
                  <a:cubicBezTo>
                    <a:pt x="47054" y="93783"/>
                    <a:pt x="46649" y="93140"/>
                    <a:pt x="47947" y="92806"/>
                  </a:cubicBezTo>
                  <a:cubicBezTo>
                    <a:pt x="47999" y="92792"/>
                    <a:pt x="48057" y="92787"/>
                    <a:pt x="48119" y="92787"/>
                  </a:cubicBezTo>
                  <a:cubicBezTo>
                    <a:pt x="48290" y="92787"/>
                    <a:pt x="48490" y="92826"/>
                    <a:pt x="48682" y="92826"/>
                  </a:cubicBezTo>
                  <a:cubicBezTo>
                    <a:pt x="48769" y="92826"/>
                    <a:pt x="48855" y="92818"/>
                    <a:pt x="48935" y="92794"/>
                  </a:cubicBezTo>
                  <a:cubicBezTo>
                    <a:pt x="49411" y="92675"/>
                    <a:pt x="49590" y="91580"/>
                    <a:pt x="50566" y="91294"/>
                  </a:cubicBezTo>
                  <a:cubicBezTo>
                    <a:pt x="50649" y="91274"/>
                    <a:pt x="50734" y="91267"/>
                    <a:pt x="50822" y="91267"/>
                  </a:cubicBezTo>
                  <a:cubicBezTo>
                    <a:pt x="50994" y="91267"/>
                    <a:pt x="51174" y="91293"/>
                    <a:pt x="51352" y="91293"/>
                  </a:cubicBezTo>
                  <a:cubicBezTo>
                    <a:pt x="51453" y="91293"/>
                    <a:pt x="51553" y="91284"/>
                    <a:pt x="51650" y="91258"/>
                  </a:cubicBezTo>
                  <a:cubicBezTo>
                    <a:pt x="52507" y="91032"/>
                    <a:pt x="54138" y="90139"/>
                    <a:pt x="54567" y="89353"/>
                  </a:cubicBezTo>
                  <a:cubicBezTo>
                    <a:pt x="54603" y="89282"/>
                    <a:pt x="54603" y="89187"/>
                    <a:pt x="54543" y="89127"/>
                  </a:cubicBezTo>
                  <a:lnTo>
                    <a:pt x="54543" y="89127"/>
                  </a:lnTo>
                  <a:cubicBezTo>
                    <a:pt x="54552" y="89137"/>
                    <a:pt x="54561" y="89141"/>
                    <a:pt x="54568" y="89141"/>
                  </a:cubicBezTo>
                  <a:cubicBezTo>
                    <a:pt x="54687" y="89141"/>
                    <a:pt x="54600" y="88064"/>
                    <a:pt x="54376" y="87818"/>
                  </a:cubicBezTo>
                  <a:lnTo>
                    <a:pt x="54376" y="87818"/>
                  </a:lnTo>
                  <a:cubicBezTo>
                    <a:pt x="54750" y="87825"/>
                    <a:pt x="55534" y="87922"/>
                    <a:pt x="56218" y="87922"/>
                  </a:cubicBezTo>
                  <a:cubicBezTo>
                    <a:pt x="56622" y="87922"/>
                    <a:pt x="56992" y="87888"/>
                    <a:pt x="57222" y="87782"/>
                  </a:cubicBezTo>
                  <a:cubicBezTo>
                    <a:pt x="58103" y="87377"/>
                    <a:pt x="58436" y="86603"/>
                    <a:pt x="58948" y="85853"/>
                  </a:cubicBezTo>
                  <a:cubicBezTo>
                    <a:pt x="59567" y="84912"/>
                    <a:pt x="60091" y="84710"/>
                    <a:pt x="60961" y="84079"/>
                  </a:cubicBezTo>
                  <a:cubicBezTo>
                    <a:pt x="61842" y="83436"/>
                    <a:pt x="62246" y="82912"/>
                    <a:pt x="62556" y="82341"/>
                  </a:cubicBezTo>
                  <a:cubicBezTo>
                    <a:pt x="62556" y="82341"/>
                    <a:pt x="62556" y="82341"/>
                    <a:pt x="62568" y="82329"/>
                  </a:cubicBezTo>
                  <a:cubicBezTo>
                    <a:pt x="62699" y="82138"/>
                    <a:pt x="62770" y="81984"/>
                    <a:pt x="62830" y="81793"/>
                  </a:cubicBezTo>
                  <a:cubicBezTo>
                    <a:pt x="63032" y="81341"/>
                    <a:pt x="63247" y="80841"/>
                    <a:pt x="63628" y="80221"/>
                  </a:cubicBezTo>
                  <a:cubicBezTo>
                    <a:pt x="64854" y="78209"/>
                    <a:pt x="67759" y="78733"/>
                    <a:pt x="69164" y="76864"/>
                  </a:cubicBezTo>
                  <a:cubicBezTo>
                    <a:pt x="69557" y="76328"/>
                    <a:pt x="69771" y="75638"/>
                    <a:pt x="70116" y="75066"/>
                  </a:cubicBezTo>
                  <a:cubicBezTo>
                    <a:pt x="70700" y="74114"/>
                    <a:pt x="71569" y="73268"/>
                    <a:pt x="71998" y="72220"/>
                  </a:cubicBezTo>
                  <a:cubicBezTo>
                    <a:pt x="72450" y="71089"/>
                    <a:pt x="72319" y="69970"/>
                    <a:pt x="72962" y="68887"/>
                  </a:cubicBezTo>
                  <a:cubicBezTo>
                    <a:pt x="73462" y="68041"/>
                    <a:pt x="73962" y="67196"/>
                    <a:pt x="74438" y="66315"/>
                  </a:cubicBezTo>
                  <a:cubicBezTo>
                    <a:pt x="75486" y="64386"/>
                    <a:pt x="76296" y="63957"/>
                    <a:pt x="75820" y="61695"/>
                  </a:cubicBezTo>
                  <a:cubicBezTo>
                    <a:pt x="75820" y="61671"/>
                    <a:pt x="75820" y="61660"/>
                    <a:pt x="75820" y="61648"/>
                  </a:cubicBezTo>
                  <a:cubicBezTo>
                    <a:pt x="75820" y="61648"/>
                    <a:pt x="75820" y="61648"/>
                    <a:pt x="75808" y="61636"/>
                  </a:cubicBezTo>
                  <a:cubicBezTo>
                    <a:pt x="75808" y="61636"/>
                    <a:pt x="75808" y="61624"/>
                    <a:pt x="75808" y="61624"/>
                  </a:cubicBezTo>
                  <a:cubicBezTo>
                    <a:pt x="75796" y="61612"/>
                    <a:pt x="75796" y="61600"/>
                    <a:pt x="75796" y="61600"/>
                  </a:cubicBezTo>
                  <a:cubicBezTo>
                    <a:pt x="75796" y="61600"/>
                    <a:pt x="75796" y="61588"/>
                    <a:pt x="75796" y="61588"/>
                  </a:cubicBezTo>
                  <a:cubicBezTo>
                    <a:pt x="75784" y="61576"/>
                    <a:pt x="75772" y="61564"/>
                    <a:pt x="75772" y="61552"/>
                  </a:cubicBezTo>
                  <a:cubicBezTo>
                    <a:pt x="75598" y="61302"/>
                    <a:pt x="75555" y="61258"/>
                    <a:pt x="75524" y="61258"/>
                  </a:cubicBezTo>
                  <a:cubicBezTo>
                    <a:pt x="75508" y="61258"/>
                    <a:pt x="75494" y="61271"/>
                    <a:pt x="75465" y="61271"/>
                  </a:cubicBezTo>
                  <a:cubicBezTo>
                    <a:pt x="75430" y="61271"/>
                    <a:pt x="75373" y="61253"/>
                    <a:pt x="75260" y="61171"/>
                  </a:cubicBezTo>
                  <a:cubicBezTo>
                    <a:pt x="74796" y="61124"/>
                    <a:pt x="74379" y="60921"/>
                    <a:pt x="74022" y="60564"/>
                  </a:cubicBezTo>
                  <a:cubicBezTo>
                    <a:pt x="73819" y="60314"/>
                    <a:pt x="73629" y="60064"/>
                    <a:pt x="73426" y="59814"/>
                  </a:cubicBezTo>
                  <a:cubicBezTo>
                    <a:pt x="73380" y="59791"/>
                    <a:pt x="73099" y="59611"/>
                    <a:pt x="73114" y="59611"/>
                  </a:cubicBezTo>
                  <a:cubicBezTo>
                    <a:pt x="73115" y="59611"/>
                    <a:pt x="73116" y="59611"/>
                    <a:pt x="73117" y="59612"/>
                  </a:cubicBezTo>
                  <a:cubicBezTo>
                    <a:pt x="72909" y="59528"/>
                    <a:pt x="72694" y="59499"/>
                    <a:pt x="72476" y="59499"/>
                  </a:cubicBezTo>
                  <a:cubicBezTo>
                    <a:pt x="71985" y="59499"/>
                    <a:pt x="71480" y="59647"/>
                    <a:pt x="71009" y="59647"/>
                  </a:cubicBezTo>
                  <a:cubicBezTo>
                    <a:pt x="70988" y="59563"/>
                    <a:pt x="70921" y="59489"/>
                    <a:pt x="70824" y="59489"/>
                  </a:cubicBezTo>
                  <a:cubicBezTo>
                    <a:pt x="70811" y="59489"/>
                    <a:pt x="70797" y="59490"/>
                    <a:pt x="70783" y="59493"/>
                  </a:cubicBezTo>
                  <a:cubicBezTo>
                    <a:pt x="70712" y="59505"/>
                    <a:pt x="70628" y="59528"/>
                    <a:pt x="70545" y="59576"/>
                  </a:cubicBezTo>
                  <a:cubicBezTo>
                    <a:pt x="70414" y="59540"/>
                    <a:pt x="70271" y="59469"/>
                    <a:pt x="70152" y="59362"/>
                  </a:cubicBezTo>
                  <a:cubicBezTo>
                    <a:pt x="69509" y="58826"/>
                    <a:pt x="70152" y="58362"/>
                    <a:pt x="68997" y="58195"/>
                  </a:cubicBezTo>
                  <a:cubicBezTo>
                    <a:pt x="68923" y="58183"/>
                    <a:pt x="68850" y="58178"/>
                    <a:pt x="68778" y="58178"/>
                  </a:cubicBezTo>
                  <a:cubicBezTo>
                    <a:pt x="68409" y="58178"/>
                    <a:pt x="68062" y="58317"/>
                    <a:pt x="67723" y="58457"/>
                  </a:cubicBezTo>
                  <a:cubicBezTo>
                    <a:pt x="67735" y="58433"/>
                    <a:pt x="67735" y="58421"/>
                    <a:pt x="67735" y="58409"/>
                  </a:cubicBezTo>
                  <a:cubicBezTo>
                    <a:pt x="67725" y="58293"/>
                    <a:pt x="67639" y="58215"/>
                    <a:pt x="67537" y="58215"/>
                  </a:cubicBezTo>
                  <a:cubicBezTo>
                    <a:pt x="67524" y="58215"/>
                    <a:pt x="67511" y="58216"/>
                    <a:pt x="67497" y="58219"/>
                  </a:cubicBezTo>
                  <a:cubicBezTo>
                    <a:pt x="67318" y="58254"/>
                    <a:pt x="67068" y="58576"/>
                    <a:pt x="67021" y="58790"/>
                  </a:cubicBezTo>
                  <a:cubicBezTo>
                    <a:pt x="66825" y="58910"/>
                    <a:pt x="66610" y="59019"/>
                    <a:pt x="66501" y="59019"/>
                  </a:cubicBezTo>
                  <a:cubicBezTo>
                    <a:pt x="66491" y="59019"/>
                    <a:pt x="66481" y="59018"/>
                    <a:pt x="66473" y="59016"/>
                  </a:cubicBezTo>
                  <a:cubicBezTo>
                    <a:pt x="66616" y="58981"/>
                    <a:pt x="66842" y="58004"/>
                    <a:pt x="66842" y="57992"/>
                  </a:cubicBezTo>
                  <a:cubicBezTo>
                    <a:pt x="66854" y="57885"/>
                    <a:pt x="66818" y="57802"/>
                    <a:pt x="66711" y="57766"/>
                  </a:cubicBezTo>
                  <a:cubicBezTo>
                    <a:pt x="66557" y="57711"/>
                    <a:pt x="66267" y="57696"/>
                    <a:pt x="65945" y="57696"/>
                  </a:cubicBezTo>
                  <a:cubicBezTo>
                    <a:pt x="65545" y="57696"/>
                    <a:pt x="65096" y="57720"/>
                    <a:pt x="64798" y="57720"/>
                  </a:cubicBezTo>
                  <a:cubicBezTo>
                    <a:pt x="64763" y="57720"/>
                    <a:pt x="64730" y="57719"/>
                    <a:pt x="64699" y="57719"/>
                  </a:cubicBezTo>
                  <a:cubicBezTo>
                    <a:pt x="64651" y="57683"/>
                    <a:pt x="64616" y="57635"/>
                    <a:pt x="64568" y="57600"/>
                  </a:cubicBezTo>
                  <a:cubicBezTo>
                    <a:pt x="64771" y="57457"/>
                    <a:pt x="65199" y="57111"/>
                    <a:pt x="65247" y="57016"/>
                  </a:cubicBezTo>
                  <a:cubicBezTo>
                    <a:pt x="65592" y="56254"/>
                    <a:pt x="65128" y="54897"/>
                    <a:pt x="64616" y="54075"/>
                  </a:cubicBezTo>
                  <a:cubicBezTo>
                    <a:pt x="64604" y="54016"/>
                    <a:pt x="64580" y="53980"/>
                    <a:pt x="64556" y="53944"/>
                  </a:cubicBezTo>
                  <a:cubicBezTo>
                    <a:pt x="64532" y="53909"/>
                    <a:pt x="64497" y="53885"/>
                    <a:pt x="64473" y="53861"/>
                  </a:cubicBezTo>
                  <a:cubicBezTo>
                    <a:pt x="64390" y="53742"/>
                    <a:pt x="64318" y="53647"/>
                    <a:pt x="64235" y="53575"/>
                  </a:cubicBezTo>
                  <a:cubicBezTo>
                    <a:pt x="63608" y="52937"/>
                    <a:pt x="62419" y="52170"/>
                    <a:pt x="61470" y="52170"/>
                  </a:cubicBezTo>
                  <a:cubicBezTo>
                    <a:pt x="61463" y="52170"/>
                    <a:pt x="61456" y="52170"/>
                    <a:pt x="61449" y="52170"/>
                  </a:cubicBezTo>
                  <a:cubicBezTo>
                    <a:pt x="61496" y="52170"/>
                    <a:pt x="60175" y="52337"/>
                    <a:pt x="60472" y="52349"/>
                  </a:cubicBezTo>
                  <a:cubicBezTo>
                    <a:pt x="60188" y="52480"/>
                    <a:pt x="59894" y="52541"/>
                    <a:pt x="59572" y="52541"/>
                  </a:cubicBezTo>
                  <a:cubicBezTo>
                    <a:pt x="59543" y="52541"/>
                    <a:pt x="59514" y="52540"/>
                    <a:pt x="59484" y="52539"/>
                  </a:cubicBezTo>
                  <a:cubicBezTo>
                    <a:pt x="58901" y="52289"/>
                    <a:pt x="58520" y="51861"/>
                    <a:pt x="58353" y="51277"/>
                  </a:cubicBezTo>
                  <a:cubicBezTo>
                    <a:pt x="57674" y="50456"/>
                    <a:pt x="57412" y="50182"/>
                    <a:pt x="56436" y="49801"/>
                  </a:cubicBezTo>
                  <a:cubicBezTo>
                    <a:pt x="56115" y="49670"/>
                    <a:pt x="55924" y="49658"/>
                    <a:pt x="55817" y="49658"/>
                  </a:cubicBezTo>
                  <a:cubicBezTo>
                    <a:pt x="55912" y="49634"/>
                    <a:pt x="56055" y="49563"/>
                    <a:pt x="56269" y="49360"/>
                  </a:cubicBezTo>
                  <a:cubicBezTo>
                    <a:pt x="56317" y="49301"/>
                    <a:pt x="56341" y="49194"/>
                    <a:pt x="56293" y="49134"/>
                  </a:cubicBezTo>
                  <a:cubicBezTo>
                    <a:pt x="55610" y="48197"/>
                    <a:pt x="54743" y="47781"/>
                    <a:pt x="53843" y="47781"/>
                  </a:cubicBezTo>
                  <a:cubicBezTo>
                    <a:pt x="53771" y="47781"/>
                    <a:pt x="53699" y="47784"/>
                    <a:pt x="53626" y="47789"/>
                  </a:cubicBezTo>
                  <a:cubicBezTo>
                    <a:pt x="53579" y="47783"/>
                    <a:pt x="53531" y="47780"/>
                    <a:pt x="53485" y="47780"/>
                  </a:cubicBezTo>
                  <a:cubicBezTo>
                    <a:pt x="53439" y="47780"/>
                    <a:pt x="53394" y="47783"/>
                    <a:pt x="53352" y="47789"/>
                  </a:cubicBezTo>
                  <a:cubicBezTo>
                    <a:pt x="53269" y="47813"/>
                    <a:pt x="53210" y="47825"/>
                    <a:pt x="53162" y="47860"/>
                  </a:cubicBezTo>
                  <a:cubicBezTo>
                    <a:pt x="52876" y="47932"/>
                    <a:pt x="52590" y="48027"/>
                    <a:pt x="52317" y="48170"/>
                  </a:cubicBezTo>
                  <a:cubicBezTo>
                    <a:pt x="51813" y="48422"/>
                    <a:pt x="51497" y="48515"/>
                    <a:pt x="51266" y="48515"/>
                  </a:cubicBezTo>
                  <a:cubicBezTo>
                    <a:pt x="50764" y="48515"/>
                    <a:pt x="50654" y="48080"/>
                    <a:pt x="49864" y="47884"/>
                  </a:cubicBezTo>
                  <a:cubicBezTo>
                    <a:pt x="49829" y="47875"/>
                    <a:pt x="49789" y="47871"/>
                    <a:pt x="49745" y="47871"/>
                  </a:cubicBezTo>
                  <a:cubicBezTo>
                    <a:pt x="49353" y="47871"/>
                    <a:pt x="48605" y="48183"/>
                    <a:pt x="48130" y="48183"/>
                  </a:cubicBezTo>
                  <a:cubicBezTo>
                    <a:pt x="47801" y="48183"/>
                    <a:pt x="47603" y="48034"/>
                    <a:pt x="47745" y="47527"/>
                  </a:cubicBezTo>
                  <a:cubicBezTo>
                    <a:pt x="47768" y="47455"/>
                    <a:pt x="47733" y="47348"/>
                    <a:pt x="47661" y="47313"/>
                  </a:cubicBezTo>
                  <a:cubicBezTo>
                    <a:pt x="47543" y="47255"/>
                    <a:pt x="47418" y="47238"/>
                    <a:pt x="47295" y="47238"/>
                  </a:cubicBezTo>
                  <a:cubicBezTo>
                    <a:pt x="47120" y="47238"/>
                    <a:pt x="46948" y="47273"/>
                    <a:pt x="46803" y="47273"/>
                  </a:cubicBezTo>
                  <a:cubicBezTo>
                    <a:pt x="46733" y="47273"/>
                    <a:pt x="46669" y="47265"/>
                    <a:pt x="46613" y="47241"/>
                  </a:cubicBezTo>
                  <a:cubicBezTo>
                    <a:pt x="46256" y="47086"/>
                    <a:pt x="46185" y="46801"/>
                    <a:pt x="45816" y="46455"/>
                  </a:cubicBezTo>
                  <a:cubicBezTo>
                    <a:pt x="45782" y="46425"/>
                    <a:pt x="45735" y="46410"/>
                    <a:pt x="45688" y="46410"/>
                  </a:cubicBezTo>
                  <a:cubicBezTo>
                    <a:pt x="45588" y="46410"/>
                    <a:pt x="45486" y="46477"/>
                    <a:pt x="45494" y="46598"/>
                  </a:cubicBezTo>
                  <a:cubicBezTo>
                    <a:pt x="45518" y="46801"/>
                    <a:pt x="44494" y="47920"/>
                    <a:pt x="44220" y="48241"/>
                  </a:cubicBezTo>
                  <a:cubicBezTo>
                    <a:pt x="44220" y="48241"/>
                    <a:pt x="44208" y="48253"/>
                    <a:pt x="44208" y="48253"/>
                  </a:cubicBezTo>
                  <a:cubicBezTo>
                    <a:pt x="44208" y="48241"/>
                    <a:pt x="44220" y="48229"/>
                    <a:pt x="44220" y="48229"/>
                  </a:cubicBezTo>
                  <a:cubicBezTo>
                    <a:pt x="44292" y="47646"/>
                    <a:pt x="44423" y="47146"/>
                    <a:pt x="44780" y="46622"/>
                  </a:cubicBezTo>
                  <a:cubicBezTo>
                    <a:pt x="44863" y="46503"/>
                    <a:pt x="44744" y="46348"/>
                    <a:pt x="44613" y="46336"/>
                  </a:cubicBezTo>
                  <a:cubicBezTo>
                    <a:pt x="44583" y="46334"/>
                    <a:pt x="44554" y="46333"/>
                    <a:pt x="44525" y="46333"/>
                  </a:cubicBezTo>
                  <a:cubicBezTo>
                    <a:pt x="43826" y="46333"/>
                    <a:pt x="43373" y="46871"/>
                    <a:pt x="42744" y="47122"/>
                  </a:cubicBezTo>
                  <a:cubicBezTo>
                    <a:pt x="42030" y="47408"/>
                    <a:pt x="40637" y="47134"/>
                    <a:pt x="40077" y="47825"/>
                  </a:cubicBezTo>
                  <a:cubicBezTo>
                    <a:pt x="39803" y="48170"/>
                    <a:pt x="39934" y="48563"/>
                    <a:pt x="39767" y="48837"/>
                  </a:cubicBezTo>
                  <a:cubicBezTo>
                    <a:pt x="39458" y="49313"/>
                    <a:pt x="39458" y="49110"/>
                    <a:pt x="39005" y="49444"/>
                  </a:cubicBezTo>
                  <a:cubicBezTo>
                    <a:pt x="38863" y="49634"/>
                    <a:pt x="38755" y="49825"/>
                    <a:pt x="38672" y="50051"/>
                  </a:cubicBezTo>
                  <a:cubicBezTo>
                    <a:pt x="38578" y="50060"/>
                    <a:pt x="38486" y="50065"/>
                    <a:pt x="38397" y="50065"/>
                  </a:cubicBezTo>
                  <a:cubicBezTo>
                    <a:pt x="37803" y="50065"/>
                    <a:pt x="37333" y="49857"/>
                    <a:pt x="36981" y="49432"/>
                  </a:cubicBezTo>
                  <a:cubicBezTo>
                    <a:pt x="36553" y="49265"/>
                    <a:pt x="36280" y="49024"/>
                    <a:pt x="35801" y="49024"/>
                  </a:cubicBezTo>
                  <a:cubicBezTo>
                    <a:pt x="35735" y="49024"/>
                    <a:pt x="35664" y="49029"/>
                    <a:pt x="35588" y="49039"/>
                  </a:cubicBezTo>
                  <a:cubicBezTo>
                    <a:pt x="34585" y="49169"/>
                    <a:pt x="34229" y="49638"/>
                    <a:pt x="33547" y="49638"/>
                  </a:cubicBezTo>
                  <a:cubicBezTo>
                    <a:pt x="33290" y="49638"/>
                    <a:pt x="32988" y="49572"/>
                    <a:pt x="32588" y="49396"/>
                  </a:cubicBezTo>
                  <a:cubicBezTo>
                    <a:pt x="30481" y="48456"/>
                    <a:pt x="30683" y="46920"/>
                    <a:pt x="31350" y="45193"/>
                  </a:cubicBezTo>
                  <a:cubicBezTo>
                    <a:pt x="31481" y="44860"/>
                    <a:pt x="31743" y="44384"/>
                    <a:pt x="31576" y="44015"/>
                  </a:cubicBezTo>
                  <a:cubicBezTo>
                    <a:pt x="31552" y="43955"/>
                    <a:pt x="31469" y="43919"/>
                    <a:pt x="31409" y="43919"/>
                  </a:cubicBezTo>
                  <a:cubicBezTo>
                    <a:pt x="31372" y="43922"/>
                    <a:pt x="31337" y="43924"/>
                    <a:pt x="31304" y="43924"/>
                  </a:cubicBezTo>
                  <a:cubicBezTo>
                    <a:pt x="30534" y="43924"/>
                    <a:pt x="31001" y="43143"/>
                    <a:pt x="30635" y="42812"/>
                  </a:cubicBezTo>
                  <a:cubicBezTo>
                    <a:pt x="30338" y="42548"/>
                    <a:pt x="29943" y="42465"/>
                    <a:pt x="29520" y="42465"/>
                  </a:cubicBezTo>
                  <a:cubicBezTo>
                    <a:pt x="28876" y="42465"/>
                    <a:pt x="28167" y="42657"/>
                    <a:pt x="27635" y="42693"/>
                  </a:cubicBezTo>
                  <a:cubicBezTo>
                    <a:pt x="27341" y="42712"/>
                    <a:pt x="26709" y="42780"/>
                    <a:pt x="26165" y="42780"/>
                  </a:cubicBezTo>
                  <a:cubicBezTo>
                    <a:pt x="25672" y="42780"/>
                    <a:pt x="25252" y="42724"/>
                    <a:pt x="25218" y="42526"/>
                  </a:cubicBezTo>
                  <a:cubicBezTo>
                    <a:pt x="25158" y="42145"/>
                    <a:pt x="25670" y="41717"/>
                    <a:pt x="25837" y="41383"/>
                  </a:cubicBezTo>
                  <a:cubicBezTo>
                    <a:pt x="26230" y="40609"/>
                    <a:pt x="26528" y="39871"/>
                    <a:pt x="27004" y="39157"/>
                  </a:cubicBezTo>
                  <a:cubicBezTo>
                    <a:pt x="27397" y="38585"/>
                    <a:pt x="27706" y="38264"/>
                    <a:pt x="27790" y="37585"/>
                  </a:cubicBezTo>
                  <a:cubicBezTo>
                    <a:pt x="27790" y="37502"/>
                    <a:pt x="27718" y="37407"/>
                    <a:pt x="27647" y="37395"/>
                  </a:cubicBezTo>
                  <a:cubicBezTo>
                    <a:pt x="27412" y="37363"/>
                    <a:pt x="27114" y="37344"/>
                    <a:pt x="26787" y="37344"/>
                  </a:cubicBezTo>
                  <a:cubicBezTo>
                    <a:pt x="25755" y="37344"/>
                    <a:pt x="24428" y="37534"/>
                    <a:pt x="23813" y="38121"/>
                  </a:cubicBezTo>
                  <a:cubicBezTo>
                    <a:pt x="23670" y="38252"/>
                    <a:pt x="23563" y="38442"/>
                    <a:pt x="23432" y="38562"/>
                  </a:cubicBezTo>
                  <a:cubicBezTo>
                    <a:pt x="23396" y="38800"/>
                    <a:pt x="23361" y="39050"/>
                    <a:pt x="23313" y="39288"/>
                  </a:cubicBezTo>
                  <a:cubicBezTo>
                    <a:pt x="22813" y="39946"/>
                    <a:pt x="22247" y="40272"/>
                    <a:pt x="21617" y="40272"/>
                  </a:cubicBezTo>
                  <a:cubicBezTo>
                    <a:pt x="21437" y="40272"/>
                    <a:pt x="21253" y="40245"/>
                    <a:pt x="21063" y="40193"/>
                  </a:cubicBezTo>
                  <a:cubicBezTo>
                    <a:pt x="20989" y="40196"/>
                    <a:pt x="20914" y="40198"/>
                    <a:pt x="20840" y="40198"/>
                  </a:cubicBezTo>
                  <a:cubicBezTo>
                    <a:pt x="19698" y="40198"/>
                    <a:pt x="18554" y="39768"/>
                    <a:pt x="17872" y="38907"/>
                  </a:cubicBezTo>
                  <a:cubicBezTo>
                    <a:pt x="17312" y="38192"/>
                    <a:pt x="16753" y="37633"/>
                    <a:pt x="16800" y="36668"/>
                  </a:cubicBezTo>
                  <a:cubicBezTo>
                    <a:pt x="16836" y="36109"/>
                    <a:pt x="17038" y="34549"/>
                    <a:pt x="17193" y="34228"/>
                  </a:cubicBezTo>
                  <a:cubicBezTo>
                    <a:pt x="17300" y="33990"/>
                    <a:pt x="17669" y="33775"/>
                    <a:pt x="17824" y="33513"/>
                  </a:cubicBezTo>
                  <a:cubicBezTo>
                    <a:pt x="17884" y="33418"/>
                    <a:pt x="17657" y="33216"/>
                    <a:pt x="17693" y="33132"/>
                  </a:cubicBezTo>
                  <a:cubicBezTo>
                    <a:pt x="18408" y="31430"/>
                    <a:pt x="17884" y="31704"/>
                    <a:pt x="18860" y="30930"/>
                  </a:cubicBezTo>
                  <a:cubicBezTo>
                    <a:pt x="19564" y="30371"/>
                    <a:pt x="20261" y="30200"/>
                    <a:pt x="20954" y="30200"/>
                  </a:cubicBezTo>
                  <a:cubicBezTo>
                    <a:pt x="22050" y="30200"/>
                    <a:pt x="23136" y="30628"/>
                    <a:pt x="24223" y="30628"/>
                  </a:cubicBezTo>
                  <a:cubicBezTo>
                    <a:pt x="24586" y="30628"/>
                    <a:pt x="24949" y="30581"/>
                    <a:pt x="25313" y="30453"/>
                  </a:cubicBezTo>
                  <a:cubicBezTo>
                    <a:pt x="25670" y="30334"/>
                    <a:pt x="25980" y="29751"/>
                    <a:pt x="26409" y="29549"/>
                  </a:cubicBezTo>
                  <a:cubicBezTo>
                    <a:pt x="26793" y="29373"/>
                    <a:pt x="27099" y="29304"/>
                    <a:pt x="27377" y="29304"/>
                  </a:cubicBezTo>
                  <a:cubicBezTo>
                    <a:pt x="27874" y="29304"/>
                    <a:pt x="28282" y="29526"/>
                    <a:pt x="28885" y="29763"/>
                  </a:cubicBezTo>
                  <a:cubicBezTo>
                    <a:pt x="29254" y="29906"/>
                    <a:pt x="29468" y="30049"/>
                    <a:pt x="29861" y="30120"/>
                  </a:cubicBezTo>
                  <a:cubicBezTo>
                    <a:pt x="29930" y="30133"/>
                    <a:pt x="29998" y="30138"/>
                    <a:pt x="30067" y="30138"/>
                  </a:cubicBezTo>
                  <a:cubicBezTo>
                    <a:pt x="30352" y="30138"/>
                    <a:pt x="30642" y="30050"/>
                    <a:pt x="30938" y="30050"/>
                  </a:cubicBezTo>
                  <a:cubicBezTo>
                    <a:pt x="31171" y="30050"/>
                    <a:pt x="31407" y="30105"/>
                    <a:pt x="31647" y="30299"/>
                  </a:cubicBezTo>
                  <a:cubicBezTo>
                    <a:pt x="32028" y="30608"/>
                    <a:pt x="32243" y="30834"/>
                    <a:pt x="32374" y="31025"/>
                  </a:cubicBezTo>
                  <a:cubicBezTo>
                    <a:pt x="32374" y="31025"/>
                    <a:pt x="32374" y="31025"/>
                    <a:pt x="32374" y="31037"/>
                  </a:cubicBezTo>
                  <a:cubicBezTo>
                    <a:pt x="32433" y="31215"/>
                    <a:pt x="32409" y="31263"/>
                    <a:pt x="32457" y="31632"/>
                  </a:cubicBezTo>
                  <a:cubicBezTo>
                    <a:pt x="32338" y="31870"/>
                    <a:pt x="32124" y="32061"/>
                    <a:pt x="32362" y="32489"/>
                  </a:cubicBezTo>
                  <a:cubicBezTo>
                    <a:pt x="32790" y="33228"/>
                    <a:pt x="33362" y="33990"/>
                    <a:pt x="34267" y="34251"/>
                  </a:cubicBezTo>
                  <a:cubicBezTo>
                    <a:pt x="34281" y="34256"/>
                    <a:pt x="34296" y="34258"/>
                    <a:pt x="34311" y="34258"/>
                  </a:cubicBezTo>
                  <a:cubicBezTo>
                    <a:pt x="34378" y="34258"/>
                    <a:pt x="34442" y="34215"/>
                    <a:pt x="34481" y="34156"/>
                  </a:cubicBezTo>
                  <a:cubicBezTo>
                    <a:pt x="35326" y="32966"/>
                    <a:pt x="34850" y="32049"/>
                    <a:pt x="34314" y="30822"/>
                  </a:cubicBezTo>
                  <a:cubicBezTo>
                    <a:pt x="33695" y="29453"/>
                    <a:pt x="33683" y="28120"/>
                    <a:pt x="34910" y="27036"/>
                  </a:cubicBezTo>
                  <a:cubicBezTo>
                    <a:pt x="35767" y="26286"/>
                    <a:pt x="36874" y="26203"/>
                    <a:pt x="37743" y="25536"/>
                  </a:cubicBezTo>
                  <a:cubicBezTo>
                    <a:pt x="38374" y="25060"/>
                    <a:pt x="38696" y="24655"/>
                    <a:pt x="38529" y="23881"/>
                  </a:cubicBezTo>
                  <a:cubicBezTo>
                    <a:pt x="38505" y="23786"/>
                    <a:pt x="38315" y="23703"/>
                    <a:pt x="38303" y="23655"/>
                  </a:cubicBezTo>
                  <a:cubicBezTo>
                    <a:pt x="38112" y="23214"/>
                    <a:pt x="37922" y="22774"/>
                    <a:pt x="37720" y="22333"/>
                  </a:cubicBezTo>
                  <a:lnTo>
                    <a:pt x="37720" y="22333"/>
                  </a:lnTo>
                  <a:cubicBezTo>
                    <a:pt x="37791" y="22452"/>
                    <a:pt x="37850" y="22571"/>
                    <a:pt x="37910" y="22691"/>
                  </a:cubicBezTo>
                  <a:cubicBezTo>
                    <a:pt x="37992" y="22726"/>
                    <a:pt x="38063" y="23131"/>
                    <a:pt x="38202" y="23131"/>
                  </a:cubicBezTo>
                  <a:cubicBezTo>
                    <a:pt x="38204" y="23131"/>
                    <a:pt x="38206" y="23131"/>
                    <a:pt x="38208" y="23131"/>
                  </a:cubicBezTo>
                  <a:cubicBezTo>
                    <a:pt x="38215" y="23131"/>
                    <a:pt x="38222" y="23131"/>
                    <a:pt x="38228" y="23131"/>
                  </a:cubicBezTo>
                  <a:cubicBezTo>
                    <a:pt x="38444" y="23131"/>
                    <a:pt x="38633" y="23228"/>
                    <a:pt x="38803" y="23228"/>
                  </a:cubicBezTo>
                  <a:cubicBezTo>
                    <a:pt x="38945" y="23228"/>
                    <a:pt x="39074" y="23161"/>
                    <a:pt x="39196" y="22917"/>
                  </a:cubicBezTo>
                  <a:cubicBezTo>
                    <a:pt x="39279" y="22762"/>
                    <a:pt x="39101" y="22631"/>
                    <a:pt x="39101" y="22476"/>
                  </a:cubicBezTo>
                  <a:cubicBezTo>
                    <a:pt x="39113" y="22405"/>
                    <a:pt x="38553" y="21821"/>
                    <a:pt x="38589" y="21762"/>
                  </a:cubicBezTo>
                  <a:lnTo>
                    <a:pt x="38589" y="21762"/>
                  </a:lnTo>
                  <a:cubicBezTo>
                    <a:pt x="38577" y="21786"/>
                    <a:pt x="38886" y="22071"/>
                    <a:pt x="38874" y="22083"/>
                  </a:cubicBezTo>
                  <a:cubicBezTo>
                    <a:pt x="38898" y="22059"/>
                    <a:pt x="39029" y="22000"/>
                    <a:pt x="39184" y="21940"/>
                  </a:cubicBezTo>
                  <a:cubicBezTo>
                    <a:pt x="39255" y="21917"/>
                    <a:pt x="39327" y="21893"/>
                    <a:pt x="39386" y="21845"/>
                  </a:cubicBezTo>
                  <a:cubicBezTo>
                    <a:pt x="39529" y="21774"/>
                    <a:pt x="39660" y="21702"/>
                    <a:pt x="39732" y="21643"/>
                  </a:cubicBezTo>
                  <a:cubicBezTo>
                    <a:pt x="40756" y="20702"/>
                    <a:pt x="40910" y="20405"/>
                    <a:pt x="42232" y="20309"/>
                  </a:cubicBezTo>
                  <a:cubicBezTo>
                    <a:pt x="42294" y="20306"/>
                    <a:pt x="42357" y="20305"/>
                    <a:pt x="42419" y="20305"/>
                  </a:cubicBezTo>
                  <a:cubicBezTo>
                    <a:pt x="42703" y="20305"/>
                    <a:pt x="42986" y="20331"/>
                    <a:pt x="43269" y="20331"/>
                  </a:cubicBezTo>
                  <a:cubicBezTo>
                    <a:pt x="43400" y="20331"/>
                    <a:pt x="43530" y="20326"/>
                    <a:pt x="43661" y="20309"/>
                  </a:cubicBezTo>
                  <a:cubicBezTo>
                    <a:pt x="43816" y="20297"/>
                    <a:pt x="43935" y="20107"/>
                    <a:pt x="43792" y="19988"/>
                  </a:cubicBezTo>
                  <a:cubicBezTo>
                    <a:pt x="42041" y="18428"/>
                    <a:pt x="44732" y="17976"/>
                    <a:pt x="46304" y="17630"/>
                  </a:cubicBezTo>
                  <a:lnTo>
                    <a:pt x="46304" y="17630"/>
                  </a:lnTo>
                  <a:cubicBezTo>
                    <a:pt x="45899" y="17749"/>
                    <a:pt x="45566" y="17940"/>
                    <a:pt x="45768" y="18452"/>
                  </a:cubicBezTo>
                  <a:cubicBezTo>
                    <a:pt x="45909" y="18811"/>
                    <a:pt x="46078" y="18938"/>
                    <a:pt x="46256" y="18938"/>
                  </a:cubicBezTo>
                  <a:cubicBezTo>
                    <a:pt x="46632" y="18938"/>
                    <a:pt x="47052" y="18367"/>
                    <a:pt x="47352" y="18214"/>
                  </a:cubicBezTo>
                  <a:cubicBezTo>
                    <a:pt x="48423" y="17642"/>
                    <a:pt x="50150" y="18095"/>
                    <a:pt x="51174" y="17261"/>
                  </a:cubicBezTo>
                  <a:cubicBezTo>
                    <a:pt x="51233" y="17214"/>
                    <a:pt x="51233" y="17106"/>
                    <a:pt x="51197" y="17035"/>
                  </a:cubicBezTo>
                  <a:cubicBezTo>
                    <a:pt x="50912" y="16443"/>
                    <a:pt x="50588" y="16257"/>
                    <a:pt x="50246" y="16257"/>
                  </a:cubicBezTo>
                  <a:cubicBezTo>
                    <a:pt x="50017" y="16257"/>
                    <a:pt x="49781" y="16340"/>
                    <a:pt x="49542" y="16440"/>
                  </a:cubicBezTo>
                  <a:cubicBezTo>
                    <a:pt x="49531" y="16452"/>
                    <a:pt x="49519" y="16452"/>
                    <a:pt x="49495" y="16464"/>
                  </a:cubicBezTo>
                  <a:cubicBezTo>
                    <a:pt x="49223" y="16594"/>
                    <a:pt x="48939" y="16735"/>
                    <a:pt x="48679" y="16784"/>
                  </a:cubicBezTo>
                  <a:lnTo>
                    <a:pt x="48679" y="16784"/>
                  </a:lnTo>
                  <a:cubicBezTo>
                    <a:pt x="48680" y="16784"/>
                    <a:pt x="48678" y="16783"/>
                    <a:pt x="48675" y="16783"/>
                  </a:cubicBezTo>
                  <a:cubicBezTo>
                    <a:pt x="48614" y="16783"/>
                    <a:pt x="47933" y="16833"/>
                    <a:pt x="47911" y="16833"/>
                  </a:cubicBezTo>
                  <a:cubicBezTo>
                    <a:pt x="47387" y="16749"/>
                    <a:pt x="47078" y="16690"/>
                    <a:pt x="46911" y="16642"/>
                  </a:cubicBezTo>
                  <a:cubicBezTo>
                    <a:pt x="46899" y="16618"/>
                    <a:pt x="46899" y="16606"/>
                    <a:pt x="46887" y="16583"/>
                  </a:cubicBezTo>
                  <a:cubicBezTo>
                    <a:pt x="46875" y="16559"/>
                    <a:pt x="46864" y="16535"/>
                    <a:pt x="46852" y="16511"/>
                  </a:cubicBezTo>
                  <a:cubicBezTo>
                    <a:pt x="47114" y="16440"/>
                    <a:pt x="47626" y="16356"/>
                    <a:pt x="46744" y="15987"/>
                  </a:cubicBezTo>
                  <a:cubicBezTo>
                    <a:pt x="45887" y="15630"/>
                    <a:pt x="44887" y="15737"/>
                    <a:pt x="46768" y="15416"/>
                  </a:cubicBezTo>
                  <a:cubicBezTo>
                    <a:pt x="46875" y="15404"/>
                    <a:pt x="46923" y="15273"/>
                    <a:pt x="46899" y="15190"/>
                  </a:cubicBezTo>
                  <a:cubicBezTo>
                    <a:pt x="46769" y="14644"/>
                    <a:pt x="46324" y="14499"/>
                    <a:pt x="45815" y="14499"/>
                  </a:cubicBezTo>
                  <a:cubicBezTo>
                    <a:pt x="45391" y="14499"/>
                    <a:pt x="44922" y="14600"/>
                    <a:pt x="44554" y="14654"/>
                  </a:cubicBezTo>
                  <a:cubicBezTo>
                    <a:pt x="44054" y="14713"/>
                    <a:pt x="43589" y="14773"/>
                    <a:pt x="43173" y="15035"/>
                  </a:cubicBezTo>
                  <a:cubicBezTo>
                    <a:pt x="43042" y="15106"/>
                    <a:pt x="42970" y="15261"/>
                    <a:pt x="42851" y="15332"/>
                  </a:cubicBezTo>
                  <a:cubicBezTo>
                    <a:pt x="42540" y="15562"/>
                    <a:pt x="41969" y="15926"/>
                    <a:pt x="41820" y="15926"/>
                  </a:cubicBezTo>
                  <a:cubicBezTo>
                    <a:pt x="41729" y="15926"/>
                    <a:pt x="41792" y="15793"/>
                    <a:pt x="42161" y="15416"/>
                  </a:cubicBezTo>
                  <a:cubicBezTo>
                    <a:pt x="42992" y="14574"/>
                    <a:pt x="43872" y="14371"/>
                    <a:pt x="44783" y="14371"/>
                  </a:cubicBezTo>
                  <a:cubicBezTo>
                    <a:pt x="45629" y="14371"/>
                    <a:pt x="46501" y="14545"/>
                    <a:pt x="47385" y="14545"/>
                  </a:cubicBezTo>
                  <a:cubicBezTo>
                    <a:pt x="47596" y="14545"/>
                    <a:pt x="47807" y="14535"/>
                    <a:pt x="48018" y="14511"/>
                  </a:cubicBezTo>
                  <a:cubicBezTo>
                    <a:pt x="48649" y="14440"/>
                    <a:pt x="48459" y="14368"/>
                    <a:pt x="49042" y="14166"/>
                  </a:cubicBezTo>
                  <a:cubicBezTo>
                    <a:pt x="49650" y="13963"/>
                    <a:pt x="50543" y="13808"/>
                    <a:pt x="51126" y="13487"/>
                  </a:cubicBezTo>
                  <a:cubicBezTo>
                    <a:pt x="51185" y="13451"/>
                    <a:pt x="51221" y="13392"/>
                    <a:pt x="51221" y="13320"/>
                  </a:cubicBezTo>
                  <a:cubicBezTo>
                    <a:pt x="51174" y="11892"/>
                    <a:pt x="49185" y="11522"/>
                    <a:pt x="48054" y="11177"/>
                  </a:cubicBezTo>
                  <a:cubicBezTo>
                    <a:pt x="46161" y="10606"/>
                    <a:pt x="45840" y="9629"/>
                    <a:pt x="44363" y="8558"/>
                  </a:cubicBezTo>
                  <a:cubicBezTo>
                    <a:pt x="43963" y="8262"/>
                    <a:pt x="43810" y="8144"/>
                    <a:pt x="43511" y="8144"/>
                  </a:cubicBezTo>
                  <a:cubicBezTo>
                    <a:pt x="43401" y="8144"/>
                    <a:pt x="43271" y="8160"/>
                    <a:pt x="43101" y="8189"/>
                  </a:cubicBezTo>
                  <a:cubicBezTo>
                    <a:pt x="42327" y="8332"/>
                    <a:pt x="42958" y="9463"/>
                    <a:pt x="41708" y="9534"/>
                  </a:cubicBezTo>
                  <a:cubicBezTo>
                    <a:pt x="41565" y="9534"/>
                    <a:pt x="39255" y="7891"/>
                    <a:pt x="39029" y="7796"/>
                  </a:cubicBezTo>
                  <a:cubicBezTo>
                    <a:pt x="38283" y="7467"/>
                    <a:pt x="37033" y="7026"/>
                    <a:pt x="36045" y="7026"/>
                  </a:cubicBezTo>
                  <a:cubicBezTo>
                    <a:pt x="35710" y="7026"/>
                    <a:pt x="35404" y="7077"/>
                    <a:pt x="35160" y="7201"/>
                  </a:cubicBezTo>
                  <a:cubicBezTo>
                    <a:pt x="35088" y="7236"/>
                    <a:pt x="35053" y="7331"/>
                    <a:pt x="35076" y="7415"/>
                  </a:cubicBezTo>
                  <a:cubicBezTo>
                    <a:pt x="35255" y="8010"/>
                    <a:pt x="35588" y="8641"/>
                    <a:pt x="34850" y="8927"/>
                  </a:cubicBezTo>
                  <a:cubicBezTo>
                    <a:pt x="34791" y="8951"/>
                    <a:pt x="34731" y="8986"/>
                    <a:pt x="34719" y="9058"/>
                  </a:cubicBezTo>
                  <a:cubicBezTo>
                    <a:pt x="34707" y="9153"/>
                    <a:pt x="34695" y="9260"/>
                    <a:pt x="34683" y="9356"/>
                  </a:cubicBezTo>
                  <a:cubicBezTo>
                    <a:pt x="34660" y="9451"/>
                    <a:pt x="34695" y="9570"/>
                    <a:pt x="34814" y="9582"/>
                  </a:cubicBezTo>
                  <a:cubicBezTo>
                    <a:pt x="35481" y="9713"/>
                    <a:pt x="35374" y="10760"/>
                    <a:pt x="34707" y="10891"/>
                  </a:cubicBezTo>
                  <a:cubicBezTo>
                    <a:pt x="34648" y="10891"/>
                    <a:pt x="34588" y="10963"/>
                    <a:pt x="34576" y="11022"/>
                  </a:cubicBezTo>
                  <a:cubicBezTo>
                    <a:pt x="34576" y="11022"/>
                    <a:pt x="34576" y="11022"/>
                    <a:pt x="34576" y="11022"/>
                  </a:cubicBezTo>
                  <a:lnTo>
                    <a:pt x="34576" y="11022"/>
                  </a:lnTo>
                  <a:cubicBezTo>
                    <a:pt x="34574" y="11022"/>
                    <a:pt x="34470" y="12108"/>
                    <a:pt x="34576" y="12273"/>
                  </a:cubicBezTo>
                  <a:cubicBezTo>
                    <a:pt x="34074" y="12719"/>
                    <a:pt x="33680" y="12944"/>
                    <a:pt x="33395" y="12944"/>
                  </a:cubicBezTo>
                  <a:cubicBezTo>
                    <a:pt x="33186" y="12944"/>
                    <a:pt x="33036" y="12824"/>
                    <a:pt x="32945" y="12582"/>
                  </a:cubicBezTo>
                  <a:cubicBezTo>
                    <a:pt x="32707" y="12213"/>
                    <a:pt x="32588" y="11820"/>
                    <a:pt x="32588" y="11403"/>
                  </a:cubicBezTo>
                  <a:cubicBezTo>
                    <a:pt x="32362" y="11034"/>
                    <a:pt x="32445" y="10999"/>
                    <a:pt x="31981" y="10713"/>
                  </a:cubicBezTo>
                  <a:cubicBezTo>
                    <a:pt x="30945" y="10082"/>
                    <a:pt x="29171" y="10201"/>
                    <a:pt x="27980" y="9915"/>
                  </a:cubicBezTo>
                  <a:cubicBezTo>
                    <a:pt x="27402" y="9773"/>
                    <a:pt x="26343" y="9889"/>
                    <a:pt x="25850" y="9694"/>
                  </a:cubicBezTo>
                  <a:lnTo>
                    <a:pt x="25850" y="9694"/>
                  </a:lnTo>
                  <a:cubicBezTo>
                    <a:pt x="25863" y="9699"/>
                    <a:pt x="25874" y="9701"/>
                    <a:pt x="25883" y="9701"/>
                  </a:cubicBezTo>
                  <a:cubicBezTo>
                    <a:pt x="26069" y="9701"/>
                    <a:pt x="25271" y="8654"/>
                    <a:pt x="25041" y="8654"/>
                  </a:cubicBezTo>
                  <a:cubicBezTo>
                    <a:pt x="25005" y="8654"/>
                    <a:pt x="24983" y="8679"/>
                    <a:pt x="24980" y="8736"/>
                  </a:cubicBezTo>
                  <a:cubicBezTo>
                    <a:pt x="24992" y="8474"/>
                    <a:pt x="25123" y="8260"/>
                    <a:pt x="25313" y="8082"/>
                  </a:cubicBezTo>
                  <a:cubicBezTo>
                    <a:pt x="25337" y="8058"/>
                    <a:pt x="25373" y="8034"/>
                    <a:pt x="25408" y="7998"/>
                  </a:cubicBezTo>
                  <a:cubicBezTo>
                    <a:pt x="26361" y="7260"/>
                    <a:pt x="28659" y="7212"/>
                    <a:pt x="29361" y="6986"/>
                  </a:cubicBezTo>
                  <a:cubicBezTo>
                    <a:pt x="29373" y="6963"/>
                    <a:pt x="30108" y="6628"/>
                    <a:pt x="30027" y="6617"/>
                  </a:cubicBezTo>
                  <a:lnTo>
                    <a:pt x="30040" y="6617"/>
                  </a:lnTo>
                  <a:cubicBezTo>
                    <a:pt x="30076" y="6879"/>
                    <a:pt x="30147" y="7153"/>
                    <a:pt x="30171" y="7248"/>
                  </a:cubicBezTo>
                  <a:cubicBezTo>
                    <a:pt x="30201" y="7329"/>
                    <a:pt x="30275" y="7384"/>
                    <a:pt x="30362" y="7384"/>
                  </a:cubicBezTo>
                  <a:cubicBezTo>
                    <a:pt x="30377" y="7384"/>
                    <a:pt x="30393" y="7383"/>
                    <a:pt x="30409" y="7379"/>
                  </a:cubicBezTo>
                  <a:cubicBezTo>
                    <a:pt x="30683" y="7319"/>
                    <a:pt x="30997" y="7304"/>
                    <a:pt x="31321" y="7304"/>
                  </a:cubicBezTo>
                  <a:cubicBezTo>
                    <a:pt x="31651" y="7304"/>
                    <a:pt x="31991" y="7320"/>
                    <a:pt x="32311" y="7320"/>
                  </a:cubicBezTo>
                  <a:cubicBezTo>
                    <a:pt x="32675" y="7320"/>
                    <a:pt x="33013" y="7299"/>
                    <a:pt x="33278" y="7212"/>
                  </a:cubicBezTo>
                  <a:cubicBezTo>
                    <a:pt x="33409" y="7177"/>
                    <a:pt x="33862" y="7093"/>
                    <a:pt x="33898" y="6867"/>
                  </a:cubicBezTo>
                  <a:cubicBezTo>
                    <a:pt x="33945" y="6581"/>
                    <a:pt x="33957" y="6581"/>
                    <a:pt x="33886" y="6474"/>
                  </a:cubicBezTo>
                  <a:lnTo>
                    <a:pt x="33886" y="6474"/>
                  </a:lnTo>
                  <a:cubicBezTo>
                    <a:pt x="34433" y="6569"/>
                    <a:pt x="35053" y="6605"/>
                    <a:pt x="35481" y="6641"/>
                  </a:cubicBezTo>
                  <a:cubicBezTo>
                    <a:pt x="35556" y="6647"/>
                    <a:pt x="35629" y="6650"/>
                    <a:pt x="35702" y="6650"/>
                  </a:cubicBezTo>
                  <a:cubicBezTo>
                    <a:pt x="36046" y="6650"/>
                    <a:pt x="36367" y="6591"/>
                    <a:pt x="36701" y="6591"/>
                  </a:cubicBezTo>
                  <a:cubicBezTo>
                    <a:pt x="36966" y="6591"/>
                    <a:pt x="37239" y="6628"/>
                    <a:pt x="37541" y="6760"/>
                  </a:cubicBezTo>
                  <a:cubicBezTo>
                    <a:pt x="37874" y="6903"/>
                    <a:pt x="38101" y="7129"/>
                    <a:pt x="38434" y="7272"/>
                  </a:cubicBezTo>
                  <a:cubicBezTo>
                    <a:pt x="39218" y="7609"/>
                    <a:pt x="40672" y="8128"/>
                    <a:pt x="41813" y="8128"/>
                  </a:cubicBezTo>
                  <a:cubicBezTo>
                    <a:pt x="42162" y="8128"/>
                    <a:pt x="42482" y="8080"/>
                    <a:pt x="42744" y="7963"/>
                  </a:cubicBezTo>
                  <a:cubicBezTo>
                    <a:pt x="42875" y="7915"/>
                    <a:pt x="42851" y="7760"/>
                    <a:pt x="42792" y="7665"/>
                  </a:cubicBezTo>
                  <a:cubicBezTo>
                    <a:pt x="42673" y="7522"/>
                    <a:pt x="42280" y="7320"/>
                    <a:pt x="41911" y="7165"/>
                  </a:cubicBezTo>
                  <a:lnTo>
                    <a:pt x="41911" y="7165"/>
                  </a:lnTo>
                  <a:cubicBezTo>
                    <a:pt x="42244" y="7188"/>
                    <a:pt x="42613" y="7206"/>
                    <a:pt x="42869" y="7206"/>
                  </a:cubicBezTo>
                  <a:cubicBezTo>
                    <a:pt x="43006" y="7206"/>
                    <a:pt x="43111" y="7201"/>
                    <a:pt x="43161" y="7189"/>
                  </a:cubicBezTo>
                  <a:cubicBezTo>
                    <a:pt x="44137" y="6962"/>
                    <a:pt x="44839" y="6355"/>
                    <a:pt x="44363" y="5367"/>
                  </a:cubicBezTo>
                  <a:cubicBezTo>
                    <a:pt x="43923" y="4486"/>
                    <a:pt x="41815" y="3605"/>
                    <a:pt x="40898" y="3438"/>
                  </a:cubicBezTo>
                  <a:cubicBezTo>
                    <a:pt x="40369" y="3343"/>
                    <a:pt x="39830" y="3319"/>
                    <a:pt x="39290" y="3319"/>
                  </a:cubicBezTo>
                  <a:cubicBezTo>
                    <a:pt x="38749" y="3319"/>
                    <a:pt x="38208" y="3343"/>
                    <a:pt x="37672" y="3343"/>
                  </a:cubicBezTo>
                  <a:cubicBezTo>
                    <a:pt x="36565" y="3343"/>
                    <a:pt x="35755" y="3105"/>
                    <a:pt x="34719" y="2879"/>
                  </a:cubicBezTo>
                  <a:cubicBezTo>
                    <a:pt x="34422" y="2816"/>
                    <a:pt x="34121" y="2792"/>
                    <a:pt x="33818" y="2792"/>
                  </a:cubicBezTo>
                  <a:cubicBezTo>
                    <a:pt x="33428" y="2792"/>
                    <a:pt x="33036" y="2832"/>
                    <a:pt x="32647" y="2879"/>
                  </a:cubicBezTo>
                  <a:cubicBezTo>
                    <a:pt x="32969" y="2807"/>
                    <a:pt x="33290" y="2724"/>
                    <a:pt x="33612" y="2652"/>
                  </a:cubicBezTo>
                  <a:cubicBezTo>
                    <a:pt x="34103" y="2537"/>
                    <a:pt x="34555" y="2493"/>
                    <a:pt x="34989" y="2493"/>
                  </a:cubicBezTo>
                  <a:cubicBezTo>
                    <a:pt x="36039" y="2493"/>
                    <a:pt x="36984" y="2754"/>
                    <a:pt x="38112" y="2914"/>
                  </a:cubicBezTo>
                  <a:cubicBezTo>
                    <a:pt x="39327" y="3081"/>
                    <a:pt x="40506" y="2879"/>
                    <a:pt x="41696" y="3248"/>
                  </a:cubicBezTo>
                  <a:cubicBezTo>
                    <a:pt x="42315" y="3438"/>
                    <a:pt x="42875" y="3819"/>
                    <a:pt x="43458" y="4045"/>
                  </a:cubicBezTo>
                  <a:cubicBezTo>
                    <a:pt x="43756" y="4153"/>
                    <a:pt x="44935" y="4212"/>
                    <a:pt x="45078" y="4295"/>
                  </a:cubicBezTo>
                  <a:cubicBezTo>
                    <a:pt x="45089" y="4307"/>
                    <a:pt x="45101" y="4307"/>
                    <a:pt x="45113" y="4307"/>
                  </a:cubicBezTo>
                  <a:cubicBezTo>
                    <a:pt x="45066" y="4355"/>
                    <a:pt x="45006" y="4450"/>
                    <a:pt x="44911" y="4617"/>
                  </a:cubicBezTo>
                  <a:cubicBezTo>
                    <a:pt x="44875" y="4664"/>
                    <a:pt x="44875" y="4748"/>
                    <a:pt x="44911" y="4807"/>
                  </a:cubicBezTo>
                  <a:cubicBezTo>
                    <a:pt x="45268" y="5343"/>
                    <a:pt x="45566" y="5141"/>
                    <a:pt x="46137" y="5307"/>
                  </a:cubicBezTo>
                  <a:cubicBezTo>
                    <a:pt x="46292" y="5367"/>
                    <a:pt x="46399" y="5379"/>
                    <a:pt x="46483" y="5391"/>
                  </a:cubicBezTo>
                  <a:cubicBezTo>
                    <a:pt x="46506" y="5415"/>
                    <a:pt x="46530" y="5438"/>
                    <a:pt x="46554" y="5462"/>
                  </a:cubicBezTo>
                  <a:cubicBezTo>
                    <a:pt x="46483" y="5593"/>
                    <a:pt x="46459" y="5748"/>
                    <a:pt x="46530" y="5855"/>
                  </a:cubicBezTo>
                  <a:cubicBezTo>
                    <a:pt x="46562" y="5908"/>
                    <a:pt x="46613" y="5952"/>
                    <a:pt x="46675" y="5952"/>
                  </a:cubicBezTo>
                  <a:cubicBezTo>
                    <a:pt x="46682" y="5952"/>
                    <a:pt x="46689" y="5952"/>
                    <a:pt x="46697" y="5950"/>
                  </a:cubicBezTo>
                  <a:cubicBezTo>
                    <a:pt x="46733" y="5950"/>
                    <a:pt x="46756" y="5938"/>
                    <a:pt x="46792" y="5927"/>
                  </a:cubicBezTo>
                  <a:cubicBezTo>
                    <a:pt x="46816" y="6069"/>
                    <a:pt x="46852" y="6212"/>
                    <a:pt x="46935" y="6296"/>
                  </a:cubicBezTo>
                  <a:cubicBezTo>
                    <a:pt x="47316" y="6712"/>
                    <a:pt x="48566" y="7177"/>
                    <a:pt x="48935" y="7391"/>
                  </a:cubicBezTo>
                  <a:cubicBezTo>
                    <a:pt x="49471" y="7712"/>
                    <a:pt x="49995" y="7855"/>
                    <a:pt x="50578" y="8070"/>
                  </a:cubicBezTo>
                  <a:cubicBezTo>
                    <a:pt x="51174" y="8296"/>
                    <a:pt x="51626" y="8665"/>
                    <a:pt x="52221" y="8808"/>
                  </a:cubicBezTo>
                  <a:cubicBezTo>
                    <a:pt x="52235" y="8811"/>
                    <a:pt x="52249" y="8812"/>
                    <a:pt x="52264" y="8812"/>
                  </a:cubicBezTo>
                  <a:cubicBezTo>
                    <a:pt x="52415" y="8812"/>
                    <a:pt x="52618" y="8673"/>
                    <a:pt x="52719" y="8673"/>
                  </a:cubicBezTo>
                  <a:cubicBezTo>
                    <a:pt x="52729" y="8673"/>
                    <a:pt x="52737" y="8674"/>
                    <a:pt x="52745" y="8677"/>
                  </a:cubicBezTo>
                  <a:cubicBezTo>
                    <a:pt x="53233" y="8867"/>
                    <a:pt x="53864" y="9570"/>
                    <a:pt x="54376" y="9582"/>
                  </a:cubicBezTo>
                  <a:cubicBezTo>
                    <a:pt x="54407" y="9583"/>
                    <a:pt x="54437" y="9583"/>
                    <a:pt x="54465" y="9583"/>
                  </a:cubicBezTo>
                  <a:cubicBezTo>
                    <a:pt x="56007" y="9583"/>
                    <a:pt x="54384" y="8024"/>
                    <a:pt x="54174" y="7474"/>
                  </a:cubicBezTo>
                  <a:cubicBezTo>
                    <a:pt x="54174" y="7462"/>
                    <a:pt x="54174" y="7439"/>
                    <a:pt x="54162" y="7415"/>
                  </a:cubicBezTo>
                  <a:cubicBezTo>
                    <a:pt x="54139" y="7323"/>
                    <a:pt x="54067" y="7281"/>
                    <a:pt x="53994" y="7281"/>
                  </a:cubicBezTo>
                  <a:cubicBezTo>
                    <a:pt x="53952" y="7281"/>
                    <a:pt x="53910" y="7294"/>
                    <a:pt x="53876" y="7320"/>
                  </a:cubicBezTo>
                  <a:cubicBezTo>
                    <a:pt x="53876" y="7262"/>
                    <a:pt x="53876" y="7222"/>
                    <a:pt x="53872" y="7222"/>
                  </a:cubicBezTo>
                  <a:cubicBezTo>
                    <a:pt x="53871" y="7222"/>
                    <a:pt x="53868" y="7230"/>
                    <a:pt x="53864" y="7248"/>
                  </a:cubicBezTo>
                  <a:cubicBezTo>
                    <a:pt x="53897" y="7054"/>
                    <a:pt x="53870" y="6996"/>
                    <a:pt x="53839" y="6996"/>
                  </a:cubicBezTo>
                  <a:cubicBezTo>
                    <a:pt x="53835" y="6996"/>
                    <a:pt x="53832" y="6997"/>
                    <a:pt x="53829" y="6998"/>
                  </a:cubicBezTo>
                  <a:cubicBezTo>
                    <a:pt x="53852" y="6962"/>
                    <a:pt x="53876" y="6927"/>
                    <a:pt x="53924" y="6867"/>
                  </a:cubicBezTo>
                  <a:lnTo>
                    <a:pt x="53924" y="6867"/>
                  </a:lnTo>
                  <a:cubicBezTo>
                    <a:pt x="53918" y="6875"/>
                    <a:pt x="53923" y="6878"/>
                    <a:pt x="53936" y="6878"/>
                  </a:cubicBezTo>
                  <a:cubicBezTo>
                    <a:pt x="54027" y="6878"/>
                    <a:pt x="54515" y="6718"/>
                    <a:pt x="54567" y="6677"/>
                  </a:cubicBezTo>
                  <a:cubicBezTo>
                    <a:pt x="54674" y="6617"/>
                    <a:pt x="54674" y="6331"/>
                    <a:pt x="54710" y="6296"/>
                  </a:cubicBezTo>
                  <a:lnTo>
                    <a:pt x="54710" y="6296"/>
                  </a:lnTo>
                  <a:cubicBezTo>
                    <a:pt x="54666" y="6322"/>
                    <a:pt x="54637" y="6334"/>
                    <a:pt x="54620" y="6334"/>
                  </a:cubicBezTo>
                  <a:cubicBezTo>
                    <a:pt x="54553" y="6334"/>
                    <a:pt x="54665" y="6159"/>
                    <a:pt x="54769" y="6046"/>
                  </a:cubicBezTo>
                  <a:cubicBezTo>
                    <a:pt x="54805" y="6046"/>
                    <a:pt x="54853" y="6058"/>
                    <a:pt x="54888" y="6058"/>
                  </a:cubicBezTo>
                  <a:cubicBezTo>
                    <a:pt x="54865" y="6105"/>
                    <a:pt x="54841" y="6153"/>
                    <a:pt x="54805" y="6236"/>
                  </a:cubicBezTo>
                  <a:cubicBezTo>
                    <a:pt x="54803" y="6238"/>
                    <a:pt x="54807" y="6239"/>
                    <a:pt x="54814" y="6239"/>
                  </a:cubicBezTo>
                  <a:cubicBezTo>
                    <a:pt x="54857" y="6239"/>
                    <a:pt x="55044" y="6211"/>
                    <a:pt x="55126" y="6200"/>
                  </a:cubicBezTo>
                  <a:cubicBezTo>
                    <a:pt x="55234" y="6177"/>
                    <a:pt x="55281" y="6058"/>
                    <a:pt x="55257" y="5962"/>
                  </a:cubicBezTo>
                  <a:cubicBezTo>
                    <a:pt x="55019" y="4819"/>
                    <a:pt x="53186" y="4212"/>
                    <a:pt x="52209" y="3926"/>
                  </a:cubicBezTo>
                  <a:cubicBezTo>
                    <a:pt x="50757" y="3498"/>
                    <a:pt x="49423" y="3069"/>
                    <a:pt x="48030" y="2486"/>
                  </a:cubicBezTo>
                  <a:cubicBezTo>
                    <a:pt x="44089" y="843"/>
                    <a:pt x="39589" y="200"/>
                    <a:pt x="35326" y="33"/>
                  </a:cubicBezTo>
                  <a:cubicBezTo>
                    <a:pt x="34723" y="11"/>
                    <a:pt x="34119" y="1"/>
                    <a:pt x="3351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4392800" y="2117950"/>
              <a:ext cx="625" cy="325"/>
            </a:xfrm>
            <a:custGeom>
              <a:rect b="b" l="l" r="r" t="t"/>
              <a:pathLst>
                <a:path extrusionOk="0" h="13" w="25">
                  <a:moveTo>
                    <a:pt x="24" y="0"/>
                  </a:moveTo>
                  <a:cubicBezTo>
                    <a:pt x="12" y="0"/>
                    <a:pt x="12" y="0"/>
                    <a:pt x="0" y="12"/>
                  </a:cubicBezTo>
                  <a:cubicBezTo>
                    <a:pt x="12" y="12"/>
                    <a:pt x="12" y="0"/>
                    <a:pt x="24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1"/>
            <p:cNvSpPr/>
            <p:nvPr/>
          </p:nvSpPr>
          <p:spPr>
            <a:xfrm>
              <a:off x="3768900" y="2144450"/>
              <a:ext cx="275" cy="800"/>
            </a:xfrm>
            <a:custGeom>
              <a:rect b="b" l="l" r="r" t="t"/>
              <a:pathLst>
                <a:path extrusionOk="0" h="32" w="11">
                  <a:moveTo>
                    <a:pt x="1" y="0"/>
                  </a:moveTo>
                  <a:cubicBezTo>
                    <a:pt x="6" y="22"/>
                    <a:pt x="9" y="32"/>
                    <a:pt x="10" y="32"/>
                  </a:cubicBezTo>
                  <a:cubicBezTo>
                    <a:pt x="10" y="32"/>
                    <a:pt x="7" y="19"/>
                    <a:pt x="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4255275" y="2306125"/>
              <a:ext cx="146475" cy="86025"/>
            </a:xfrm>
            <a:custGeom>
              <a:rect b="b" l="l" r="r" t="t"/>
              <a:pathLst>
                <a:path extrusionOk="0" h="3441" w="5859">
                  <a:moveTo>
                    <a:pt x="1519" y="1"/>
                  </a:moveTo>
                  <a:cubicBezTo>
                    <a:pt x="1477" y="1"/>
                    <a:pt x="1429" y="46"/>
                    <a:pt x="1394" y="46"/>
                  </a:cubicBezTo>
                  <a:lnTo>
                    <a:pt x="1382" y="46"/>
                  </a:lnTo>
                  <a:cubicBezTo>
                    <a:pt x="548" y="665"/>
                    <a:pt x="1" y="1987"/>
                    <a:pt x="906" y="2368"/>
                  </a:cubicBezTo>
                  <a:cubicBezTo>
                    <a:pt x="1035" y="2424"/>
                    <a:pt x="1197" y="2438"/>
                    <a:pt x="1361" y="2438"/>
                  </a:cubicBezTo>
                  <a:cubicBezTo>
                    <a:pt x="1514" y="2438"/>
                    <a:pt x="1668" y="2426"/>
                    <a:pt x="1799" y="2426"/>
                  </a:cubicBezTo>
                  <a:cubicBezTo>
                    <a:pt x="1824" y="2426"/>
                    <a:pt x="1847" y="2426"/>
                    <a:pt x="1870" y="2427"/>
                  </a:cubicBezTo>
                  <a:cubicBezTo>
                    <a:pt x="2573" y="2463"/>
                    <a:pt x="3013" y="2427"/>
                    <a:pt x="3573" y="2856"/>
                  </a:cubicBezTo>
                  <a:cubicBezTo>
                    <a:pt x="4028" y="3197"/>
                    <a:pt x="4755" y="3441"/>
                    <a:pt x="5338" y="3441"/>
                  </a:cubicBezTo>
                  <a:cubicBezTo>
                    <a:pt x="5365" y="3441"/>
                    <a:pt x="5392" y="3440"/>
                    <a:pt x="5418" y="3439"/>
                  </a:cubicBezTo>
                  <a:cubicBezTo>
                    <a:pt x="5692" y="3439"/>
                    <a:pt x="5823" y="3391"/>
                    <a:pt x="5835" y="3070"/>
                  </a:cubicBezTo>
                  <a:cubicBezTo>
                    <a:pt x="5859" y="2439"/>
                    <a:pt x="5311" y="2379"/>
                    <a:pt x="4894" y="2332"/>
                  </a:cubicBezTo>
                  <a:cubicBezTo>
                    <a:pt x="3977" y="2201"/>
                    <a:pt x="4227" y="1225"/>
                    <a:pt x="3501" y="808"/>
                  </a:cubicBezTo>
                  <a:cubicBezTo>
                    <a:pt x="3180" y="641"/>
                    <a:pt x="2834" y="689"/>
                    <a:pt x="2489" y="629"/>
                  </a:cubicBezTo>
                  <a:cubicBezTo>
                    <a:pt x="1977" y="534"/>
                    <a:pt x="1870" y="355"/>
                    <a:pt x="1560" y="22"/>
                  </a:cubicBezTo>
                  <a:cubicBezTo>
                    <a:pt x="1548" y="6"/>
                    <a:pt x="1534" y="1"/>
                    <a:pt x="151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3556975" y="3417150"/>
              <a:ext cx="57775" cy="54400"/>
            </a:xfrm>
            <a:custGeom>
              <a:rect b="b" l="l" r="r" t="t"/>
              <a:pathLst>
                <a:path extrusionOk="0" h="2176" w="2311">
                  <a:moveTo>
                    <a:pt x="655" y="0"/>
                  </a:moveTo>
                  <a:cubicBezTo>
                    <a:pt x="455" y="0"/>
                    <a:pt x="267" y="54"/>
                    <a:pt x="120" y="194"/>
                  </a:cubicBezTo>
                  <a:cubicBezTo>
                    <a:pt x="84" y="206"/>
                    <a:pt x="60" y="229"/>
                    <a:pt x="36" y="277"/>
                  </a:cubicBezTo>
                  <a:cubicBezTo>
                    <a:pt x="13" y="313"/>
                    <a:pt x="1" y="360"/>
                    <a:pt x="1" y="396"/>
                  </a:cubicBezTo>
                  <a:cubicBezTo>
                    <a:pt x="1" y="503"/>
                    <a:pt x="36" y="610"/>
                    <a:pt x="60" y="718"/>
                  </a:cubicBezTo>
                  <a:cubicBezTo>
                    <a:pt x="132" y="1051"/>
                    <a:pt x="215" y="1396"/>
                    <a:pt x="346" y="1706"/>
                  </a:cubicBezTo>
                  <a:cubicBezTo>
                    <a:pt x="445" y="1936"/>
                    <a:pt x="593" y="2176"/>
                    <a:pt x="858" y="2176"/>
                  </a:cubicBezTo>
                  <a:cubicBezTo>
                    <a:pt x="881" y="2176"/>
                    <a:pt x="905" y="2174"/>
                    <a:pt x="929" y="2170"/>
                  </a:cubicBezTo>
                  <a:cubicBezTo>
                    <a:pt x="1191" y="2122"/>
                    <a:pt x="1418" y="1872"/>
                    <a:pt x="1560" y="1658"/>
                  </a:cubicBezTo>
                  <a:cubicBezTo>
                    <a:pt x="1703" y="1444"/>
                    <a:pt x="1715" y="1360"/>
                    <a:pt x="1989" y="1230"/>
                  </a:cubicBezTo>
                  <a:cubicBezTo>
                    <a:pt x="2096" y="1170"/>
                    <a:pt x="2191" y="1134"/>
                    <a:pt x="2227" y="1003"/>
                  </a:cubicBezTo>
                  <a:cubicBezTo>
                    <a:pt x="2311" y="729"/>
                    <a:pt x="1965" y="527"/>
                    <a:pt x="1787" y="396"/>
                  </a:cubicBezTo>
                  <a:cubicBezTo>
                    <a:pt x="1501" y="214"/>
                    <a:pt x="1053" y="0"/>
                    <a:pt x="655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4824700" y="2422200"/>
              <a:ext cx="321800" cy="831450"/>
            </a:xfrm>
            <a:custGeom>
              <a:rect b="b" l="l" r="r" t="t"/>
              <a:pathLst>
                <a:path extrusionOk="0" h="33258" w="12872">
                  <a:moveTo>
                    <a:pt x="10156" y="25264"/>
                  </a:moveTo>
                  <a:lnTo>
                    <a:pt x="10156" y="25264"/>
                  </a:lnTo>
                  <a:cubicBezTo>
                    <a:pt x="10192" y="25407"/>
                    <a:pt x="10240" y="25561"/>
                    <a:pt x="10287" y="25752"/>
                  </a:cubicBezTo>
                  <a:cubicBezTo>
                    <a:pt x="10371" y="26109"/>
                    <a:pt x="10430" y="26395"/>
                    <a:pt x="10478" y="26657"/>
                  </a:cubicBezTo>
                  <a:cubicBezTo>
                    <a:pt x="10371" y="26192"/>
                    <a:pt x="10264" y="25728"/>
                    <a:pt x="10156" y="25264"/>
                  </a:cubicBezTo>
                  <a:close/>
                  <a:moveTo>
                    <a:pt x="209" y="1"/>
                  </a:moveTo>
                  <a:cubicBezTo>
                    <a:pt x="154" y="1"/>
                    <a:pt x="105" y="33"/>
                    <a:pt x="72" y="82"/>
                  </a:cubicBezTo>
                  <a:cubicBezTo>
                    <a:pt x="24" y="118"/>
                    <a:pt x="0" y="177"/>
                    <a:pt x="24" y="249"/>
                  </a:cubicBezTo>
                  <a:cubicBezTo>
                    <a:pt x="774" y="4071"/>
                    <a:pt x="4227" y="6333"/>
                    <a:pt x="5668" y="9917"/>
                  </a:cubicBezTo>
                  <a:cubicBezTo>
                    <a:pt x="6906" y="13012"/>
                    <a:pt x="7478" y="16394"/>
                    <a:pt x="8430" y="19572"/>
                  </a:cubicBezTo>
                  <a:cubicBezTo>
                    <a:pt x="9371" y="22740"/>
                    <a:pt x="10014" y="25919"/>
                    <a:pt x="10609" y="29145"/>
                  </a:cubicBezTo>
                  <a:cubicBezTo>
                    <a:pt x="10760" y="30006"/>
                    <a:pt x="11219" y="33258"/>
                    <a:pt x="12586" y="33258"/>
                  </a:cubicBezTo>
                  <a:cubicBezTo>
                    <a:pt x="12617" y="33258"/>
                    <a:pt x="12648" y="33256"/>
                    <a:pt x="12681" y="33253"/>
                  </a:cubicBezTo>
                  <a:cubicBezTo>
                    <a:pt x="12788" y="33241"/>
                    <a:pt x="12871" y="33181"/>
                    <a:pt x="12871" y="33062"/>
                  </a:cubicBezTo>
                  <a:cubicBezTo>
                    <a:pt x="12538" y="20918"/>
                    <a:pt x="8180" y="9405"/>
                    <a:pt x="370" y="94"/>
                  </a:cubicBezTo>
                  <a:cubicBezTo>
                    <a:pt x="346" y="58"/>
                    <a:pt x="322" y="34"/>
                    <a:pt x="286" y="22"/>
                  </a:cubicBezTo>
                  <a:cubicBezTo>
                    <a:pt x="260" y="8"/>
                    <a:pt x="234" y="1"/>
                    <a:pt x="20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4433875" y="2133725"/>
              <a:ext cx="96475" cy="62525"/>
            </a:xfrm>
            <a:custGeom>
              <a:rect b="b" l="l" r="r" t="t"/>
              <a:pathLst>
                <a:path extrusionOk="0" h="2501" w="3859">
                  <a:moveTo>
                    <a:pt x="1896" y="5"/>
                  </a:moveTo>
                  <a:cubicBezTo>
                    <a:pt x="1878" y="5"/>
                    <a:pt x="1861" y="7"/>
                    <a:pt x="1846" y="12"/>
                  </a:cubicBezTo>
                  <a:lnTo>
                    <a:pt x="1834" y="12"/>
                  </a:lnTo>
                  <a:cubicBezTo>
                    <a:pt x="1620" y="48"/>
                    <a:pt x="1" y="1"/>
                    <a:pt x="310" y="620"/>
                  </a:cubicBezTo>
                  <a:cubicBezTo>
                    <a:pt x="441" y="858"/>
                    <a:pt x="917" y="989"/>
                    <a:pt x="1132" y="1132"/>
                  </a:cubicBezTo>
                  <a:cubicBezTo>
                    <a:pt x="1608" y="1441"/>
                    <a:pt x="1929" y="1917"/>
                    <a:pt x="2394" y="2227"/>
                  </a:cubicBezTo>
                  <a:cubicBezTo>
                    <a:pt x="2624" y="2370"/>
                    <a:pt x="2919" y="2500"/>
                    <a:pt x="3175" y="2500"/>
                  </a:cubicBezTo>
                  <a:cubicBezTo>
                    <a:pt x="3410" y="2500"/>
                    <a:pt x="3612" y="2391"/>
                    <a:pt x="3703" y="2084"/>
                  </a:cubicBezTo>
                  <a:cubicBezTo>
                    <a:pt x="3787" y="1798"/>
                    <a:pt x="3858" y="1298"/>
                    <a:pt x="3691" y="1048"/>
                  </a:cubicBezTo>
                  <a:cubicBezTo>
                    <a:pt x="3560" y="858"/>
                    <a:pt x="3120" y="703"/>
                    <a:pt x="2929" y="584"/>
                  </a:cubicBezTo>
                  <a:cubicBezTo>
                    <a:pt x="2608" y="393"/>
                    <a:pt x="2298" y="215"/>
                    <a:pt x="1977" y="24"/>
                  </a:cubicBezTo>
                  <a:cubicBezTo>
                    <a:pt x="1949" y="10"/>
                    <a:pt x="1921" y="5"/>
                    <a:pt x="1896" y="5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3614125" y="4495475"/>
              <a:ext cx="588200" cy="91450"/>
            </a:xfrm>
            <a:custGeom>
              <a:rect b="b" l="l" r="r" t="t"/>
              <a:pathLst>
                <a:path extrusionOk="0" h="3658" w="23528">
                  <a:moveTo>
                    <a:pt x="22412" y="0"/>
                  </a:moveTo>
                  <a:cubicBezTo>
                    <a:pt x="21555" y="0"/>
                    <a:pt x="20563" y="308"/>
                    <a:pt x="19932" y="483"/>
                  </a:cubicBezTo>
                  <a:cubicBezTo>
                    <a:pt x="18408" y="1042"/>
                    <a:pt x="16919" y="1733"/>
                    <a:pt x="15407" y="2316"/>
                  </a:cubicBezTo>
                  <a:cubicBezTo>
                    <a:pt x="14586" y="2638"/>
                    <a:pt x="13550" y="2840"/>
                    <a:pt x="12502" y="2995"/>
                  </a:cubicBezTo>
                  <a:cubicBezTo>
                    <a:pt x="12312" y="3007"/>
                    <a:pt x="12121" y="3031"/>
                    <a:pt x="11895" y="3066"/>
                  </a:cubicBezTo>
                  <a:lnTo>
                    <a:pt x="11883" y="3066"/>
                  </a:lnTo>
                  <a:cubicBezTo>
                    <a:pt x="11193" y="3150"/>
                    <a:pt x="10526" y="3209"/>
                    <a:pt x="9931" y="3245"/>
                  </a:cubicBezTo>
                  <a:cubicBezTo>
                    <a:pt x="9883" y="3257"/>
                    <a:pt x="9847" y="3269"/>
                    <a:pt x="9811" y="3304"/>
                  </a:cubicBezTo>
                  <a:cubicBezTo>
                    <a:pt x="9788" y="3269"/>
                    <a:pt x="9752" y="3257"/>
                    <a:pt x="9692" y="3245"/>
                  </a:cubicBezTo>
                  <a:cubicBezTo>
                    <a:pt x="6736" y="3132"/>
                    <a:pt x="3727" y="2549"/>
                    <a:pt x="765" y="2549"/>
                  </a:cubicBezTo>
                  <a:cubicBezTo>
                    <a:pt x="601" y="2549"/>
                    <a:pt x="438" y="2551"/>
                    <a:pt x="275" y="2554"/>
                  </a:cubicBezTo>
                  <a:cubicBezTo>
                    <a:pt x="72" y="2566"/>
                    <a:pt x="1" y="2900"/>
                    <a:pt x="227" y="2935"/>
                  </a:cubicBezTo>
                  <a:cubicBezTo>
                    <a:pt x="429" y="2959"/>
                    <a:pt x="632" y="2983"/>
                    <a:pt x="834" y="3019"/>
                  </a:cubicBezTo>
                  <a:cubicBezTo>
                    <a:pt x="965" y="3054"/>
                    <a:pt x="1168" y="3078"/>
                    <a:pt x="1394" y="3090"/>
                  </a:cubicBezTo>
                  <a:cubicBezTo>
                    <a:pt x="3858" y="3435"/>
                    <a:pt x="6347" y="3626"/>
                    <a:pt x="8847" y="3638"/>
                  </a:cubicBezTo>
                  <a:cubicBezTo>
                    <a:pt x="9133" y="3638"/>
                    <a:pt x="9407" y="3638"/>
                    <a:pt x="9692" y="3626"/>
                  </a:cubicBezTo>
                  <a:cubicBezTo>
                    <a:pt x="9740" y="3626"/>
                    <a:pt x="9788" y="3614"/>
                    <a:pt x="9811" y="3590"/>
                  </a:cubicBezTo>
                  <a:cubicBezTo>
                    <a:pt x="9847" y="3614"/>
                    <a:pt x="9883" y="3626"/>
                    <a:pt x="9931" y="3626"/>
                  </a:cubicBezTo>
                  <a:cubicBezTo>
                    <a:pt x="10145" y="3626"/>
                    <a:pt x="10359" y="3614"/>
                    <a:pt x="10573" y="3614"/>
                  </a:cubicBezTo>
                  <a:cubicBezTo>
                    <a:pt x="10683" y="3644"/>
                    <a:pt x="10812" y="3657"/>
                    <a:pt x="10955" y="3657"/>
                  </a:cubicBezTo>
                  <a:cubicBezTo>
                    <a:pt x="11153" y="3657"/>
                    <a:pt x="11379" y="3632"/>
                    <a:pt x="11621" y="3590"/>
                  </a:cubicBezTo>
                  <a:cubicBezTo>
                    <a:pt x="13764" y="3543"/>
                    <a:pt x="16110" y="3447"/>
                    <a:pt x="17967" y="2709"/>
                  </a:cubicBezTo>
                  <a:cubicBezTo>
                    <a:pt x="19444" y="2114"/>
                    <a:pt x="20884" y="1447"/>
                    <a:pt x="22408" y="923"/>
                  </a:cubicBezTo>
                  <a:cubicBezTo>
                    <a:pt x="22742" y="804"/>
                    <a:pt x="23182" y="768"/>
                    <a:pt x="23444" y="506"/>
                  </a:cubicBezTo>
                  <a:cubicBezTo>
                    <a:pt x="23527" y="423"/>
                    <a:pt x="23516" y="268"/>
                    <a:pt x="23408" y="209"/>
                  </a:cubicBezTo>
                  <a:cubicBezTo>
                    <a:pt x="23128" y="58"/>
                    <a:pt x="22782" y="0"/>
                    <a:pt x="2241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2669675" y="2505800"/>
              <a:ext cx="2486350" cy="2080925"/>
            </a:xfrm>
            <a:custGeom>
              <a:rect b="b" l="l" r="r" t="t"/>
              <a:pathLst>
                <a:path extrusionOk="0" h="83237" w="99454">
                  <a:moveTo>
                    <a:pt x="89619" y="0"/>
                  </a:moveTo>
                  <a:cubicBezTo>
                    <a:pt x="80891" y="32445"/>
                    <a:pt x="51257" y="56341"/>
                    <a:pt x="16050" y="56341"/>
                  </a:cubicBezTo>
                  <a:cubicBezTo>
                    <a:pt x="10537" y="56341"/>
                    <a:pt x="5179" y="55745"/>
                    <a:pt x="0" y="54638"/>
                  </a:cubicBezTo>
                  <a:lnTo>
                    <a:pt x="0" y="54638"/>
                  </a:lnTo>
                  <a:cubicBezTo>
                    <a:pt x="8727" y="71616"/>
                    <a:pt x="26420" y="83237"/>
                    <a:pt x="46827" y="83237"/>
                  </a:cubicBezTo>
                  <a:cubicBezTo>
                    <a:pt x="75891" y="83237"/>
                    <a:pt x="99453" y="59686"/>
                    <a:pt x="99453" y="30623"/>
                  </a:cubicBezTo>
                  <a:cubicBezTo>
                    <a:pt x="99453" y="19193"/>
                    <a:pt x="95810" y="8620"/>
                    <a:pt x="89619" y="0"/>
                  </a:cubicBezTo>
                  <a:close/>
                </a:path>
              </a:pathLst>
            </a:custGeom>
            <a:solidFill>
              <a:srgbClr val="043A5B">
                <a:alpha val="34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" name="Google Shape;864;p41"/>
          <p:cNvGrpSpPr/>
          <p:nvPr/>
        </p:nvGrpSpPr>
        <p:grpSpPr>
          <a:xfrm flipH="1">
            <a:off x="1608664" y="2454243"/>
            <a:ext cx="446222" cy="77476"/>
            <a:chOff x="6146875" y="1767300"/>
            <a:chExt cx="331025" cy="57475"/>
          </a:xfrm>
        </p:grpSpPr>
        <p:sp>
          <p:nvSpPr>
            <p:cNvPr id="865" name="Google Shape;865;p41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42"/>
          <p:cNvGrpSpPr/>
          <p:nvPr/>
        </p:nvGrpSpPr>
        <p:grpSpPr>
          <a:xfrm flipH="1" rot="1398551">
            <a:off x="1486968" y="531954"/>
            <a:ext cx="1522160" cy="1254196"/>
            <a:chOff x="698956" y="6526827"/>
            <a:chExt cx="1522132" cy="1254173"/>
          </a:xfrm>
        </p:grpSpPr>
        <p:grpSp>
          <p:nvGrpSpPr>
            <p:cNvPr id="873" name="Google Shape;873;p42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874" name="Google Shape;874;p42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rect b="b" l="l" r="r" t="t"/>
                <a:pathLst>
                  <a:path extrusionOk="0" h="77719" w="83428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5" name="Google Shape;875;p42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876" name="Google Shape;876;p42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rect b="b" l="l" r="r" t="t"/>
                  <a:pathLst>
                    <a:path extrusionOk="0" h="53341" w="77898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" name="Google Shape;877;p42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rect b="b" l="l" r="r" t="t"/>
                  <a:pathLst>
                    <a:path extrusionOk="0" h="2670" w="19605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" name="Google Shape;878;p42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rect b="b" l="l" r="r" t="t"/>
                  <a:pathLst>
                    <a:path extrusionOk="0" h="16339" w="744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" name="Google Shape;879;p42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880" name="Google Shape;880;p42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rect b="b" l="l" r="r" t="t"/>
                <a:pathLst>
                  <a:path extrusionOk="0" h="90641" w="69926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1" name="Google Shape;881;p42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882" name="Google Shape;882;p42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rect b="b" l="l" r="r" t="t"/>
                  <a:pathLst>
                    <a:path extrusionOk="0" h="102121" w="46877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" name="Google Shape;883;p42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rect b="b" l="l" r="r" t="t"/>
                  <a:pathLst>
                    <a:path extrusionOk="0" h="26811" w="2384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" name="Google Shape;884;p42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rect b="b" l="l" r="r" t="t"/>
                  <a:pathLst>
                    <a:path extrusionOk="0" h="9445" w="21277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" name="Google Shape;885;p42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rect b="b" l="l" r="r" t="t"/>
                  <a:pathLst>
                    <a:path extrusionOk="0" h="11627" w="233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86" name="Google Shape;886;p42"/>
          <p:cNvSpPr/>
          <p:nvPr/>
        </p:nvSpPr>
        <p:spPr>
          <a:xfrm rot="5400000">
            <a:off x="1704325" y="-368000"/>
            <a:ext cx="1407000" cy="4836600"/>
          </a:xfrm>
          <a:prstGeom prst="round2SameRect">
            <a:avLst>
              <a:gd fmla="val 10879" name="adj1"/>
              <a:gd fmla="val 0" name="adj2"/>
            </a:avLst>
          </a:prstGeom>
          <a:solidFill>
            <a:srgbClr val="9FE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7" name="Google Shape;887;p42"/>
          <p:cNvGrpSpPr/>
          <p:nvPr/>
        </p:nvGrpSpPr>
        <p:grpSpPr>
          <a:xfrm flipH="1">
            <a:off x="834513" y="2469693"/>
            <a:ext cx="335038" cy="58176"/>
            <a:chOff x="3463225" y="2813875"/>
            <a:chExt cx="331000" cy="57475"/>
          </a:xfrm>
        </p:grpSpPr>
        <p:sp>
          <p:nvSpPr>
            <p:cNvPr id="888" name="Google Shape;888;p42"/>
            <p:cNvSpPr/>
            <p:nvPr/>
          </p:nvSpPr>
          <p:spPr>
            <a:xfrm>
              <a:off x="3593600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0"/>
                  </a:moveTo>
                  <a:cubicBezTo>
                    <a:pt x="0" y="0"/>
                    <a:pt x="0" y="2298"/>
                    <a:pt x="1488" y="2298"/>
                  </a:cubicBezTo>
                  <a:cubicBezTo>
                    <a:pt x="2965" y="2298"/>
                    <a:pt x="2965" y="0"/>
                    <a:pt x="148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2"/>
            <p:cNvSpPr/>
            <p:nvPr/>
          </p:nvSpPr>
          <p:spPr>
            <a:xfrm>
              <a:off x="3463225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77" y="0"/>
                  </a:moveTo>
                  <a:cubicBezTo>
                    <a:pt x="0" y="0"/>
                    <a:pt x="0" y="2298"/>
                    <a:pt x="1477" y="2298"/>
                  </a:cubicBezTo>
                  <a:cubicBezTo>
                    <a:pt x="2965" y="2298"/>
                    <a:pt x="2965" y="0"/>
                    <a:pt x="1477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2"/>
            <p:cNvSpPr/>
            <p:nvPr/>
          </p:nvSpPr>
          <p:spPr>
            <a:xfrm>
              <a:off x="3720100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9" y="0"/>
                  </a:moveTo>
                  <a:cubicBezTo>
                    <a:pt x="0" y="0"/>
                    <a:pt x="0" y="2298"/>
                    <a:pt x="1489" y="2298"/>
                  </a:cubicBezTo>
                  <a:cubicBezTo>
                    <a:pt x="2965" y="2298"/>
                    <a:pt x="2965" y="0"/>
                    <a:pt x="148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1" name="Google Shape;891;p42"/>
          <p:cNvSpPr txBox="1"/>
          <p:nvPr>
            <p:ph idx="1" type="subTitle"/>
          </p:nvPr>
        </p:nvSpPr>
        <p:spPr>
          <a:xfrm>
            <a:off x="230125" y="2814225"/>
            <a:ext cx="48366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Educate </a:t>
            </a:r>
            <a:r>
              <a:rPr lang="en"/>
              <a:t>students about biodiesel as a form of renewable energy through hands-on experience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Convert </a:t>
            </a:r>
            <a:r>
              <a:rPr lang="en"/>
              <a:t>waste oil from UCLA’s kitchen facilities into useable biodiesel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Research</a:t>
            </a:r>
            <a:r>
              <a:rPr lang="en"/>
              <a:t> pretreatment of waste oil and biodiesel conversion process in lab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Build</a:t>
            </a:r>
            <a:r>
              <a:rPr lang="en"/>
              <a:t> prototype reactor to begin large-scale biodiesel conversion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42"/>
          <p:cNvSpPr txBox="1"/>
          <p:nvPr>
            <p:ph type="title"/>
          </p:nvPr>
        </p:nvSpPr>
        <p:spPr>
          <a:xfrm>
            <a:off x="694976" y="1715725"/>
            <a:ext cx="3748200" cy="6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BIODIESEL</a:t>
            </a:r>
            <a:r>
              <a:rPr lang="en" sz="3600"/>
              <a:t> PROJECT</a:t>
            </a:r>
            <a:endParaRPr sz="3600"/>
          </a:p>
        </p:txBody>
      </p:sp>
      <p:grpSp>
        <p:nvGrpSpPr>
          <p:cNvPr id="893" name="Google Shape;893;p42"/>
          <p:cNvGrpSpPr/>
          <p:nvPr/>
        </p:nvGrpSpPr>
        <p:grpSpPr>
          <a:xfrm>
            <a:off x="6019922" y="281978"/>
            <a:ext cx="2472804" cy="2116225"/>
            <a:chOff x="1156375" y="351650"/>
            <a:chExt cx="5308725" cy="4999350"/>
          </a:xfrm>
        </p:grpSpPr>
        <p:sp>
          <p:nvSpPr>
            <p:cNvPr id="894" name="Google Shape;894;p42"/>
            <p:cNvSpPr/>
            <p:nvPr/>
          </p:nvSpPr>
          <p:spPr>
            <a:xfrm>
              <a:off x="1388250" y="4883175"/>
              <a:ext cx="5012275" cy="415250"/>
            </a:xfrm>
            <a:custGeom>
              <a:rect b="b" l="l" r="r" t="t"/>
              <a:pathLst>
                <a:path extrusionOk="0" h="16610" w="200491">
                  <a:moveTo>
                    <a:pt x="100251" y="0"/>
                  </a:moveTo>
                  <a:cubicBezTo>
                    <a:pt x="73665" y="0"/>
                    <a:pt x="48162" y="869"/>
                    <a:pt x="29362" y="2429"/>
                  </a:cubicBezTo>
                  <a:cubicBezTo>
                    <a:pt x="10562" y="3989"/>
                    <a:pt x="1" y="6096"/>
                    <a:pt x="1" y="8299"/>
                  </a:cubicBezTo>
                  <a:cubicBezTo>
                    <a:pt x="1" y="10514"/>
                    <a:pt x="10562" y="12621"/>
                    <a:pt x="29362" y="14181"/>
                  </a:cubicBezTo>
                  <a:cubicBezTo>
                    <a:pt x="48162" y="15740"/>
                    <a:pt x="73665" y="16610"/>
                    <a:pt x="100251" y="16610"/>
                  </a:cubicBezTo>
                  <a:cubicBezTo>
                    <a:pt x="126838" y="16610"/>
                    <a:pt x="152329" y="15740"/>
                    <a:pt x="171129" y="14181"/>
                  </a:cubicBezTo>
                  <a:cubicBezTo>
                    <a:pt x="189929" y="12621"/>
                    <a:pt x="200490" y="10514"/>
                    <a:pt x="200490" y="8299"/>
                  </a:cubicBezTo>
                  <a:cubicBezTo>
                    <a:pt x="200490" y="6096"/>
                    <a:pt x="189929" y="3989"/>
                    <a:pt x="171129" y="2429"/>
                  </a:cubicBezTo>
                  <a:cubicBezTo>
                    <a:pt x="152329" y="869"/>
                    <a:pt x="126838" y="0"/>
                    <a:pt x="100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2"/>
            <p:cNvSpPr/>
            <p:nvPr/>
          </p:nvSpPr>
          <p:spPr>
            <a:xfrm>
              <a:off x="1156375" y="544550"/>
              <a:ext cx="3060825" cy="3061100"/>
            </a:xfrm>
            <a:custGeom>
              <a:rect b="b" l="l" r="r" t="t"/>
              <a:pathLst>
                <a:path extrusionOk="0" h="122444" w="122433">
                  <a:moveTo>
                    <a:pt x="61223" y="0"/>
                  </a:moveTo>
                  <a:cubicBezTo>
                    <a:pt x="44983" y="0"/>
                    <a:pt x="29409" y="6453"/>
                    <a:pt x="17932" y="17931"/>
                  </a:cubicBezTo>
                  <a:cubicBezTo>
                    <a:pt x="6454" y="29420"/>
                    <a:pt x="1" y="44982"/>
                    <a:pt x="1" y="61222"/>
                  </a:cubicBezTo>
                  <a:cubicBezTo>
                    <a:pt x="1" y="77462"/>
                    <a:pt x="6454" y="93024"/>
                    <a:pt x="17932" y="104513"/>
                  </a:cubicBezTo>
                  <a:cubicBezTo>
                    <a:pt x="29409" y="115991"/>
                    <a:pt x="44983" y="122444"/>
                    <a:pt x="61223" y="122444"/>
                  </a:cubicBezTo>
                  <a:cubicBezTo>
                    <a:pt x="77451" y="122444"/>
                    <a:pt x="93024" y="115991"/>
                    <a:pt x="104502" y="104513"/>
                  </a:cubicBezTo>
                  <a:cubicBezTo>
                    <a:pt x="115980" y="93024"/>
                    <a:pt x="122433" y="77462"/>
                    <a:pt x="122433" y="61222"/>
                  </a:cubicBezTo>
                  <a:cubicBezTo>
                    <a:pt x="122433" y="44982"/>
                    <a:pt x="115980" y="29420"/>
                    <a:pt x="104502" y="17931"/>
                  </a:cubicBezTo>
                  <a:cubicBezTo>
                    <a:pt x="93024" y="6453"/>
                    <a:pt x="77451" y="0"/>
                    <a:pt x="61223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2"/>
            <p:cNvSpPr/>
            <p:nvPr/>
          </p:nvSpPr>
          <p:spPr>
            <a:xfrm>
              <a:off x="4768750" y="2649275"/>
              <a:ext cx="1673425" cy="1673425"/>
            </a:xfrm>
            <a:custGeom>
              <a:rect b="b" l="l" r="r" t="t"/>
              <a:pathLst>
                <a:path extrusionOk="0" h="66937" w="66937">
                  <a:moveTo>
                    <a:pt x="33469" y="0"/>
                  </a:moveTo>
                  <a:cubicBezTo>
                    <a:pt x="14990" y="0"/>
                    <a:pt x="0" y="14978"/>
                    <a:pt x="0" y="33469"/>
                  </a:cubicBezTo>
                  <a:cubicBezTo>
                    <a:pt x="0" y="51947"/>
                    <a:pt x="14990" y="66937"/>
                    <a:pt x="33469" y="66937"/>
                  </a:cubicBezTo>
                  <a:cubicBezTo>
                    <a:pt x="51959" y="66937"/>
                    <a:pt x="66937" y="51947"/>
                    <a:pt x="66937" y="33469"/>
                  </a:cubicBezTo>
                  <a:cubicBezTo>
                    <a:pt x="66937" y="14978"/>
                    <a:pt x="51959" y="0"/>
                    <a:pt x="33469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2"/>
            <p:cNvSpPr/>
            <p:nvPr/>
          </p:nvSpPr>
          <p:spPr>
            <a:xfrm>
              <a:off x="1398550" y="2320500"/>
              <a:ext cx="1124700" cy="1165275"/>
            </a:xfrm>
            <a:custGeom>
              <a:rect b="b" l="l" r="r" t="t"/>
              <a:pathLst>
                <a:path extrusionOk="0" h="46611" w="44988">
                  <a:moveTo>
                    <a:pt x="3413" y="0"/>
                  </a:moveTo>
                  <a:cubicBezTo>
                    <a:pt x="1564" y="0"/>
                    <a:pt x="1" y="1585"/>
                    <a:pt x="327" y="4829"/>
                  </a:cubicBezTo>
                  <a:cubicBezTo>
                    <a:pt x="791" y="9579"/>
                    <a:pt x="4899" y="14711"/>
                    <a:pt x="9090" y="18699"/>
                  </a:cubicBezTo>
                  <a:cubicBezTo>
                    <a:pt x="8816" y="18664"/>
                    <a:pt x="8542" y="18640"/>
                    <a:pt x="8268" y="18640"/>
                  </a:cubicBezTo>
                  <a:cubicBezTo>
                    <a:pt x="8263" y="18640"/>
                    <a:pt x="8257" y="18640"/>
                    <a:pt x="8252" y="18640"/>
                  </a:cubicBezTo>
                  <a:cubicBezTo>
                    <a:pt x="5773" y="18640"/>
                    <a:pt x="4187" y="21300"/>
                    <a:pt x="5387" y="23462"/>
                  </a:cubicBezTo>
                  <a:cubicBezTo>
                    <a:pt x="8352" y="28736"/>
                    <a:pt x="14043" y="32392"/>
                    <a:pt x="19377" y="35594"/>
                  </a:cubicBezTo>
                  <a:cubicBezTo>
                    <a:pt x="19165" y="35503"/>
                    <a:pt x="18949" y="35462"/>
                    <a:pt x="18733" y="35462"/>
                  </a:cubicBezTo>
                  <a:cubicBezTo>
                    <a:pt x="17570" y="35462"/>
                    <a:pt x="16452" y="36684"/>
                    <a:pt x="16412" y="37940"/>
                  </a:cubicBezTo>
                  <a:cubicBezTo>
                    <a:pt x="16365" y="39428"/>
                    <a:pt x="17186" y="40881"/>
                    <a:pt x="18329" y="41821"/>
                  </a:cubicBezTo>
                  <a:cubicBezTo>
                    <a:pt x="22037" y="44915"/>
                    <a:pt x="28580" y="46610"/>
                    <a:pt x="34635" y="46610"/>
                  </a:cubicBezTo>
                  <a:cubicBezTo>
                    <a:pt x="36921" y="46610"/>
                    <a:pt x="39138" y="46369"/>
                    <a:pt x="41106" y="45869"/>
                  </a:cubicBezTo>
                  <a:cubicBezTo>
                    <a:pt x="44844" y="44917"/>
                    <a:pt x="44987" y="44917"/>
                    <a:pt x="44273" y="41178"/>
                  </a:cubicBezTo>
                  <a:cubicBezTo>
                    <a:pt x="43749" y="38404"/>
                    <a:pt x="43142" y="35642"/>
                    <a:pt x="42404" y="32915"/>
                  </a:cubicBezTo>
                  <a:cubicBezTo>
                    <a:pt x="41022" y="27718"/>
                    <a:pt x="36851" y="14700"/>
                    <a:pt x="32277" y="14700"/>
                  </a:cubicBezTo>
                  <a:cubicBezTo>
                    <a:pt x="32042" y="14700"/>
                    <a:pt x="31806" y="14734"/>
                    <a:pt x="31569" y="14806"/>
                  </a:cubicBezTo>
                  <a:cubicBezTo>
                    <a:pt x="29283" y="15497"/>
                    <a:pt x="29819" y="19104"/>
                    <a:pt x="28985" y="20592"/>
                  </a:cubicBezTo>
                  <a:cubicBezTo>
                    <a:pt x="24663" y="15187"/>
                    <a:pt x="26568" y="6805"/>
                    <a:pt x="21746" y="1840"/>
                  </a:cubicBezTo>
                  <a:cubicBezTo>
                    <a:pt x="20898" y="956"/>
                    <a:pt x="19840" y="155"/>
                    <a:pt x="18584" y="155"/>
                  </a:cubicBezTo>
                  <a:cubicBezTo>
                    <a:pt x="18200" y="155"/>
                    <a:pt x="17797" y="230"/>
                    <a:pt x="17377" y="400"/>
                  </a:cubicBezTo>
                  <a:cubicBezTo>
                    <a:pt x="16210" y="864"/>
                    <a:pt x="15365" y="1888"/>
                    <a:pt x="14972" y="3078"/>
                  </a:cubicBezTo>
                  <a:cubicBezTo>
                    <a:pt x="14281" y="5210"/>
                    <a:pt x="14900" y="7436"/>
                    <a:pt x="15519" y="9544"/>
                  </a:cubicBezTo>
                  <a:cubicBezTo>
                    <a:pt x="13495" y="7019"/>
                    <a:pt x="11447" y="4471"/>
                    <a:pt x="8864" y="2519"/>
                  </a:cubicBezTo>
                  <a:cubicBezTo>
                    <a:pt x="7566" y="1543"/>
                    <a:pt x="6101" y="721"/>
                    <a:pt x="4566" y="197"/>
                  </a:cubicBezTo>
                  <a:cubicBezTo>
                    <a:pt x="4178" y="66"/>
                    <a:pt x="3790" y="0"/>
                    <a:pt x="341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2"/>
            <p:cNvSpPr/>
            <p:nvPr/>
          </p:nvSpPr>
          <p:spPr>
            <a:xfrm>
              <a:off x="1532350" y="2454425"/>
              <a:ext cx="867600" cy="929800"/>
            </a:xfrm>
            <a:custGeom>
              <a:rect b="b" l="l" r="r" t="t"/>
              <a:pathLst>
                <a:path extrusionOk="0" h="37192" w="34704">
                  <a:moveTo>
                    <a:pt x="417" y="0"/>
                  </a:moveTo>
                  <a:cubicBezTo>
                    <a:pt x="200" y="0"/>
                    <a:pt x="1" y="291"/>
                    <a:pt x="190" y="507"/>
                  </a:cubicBezTo>
                  <a:cubicBezTo>
                    <a:pt x="10798" y="13319"/>
                    <a:pt x="22121" y="25534"/>
                    <a:pt x="34063" y="37107"/>
                  </a:cubicBezTo>
                  <a:cubicBezTo>
                    <a:pt x="34126" y="37167"/>
                    <a:pt x="34196" y="37192"/>
                    <a:pt x="34264" y="37192"/>
                  </a:cubicBezTo>
                  <a:cubicBezTo>
                    <a:pt x="34496" y="37192"/>
                    <a:pt x="34703" y="36905"/>
                    <a:pt x="34492" y="36702"/>
                  </a:cubicBezTo>
                  <a:cubicBezTo>
                    <a:pt x="22550" y="25130"/>
                    <a:pt x="11239" y="12914"/>
                    <a:pt x="619" y="103"/>
                  </a:cubicBezTo>
                  <a:cubicBezTo>
                    <a:pt x="558" y="30"/>
                    <a:pt x="486" y="0"/>
                    <a:pt x="417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2"/>
            <p:cNvSpPr/>
            <p:nvPr/>
          </p:nvSpPr>
          <p:spPr>
            <a:xfrm>
              <a:off x="1625450" y="2887225"/>
              <a:ext cx="376200" cy="91825"/>
            </a:xfrm>
            <a:custGeom>
              <a:rect b="b" l="l" r="r" t="t"/>
              <a:pathLst>
                <a:path extrusionOk="0" h="3673" w="15048">
                  <a:moveTo>
                    <a:pt x="462" y="1"/>
                  </a:moveTo>
                  <a:cubicBezTo>
                    <a:pt x="137" y="1"/>
                    <a:pt x="0" y="500"/>
                    <a:pt x="347" y="579"/>
                  </a:cubicBezTo>
                  <a:cubicBezTo>
                    <a:pt x="5086" y="1555"/>
                    <a:pt x="9813" y="2591"/>
                    <a:pt x="14540" y="3662"/>
                  </a:cubicBezTo>
                  <a:cubicBezTo>
                    <a:pt x="14568" y="3670"/>
                    <a:pt x="14595" y="3673"/>
                    <a:pt x="14621" y="3673"/>
                  </a:cubicBezTo>
                  <a:cubicBezTo>
                    <a:pt x="14931" y="3673"/>
                    <a:pt x="15047" y="3180"/>
                    <a:pt x="14706" y="3103"/>
                  </a:cubicBezTo>
                  <a:cubicBezTo>
                    <a:pt x="9991" y="2019"/>
                    <a:pt x="5265" y="995"/>
                    <a:pt x="526" y="7"/>
                  </a:cubicBezTo>
                  <a:cubicBezTo>
                    <a:pt x="504" y="3"/>
                    <a:pt x="482" y="1"/>
                    <a:pt x="4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2"/>
            <p:cNvSpPr/>
            <p:nvPr/>
          </p:nvSpPr>
          <p:spPr>
            <a:xfrm>
              <a:off x="1859450" y="2503950"/>
              <a:ext cx="35450" cy="362925"/>
            </a:xfrm>
            <a:custGeom>
              <a:rect b="b" l="l" r="r" t="t"/>
              <a:pathLst>
                <a:path extrusionOk="0" h="14517" w="1418">
                  <a:moveTo>
                    <a:pt x="420" y="1"/>
                  </a:moveTo>
                  <a:cubicBezTo>
                    <a:pt x="203" y="1"/>
                    <a:pt x="1" y="289"/>
                    <a:pt x="191" y="515"/>
                  </a:cubicBezTo>
                  <a:cubicBezTo>
                    <a:pt x="227" y="562"/>
                    <a:pt x="298" y="1777"/>
                    <a:pt x="322" y="2146"/>
                  </a:cubicBezTo>
                  <a:cubicBezTo>
                    <a:pt x="417" y="3396"/>
                    <a:pt x="489" y="4634"/>
                    <a:pt x="548" y="5885"/>
                  </a:cubicBezTo>
                  <a:cubicBezTo>
                    <a:pt x="691" y="8659"/>
                    <a:pt x="798" y="11433"/>
                    <a:pt x="822" y="14219"/>
                  </a:cubicBezTo>
                  <a:cubicBezTo>
                    <a:pt x="828" y="14415"/>
                    <a:pt x="986" y="14517"/>
                    <a:pt x="1138" y="14517"/>
                  </a:cubicBezTo>
                  <a:cubicBezTo>
                    <a:pt x="1280" y="14517"/>
                    <a:pt x="1417" y="14427"/>
                    <a:pt x="1417" y="14243"/>
                  </a:cubicBezTo>
                  <a:cubicBezTo>
                    <a:pt x="1381" y="11159"/>
                    <a:pt x="1262" y="8075"/>
                    <a:pt x="1096" y="4992"/>
                  </a:cubicBezTo>
                  <a:cubicBezTo>
                    <a:pt x="1036" y="3813"/>
                    <a:pt x="965" y="2634"/>
                    <a:pt x="858" y="1467"/>
                  </a:cubicBezTo>
                  <a:cubicBezTo>
                    <a:pt x="822" y="1074"/>
                    <a:pt x="881" y="420"/>
                    <a:pt x="619" y="98"/>
                  </a:cubicBezTo>
                  <a:cubicBezTo>
                    <a:pt x="559" y="29"/>
                    <a:pt x="489" y="1"/>
                    <a:pt x="420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2"/>
            <p:cNvSpPr/>
            <p:nvPr/>
          </p:nvSpPr>
          <p:spPr>
            <a:xfrm>
              <a:off x="1986450" y="3319250"/>
              <a:ext cx="364425" cy="42200"/>
            </a:xfrm>
            <a:custGeom>
              <a:rect b="b" l="l" r="r" t="t"/>
              <a:pathLst>
                <a:path extrusionOk="0" h="1688" w="14577">
                  <a:moveTo>
                    <a:pt x="417" y="1"/>
                  </a:moveTo>
                  <a:cubicBezTo>
                    <a:pt x="121" y="1"/>
                    <a:pt x="0" y="486"/>
                    <a:pt x="338" y="574"/>
                  </a:cubicBezTo>
                  <a:cubicBezTo>
                    <a:pt x="2917" y="1316"/>
                    <a:pt x="5553" y="1687"/>
                    <a:pt x="8194" y="1687"/>
                  </a:cubicBezTo>
                  <a:cubicBezTo>
                    <a:pt x="10212" y="1687"/>
                    <a:pt x="12232" y="1471"/>
                    <a:pt x="14232" y="1038"/>
                  </a:cubicBezTo>
                  <a:cubicBezTo>
                    <a:pt x="14577" y="960"/>
                    <a:pt x="14486" y="446"/>
                    <a:pt x="14172" y="446"/>
                  </a:cubicBezTo>
                  <a:cubicBezTo>
                    <a:pt x="14149" y="446"/>
                    <a:pt x="14126" y="449"/>
                    <a:pt x="14101" y="454"/>
                  </a:cubicBezTo>
                  <a:cubicBezTo>
                    <a:pt x="12127" y="879"/>
                    <a:pt x="10140" y="1092"/>
                    <a:pt x="8157" y="1092"/>
                  </a:cubicBezTo>
                  <a:cubicBezTo>
                    <a:pt x="5584" y="1092"/>
                    <a:pt x="3020" y="734"/>
                    <a:pt x="504" y="14"/>
                  </a:cubicBezTo>
                  <a:cubicBezTo>
                    <a:pt x="474" y="5"/>
                    <a:pt x="445" y="1"/>
                    <a:pt x="417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2224275" y="2885475"/>
              <a:ext cx="48950" cy="369550"/>
            </a:xfrm>
            <a:custGeom>
              <a:rect b="b" l="l" r="r" t="t"/>
              <a:pathLst>
                <a:path extrusionOk="0" h="14782" w="1958">
                  <a:moveTo>
                    <a:pt x="360" y="1"/>
                  </a:moveTo>
                  <a:cubicBezTo>
                    <a:pt x="191" y="1"/>
                    <a:pt x="0" y="139"/>
                    <a:pt x="28" y="363"/>
                  </a:cubicBezTo>
                  <a:cubicBezTo>
                    <a:pt x="493" y="5054"/>
                    <a:pt x="1362" y="9757"/>
                    <a:pt x="1052" y="14484"/>
                  </a:cubicBezTo>
                  <a:cubicBezTo>
                    <a:pt x="1040" y="14680"/>
                    <a:pt x="1192" y="14782"/>
                    <a:pt x="1346" y="14782"/>
                  </a:cubicBezTo>
                  <a:cubicBezTo>
                    <a:pt x="1490" y="14782"/>
                    <a:pt x="1636" y="14692"/>
                    <a:pt x="1647" y="14507"/>
                  </a:cubicBezTo>
                  <a:cubicBezTo>
                    <a:pt x="1957" y="9733"/>
                    <a:pt x="1076" y="4959"/>
                    <a:pt x="600" y="220"/>
                  </a:cubicBezTo>
                  <a:cubicBezTo>
                    <a:pt x="585" y="68"/>
                    <a:pt x="478" y="1"/>
                    <a:pt x="360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5292325" y="3485925"/>
              <a:ext cx="1121575" cy="1272825"/>
            </a:xfrm>
            <a:custGeom>
              <a:rect b="b" l="l" r="r" t="t"/>
              <a:pathLst>
                <a:path extrusionOk="0" h="50913" w="44863">
                  <a:moveTo>
                    <a:pt x="38334" y="0"/>
                  </a:moveTo>
                  <a:cubicBezTo>
                    <a:pt x="37754" y="0"/>
                    <a:pt x="37104" y="94"/>
                    <a:pt x="36386" y="300"/>
                  </a:cubicBezTo>
                  <a:cubicBezTo>
                    <a:pt x="31802" y="1622"/>
                    <a:pt x="27492" y="6587"/>
                    <a:pt x="24325" y="11432"/>
                  </a:cubicBezTo>
                  <a:cubicBezTo>
                    <a:pt x="24313" y="11159"/>
                    <a:pt x="24289" y="10885"/>
                    <a:pt x="24241" y="10611"/>
                  </a:cubicBezTo>
                  <a:cubicBezTo>
                    <a:pt x="23942" y="8954"/>
                    <a:pt x="22502" y="7917"/>
                    <a:pt x="21012" y="7917"/>
                  </a:cubicBezTo>
                  <a:cubicBezTo>
                    <a:pt x="20307" y="7917"/>
                    <a:pt x="19591" y="8150"/>
                    <a:pt x="18979" y="8658"/>
                  </a:cubicBezTo>
                  <a:cubicBezTo>
                    <a:pt x="14323" y="12516"/>
                    <a:pt x="11764" y="18779"/>
                    <a:pt x="9573" y="24613"/>
                  </a:cubicBezTo>
                  <a:cubicBezTo>
                    <a:pt x="9881" y="23269"/>
                    <a:pt x="8448" y="22089"/>
                    <a:pt x="7062" y="22089"/>
                  </a:cubicBezTo>
                  <a:cubicBezTo>
                    <a:pt x="6950" y="22089"/>
                    <a:pt x="6838" y="22096"/>
                    <a:pt x="6727" y="22112"/>
                  </a:cubicBezTo>
                  <a:cubicBezTo>
                    <a:pt x="5263" y="22327"/>
                    <a:pt x="3989" y="23410"/>
                    <a:pt x="3251" y="24696"/>
                  </a:cubicBezTo>
                  <a:cubicBezTo>
                    <a:pt x="0" y="30494"/>
                    <a:pt x="310" y="41103"/>
                    <a:pt x="3405" y="47830"/>
                  </a:cubicBezTo>
                  <a:cubicBezTo>
                    <a:pt x="4417" y="50041"/>
                    <a:pt x="4802" y="50912"/>
                    <a:pt x="5833" y="50912"/>
                  </a:cubicBezTo>
                  <a:cubicBezTo>
                    <a:pt x="6440" y="50912"/>
                    <a:pt x="7271" y="50611"/>
                    <a:pt x="8585" y="50104"/>
                  </a:cubicBezTo>
                  <a:cubicBezTo>
                    <a:pt x="11216" y="49080"/>
                    <a:pt x="13823" y="47985"/>
                    <a:pt x="16371" y="46770"/>
                  </a:cubicBezTo>
                  <a:cubicBezTo>
                    <a:pt x="21491" y="44353"/>
                    <a:pt x="34540" y="37340"/>
                    <a:pt x="32218" y="32840"/>
                  </a:cubicBezTo>
                  <a:cubicBezTo>
                    <a:pt x="31599" y="31642"/>
                    <a:pt x="30231" y="31498"/>
                    <a:pt x="28865" y="31498"/>
                  </a:cubicBezTo>
                  <a:cubicBezTo>
                    <a:pt x="28432" y="31498"/>
                    <a:pt x="28000" y="31512"/>
                    <a:pt x="27592" y="31512"/>
                  </a:cubicBezTo>
                  <a:cubicBezTo>
                    <a:pt x="27010" y="31512"/>
                    <a:pt x="26477" y="31483"/>
                    <a:pt x="26063" y="31340"/>
                  </a:cubicBezTo>
                  <a:cubicBezTo>
                    <a:pt x="30599" y="26113"/>
                    <a:pt x="39184" y="26470"/>
                    <a:pt x="43208" y="20838"/>
                  </a:cubicBezTo>
                  <a:cubicBezTo>
                    <a:pt x="44137" y="19529"/>
                    <a:pt x="44863" y="17909"/>
                    <a:pt x="43827" y="16266"/>
                  </a:cubicBezTo>
                  <a:cubicBezTo>
                    <a:pt x="43160" y="15207"/>
                    <a:pt x="41993" y="14564"/>
                    <a:pt x="40755" y="14397"/>
                  </a:cubicBezTo>
                  <a:cubicBezTo>
                    <a:pt x="40486" y="14361"/>
                    <a:pt x="40218" y="14344"/>
                    <a:pt x="39953" y="14344"/>
                  </a:cubicBezTo>
                  <a:cubicBezTo>
                    <a:pt x="38029" y="14344"/>
                    <a:pt x="36219" y="15231"/>
                    <a:pt x="34493" y="16100"/>
                  </a:cubicBezTo>
                  <a:cubicBezTo>
                    <a:pt x="36612" y="13659"/>
                    <a:pt x="38755" y="11182"/>
                    <a:pt x="40196" y="8289"/>
                  </a:cubicBezTo>
                  <a:cubicBezTo>
                    <a:pt x="40922" y="6837"/>
                    <a:pt x="41470" y="5241"/>
                    <a:pt x="41708" y="3634"/>
                  </a:cubicBezTo>
                  <a:cubicBezTo>
                    <a:pt x="41997" y="1696"/>
                    <a:pt x="40803" y="0"/>
                    <a:pt x="38334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2"/>
            <p:cNvSpPr/>
            <p:nvPr/>
          </p:nvSpPr>
          <p:spPr>
            <a:xfrm>
              <a:off x="5449500" y="3623625"/>
              <a:ext cx="766950" cy="1013050"/>
            </a:xfrm>
            <a:custGeom>
              <a:rect b="b" l="l" r="r" t="t"/>
              <a:pathLst>
                <a:path extrusionOk="0" h="40522" w="30678">
                  <a:moveTo>
                    <a:pt x="30250" y="0"/>
                  </a:moveTo>
                  <a:cubicBezTo>
                    <a:pt x="30167" y="0"/>
                    <a:pt x="30083" y="34"/>
                    <a:pt x="30015" y="114"/>
                  </a:cubicBezTo>
                  <a:cubicBezTo>
                    <a:pt x="19347" y="12866"/>
                    <a:pt x="9370" y="26201"/>
                    <a:pt x="154" y="40048"/>
                  </a:cubicBezTo>
                  <a:cubicBezTo>
                    <a:pt x="1" y="40278"/>
                    <a:pt x="202" y="40521"/>
                    <a:pt x="408" y="40521"/>
                  </a:cubicBezTo>
                  <a:cubicBezTo>
                    <a:pt x="489" y="40521"/>
                    <a:pt x="570" y="40484"/>
                    <a:pt x="631" y="40393"/>
                  </a:cubicBezTo>
                  <a:cubicBezTo>
                    <a:pt x="9858" y="26546"/>
                    <a:pt x="19824" y="13223"/>
                    <a:pt x="30503" y="460"/>
                  </a:cubicBezTo>
                  <a:cubicBezTo>
                    <a:pt x="30677" y="242"/>
                    <a:pt x="30471" y="0"/>
                    <a:pt x="30250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2"/>
            <p:cNvSpPr/>
            <p:nvPr/>
          </p:nvSpPr>
          <p:spPr>
            <a:xfrm>
              <a:off x="5778225" y="3794250"/>
              <a:ext cx="26850" cy="377025"/>
            </a:xfrm>
            <a:custGeom>
              <a:rect b="b" l="l" r="r" t="t"/>
              <a:pathLst>
                <a:path extrusionOk="0" h="15081" w="1074">
                  <a:moveTo>
                    <a:pt x="746" y="1"/>
                  </a:moveTo>
                  <a:cubicBezTo>
                    <a:pt x="613" y="1"/>
                    <a:pt x="489" y="80"/>
                    <a:pt x="483" y="254"/>
                  </a:cubicBezTo>
                  <a:cubicBezTo>
                    <a:pt x="376" y="5088"/>
                    <a:pt x="209" y="9922"/>
                    <a:pt x="7" y="14756"/>
                  </a:cubicBezTo>
                  <a:cubicBezTo>
                    <a:pt x="1" y="14964"/>
                    <a:pt x="172" y="15080"/>
                    <a:pt x="332" y="15080"/>
                  </a:cubicBezTo>
                  <a:cubicBezTo>
                    <a:pt x="466" y="15080"/>
                    <a:pt x="592" y="15000"/>
                    <a:pt x="602" y="14828"/>
                  </a:cubicBezTo>
                  <a:cubicBezTo>
                    <a:pt x="805" y="9994"/>
                    <a:pt x="960" y="5160"/>
                    <a:pt x="1067" y="314"/>
                  </a:cubicBezTo>
                  <a:cubicBezTo>
                    <a:pt x="1073" y="113"/>
                    <a:pt x="904" y="1"/>
                    <a:pt x="746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5867625" y="3954300"/>
              <a:ext cx="359225" cy="95325"/>
            </a:xfrm>
            <a:custGeom>
              <a:rect b="b" l="l" r="r" t="t"/>
              <a:pathLst>
                <a:path extrusionOk="0" h="3813" w="14369">
                  <a:moveTo>
                    <a:pt x="13941" y="1"/>
                  </a:moveTo>
                  <a:cubicBezTo>
                    <a:pt x="13859" y="1"/>
                    <a:pt x="13775" y="34"/>
                    <a:pt x="13707" y="115"/>
                  </a:cubicBezTo>
                  <a:cubicBezTo>
                    <a:pt x="13671" y="163"/>
                    <a:pt x="12481" y="448"/>
                    <a:pt x="12123" y="544"/>
                  </a:cubicBezTo>
                  <a:cubicBezTo>
                    <a:pt x="10921" y="865"/>
                    <a:pt x="9707" y="1151"/>
                    <a:pt x="8492" y="1437"/>
                  </a:cubicBezTo>
                  <a:cubicBezTo>
                    <a:pt x="5789" y="2080"/>
                    <a:pt x="3075" y="2687"/>
                    <a:pt x="348" y="3211"/>
                  </a:cubicBezTo>
                  <a:cubicBezTo>
                    <a:pt x="0" y="3289"/>
                    <a:pt x="54" y="3812"/>
                    <a:pt x="371" y="3812"/>
                  </a:cubicBezTo>
                  <a:cubicBezTo>
                    <a:pt x="390" y="3812"/>
                    <a:pt x="410" y="3810"/>
                    <a:pt x="432" y="3806"/>
                  </a:cubicBezTo>
                  <a:cubicBezTo>
                    <a:pt x="3468" y="3211"/>
                    <a:pt x="6468" y="2532"/>
                    <a:pt x="9468" y="1818"/>
                  </a:cubicBezTo>
                  <a:cubicBezTo>
                    <a:pt x="10611" y="1544"/>
                    <a:pt x="11766" y="1258"/>
                    <a:pt x="12897" y="948"/>
                  </a:cubicBezTo>
                  <a:cubicBezTo>
                    <a:pt x="13266" y="841"/>
                    <a:pt x="13921" y="782"/>
                    <a:pt x="14195" y="460"/>
                  </a:cubicBezTo>
                  <a:cubicBezTo>
                    <a:pt x="14369" y="243"/>
                    <a:pt x="14163" y="1"/>
                    <a:pt x="13941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5419125" y="4227075"/>
              <a:ext cx="79050" cy="354350"/>
            </a:xfrm>
            <a:custGeom>
              <a:rect b="b" l="l" r="r" t="t"/>
              <a:pathLst>
                <a:path extrusionOk="0" h="14174" w="3162">
                  <a:moveTo>
                    <a:pt x="740" y="1"/>
                  </a:moveTo>
                  <a:cubicBezTo>
                    <a:pt x="606" y="1"/>
                    <a:pt x="474" y="80"/>
                    <a:pt x="453" y="253"/>
                  </a:cubicBezTo>
                  <a:cubicBezTo>
                    <a:pt x="0" y="4956"/>
                    <a:pt x="703" y="9635"/>
                    <a:pt x="2524" y="14005"/>
                  </a:cubicBezTo>
                  <a:cubicBezTo>
                    <a:pt x="2574" y="14124"/>
                    <a:pt x="2671" y="14173"/>
                    <a:pt x="2771" y="14173"/>
                  </a:cubicBezTo>
                  <a:cubicBezTo>
                    <a:pt x="2961" y="14173"/>
                    <a:pt x="3162" y="13993"/>
                    <a:pt x="3060" y="13767"/>
                  </a:cubicBezTo>
                  <a:cubicBezTo>
                    <a:pt x="1286" y="9492"/>
                    <a:pt x="596" y="4932"/>
                    <a:pt x="1048" y="324"/>
                  </a:cubicBezTo>
                  <a:cubicBezTo>
                    <a:pt x="1067" y="116"/>
                    <a:pt x="902" y="1"/>
                    <a:pt x="740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5552250" y="4379775"/>
              <a:ext cx="366150" cy="104325"/>
            </a:xfrm>
            <a:custGeom>
              <a:rect b="b" l="l" r="r" t="t"/>
              <a:pathLst>
                <a:path extrusionOk="0" h="4173" w="14646">
                  <a:moveTo>
                    <a:pt x="14174" y="1"/>
                  </a:moveTo>
                  <a:cubicBezTo>
                    <a:pt x="14145" y="1"/>
                    <a:pt x="14114" y="5"/>
                    <a:pt x="14082" y="15"/>
                  </a:cubicBezTo>
                  <a:cubicBezTo>
                    <a:pt x="9546" y="1324"/>
                    <a:pt x="5081" y="3039"/>
                    <a:pt x="366" y="3587"/>
                  </a:cubicBezTo>
                  <a:cubicBezTo>
                    <a:pt x="0" y="3632"/>
                    <a:pt x="74" y="4173"/>
                    <a:pt x="408" y="4173"/>
                  </a:cubicBezTo>
                  <a:cubicBezTo>
                    <a:pt x="421" y="4173"/>
                    <a:pt x="435" y="4172"/>
                    <a:pt x="450" y="4170"/>
                  </a:cubicBezTo>
                  <a:cubicBezTo>
                    <a:pt x="5212" y="3622"/>
                    <a:pt x="9737" y="1884"/>
                    <a:pt x="14309" y="562"/>
                  </a:cubicBezTo>
                  <a:cubicBezTo>
                    <a:pt x="14645" y="465"/>
                    <a:pt x="14477" y="1"/>
                    <a:pt x="14174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5403925" y="861275"/>
              <a:ext cx="1061175" cy="772100"/>
            </a:xfrm>
            <a:custGeom>
              <a:rect b="b" l="l" r="r" t="t"/>
              <a:pathLst>
                <a:path extrusionOk="0" h="30884" w="42447">
                  <a:moveTo>
                    <a:pt x="31739" y="0"/>
                  </a:moveTo>
                  <a:cubicBezTo>
                    <a:pt x="26678" y="0"/>
                    <a:pt x="21692" y="609"/>
                    <a:pt x="17098" y="2654"/>
                  </a:cubicBezTo>
                  <a:cubicBezTo>
                    <a:pt x="8859" y="6322"/>
                    <a:pt x="1" y="14989"/>
                    <a:pt x="2716" y="28396"/>
                  </a:cubicBezTo>
                  <a:cubicBezTo>
                    <a:pt x="2716" y="28396"/>
                    <a:pt x="6777" y="30883"/>
                    <a:pt x="12264" y="30883"/>
                  </a:cubicBezTo>
                  <a:cubicBezTo>
                    <a:pt x="14187" y="30883"/>
                    <a:pt x="16284" y="30578"/>
                    <a:pt x="18444" y="29753"/>
                  </a:cubicBezTo>
                  <a:cubicBezTo>
                    <a:pt x="24730" y="27360"/>
                    <a:pt x="28981" y="23859"/>
                    <a:pt x="32898" y="18371"/>
                  </a:cubicBezTo>
                  <a:cubicBezTo>
                    <a:pt x="36815" y="12894"/>
                    <a:pt x="39637" y="6738"/>
                    <a:pt x="42447" y="619"/>
                  </a:cubicBezTo>
                  <a:cubicBezTo>
                    <a:pt x="38915" y="303"/>
                    <a:pt x="35309" y="0"/>
                    <a:pt x="31739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5555750" y="960425"/>
              <a:ext cx="749500" cy="546675"/>
            </a:xfrm>
            <a:custGeom>
              <a:rect b="b" l="l" r="r" t="t"/>
              <a:pathLst>
                <a:path extrusionOk="0" h="21867" w="29980">
                  <a:moveTo>
                    <a:pt x="29515" y="0"/>
                  </a:moveTo>
                  <a:cubicBezTo>
                    <a:pt x="29456" y="0"/>
                    <a:pt x="29395" y="18"/>
                    <a:pt x="29337" y="58"/>
                  </a:cubicBezTo>
                  <a:cubicBezTo>
                    <a:pt x="19360" y="6785"/>
                    <a:pt x="9656" y="13893"/>
                    <a:pt x="238" y="21358"/>
                  </a:cubicBezTo>
                  <a:cubicBezTo>
                    <a:pt x="1" y="21548"/>
                    <a:pt x="203" y="21867"/>
                    <a:pt x="446" y="21867"/>
                  </a:cubicBezTo>
                  <a:cubicBezTo>
                    <a:pt x="507" y="21867"/>
                    <a:pt x="571" y="21847"/>
                    <a:pt x="631" y="21798"/>
                  </a:cubicBezTo>
                  <a:cubicBezTo>
                    <a:pt x="10049" y="14333"/>
                    <a:pt x="19753" y="7225"/>
                    <a:pt x="29718" y="498"/>
                  </a:cubicBezTo>
                  <a:cubicBezTo>
                    <a:pt x="29979" y="324"/>
                    <a:pt x="29769" y="0"/>
                    <a:pt x="295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5995075" y="911250"/>
              <a:ext cx="66200" cy="266000"/>
            </a:xfrm>
            <a:custGeom>
              <a:rect b="b" l="l" r="r" t="t"/>
              <a:pathLst>
                <a:path extrusionOk="0" h="10640" w="2648">
                  <a:moveTo>
                    <a:pt x="2272" y="1"/>
                  </a:moveTo>
                  <a:cubicBezTo>
                    <a:pt x="2163" y="1"/>
                    <a:pt x="2057" y="58"/>
                    <a:pt x="2013" y="191"/>
                  </a:cubicBezTo>
                  <a:cubicBezTo>
                    <a:pt x="882" y="3501"/>
                    <a:pt x="227" y="6847"/>
                    <a:pt x="13" y="10335"/>
                  </a:cubicBezTo>
                  <a:cubicBezTo>
                    <a:pt x="0" y="10535"/>
                    <a:pt x="157" y="10639"/>
                    <a:pt x="313" y="10639"/>
                  </a:cubicBezTo>
                  <a:cubicBezTo>
                    <a:pt x="455" y="10639"/>
                    <a:pt x="597" y="10553"/>
                    <a:pt x="608" y="10371"/>
                  </a:cubicBezTo>
                  <a:cubicBezTo>
                    <a:pt x="810" y="6942"/>
                    <a:pt x="1453" y="3644"/>
                    <a:pt x="2573" y="394"/>
                  </a:cubicBezTo>
                  <a:cubicBezTo>
                    <a:pt x="2647" y="162"/>
                    <a:pt x="2455" y="1"/>
                    <a:pt x="227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5935625" y="1204375"/>
              <a:ext cx="267800" cy="45850"/>
            </a:xfrm>
            <a:custGeom>
              <a:rect b="b" l="l" r="r" t="t"/>
              <a:pathLst>
                <a:path extrusionOk="0" h="1834" w="10712">
                  <a:moveTo>
                    <a:pt x="361" y="1"/>
                  </a:moveTo>
                  <a:cubicBezTo>
                    <a:pt x="30" y="1"/>
                    <a:pt x="0" y="552"/>
                    <a:pt x="367" y="587"/>
                  </a:cubicBezTo>
                  <a:cubicBezTo>
                    <a:pt x="3641" y="992"/>
                    <a:pt x="6927" y="1122"/>
                    <a:pt x="10165" y="1825"/>
                  </a:cubicBezTo>
                  <a:cubicBezTo>
                    <a:pt x="10191" y="1831"/>
                    <a:pt x="10216" y="1833"/>
                    <a:pt x="10239" y="1833"/>
                  </a:cubicBezTo>
                  <a:cubicBezTo>
                    <a:pt x="10560" y="1833"/>
                    <a:pt x="10712" y="1343"/>
                    <a:pt x="10368" y="1265"/>
                  </a:cubicBezTo>
                  <a:cubicBezTo>
                    <a:pt x="7070" y="551"/>
                    <a:pt x="3736" y="396"/>
                    <a:pt x="402" y="3"/>
                  </a:cubicBezTo>
                  <a:cubicBezTo>
                    <a:pt x="388" y="1"/>
                    <a:pt x="374" y="1"/>
                    <a:pt x="361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5747125" y="1043000"/>
              <a:ext cx="35525" cy="306325"/>
            </a:xfrm>
            <a:custGeom>
              <a:rect b="b" l="l" r="r" t="t"/>
              <a:pathLst>
                <a:path extrusionOk="0" h="12253" w="1421">
                  <a:moveTo>
                    <a:pt x="1109" y="1"/>
                  </a:moveTo>
                  <a:cubicBezTo>
                    <a:pt x="968" y="1"/>
                    <a:pt x="820" y="82"/>
                    <a:pt x="787" y="255"/>
                  </a:cubicBezTo>
                  <a:cubicBezTo>
                    <a:pt x="1" y="4148"/>
                    <a:pt x="358" y="8089"/>
                    <a:pt x="632" y="12018"/>
                  </a:cubicBezTo>
                  <a:cubicBezTo>
                    <a:pt x="642" y="12181"/>
                    <a:pt x="754" y="12252"/>
                    <a:pt x="877" y="12252"/>
                  </a:cubicBezTo>
                  <a:cubicBezTo>
                    <a:pt x="1043" y="12252"/>
                    <a:pt x="1229" y="12123"/>
                    <a:pt x="1215" y="11911"/>
                  </a:cubicBezTo>
                  <a:cubicBezTo>
                    <a:pt x="941" y="8030"/>
                    <a:pt x="608" y="4148"/>
                    <a:pt x="1382" y="303"/>
                  </a:cubicBezTo>
                  <a:cubicBezTo>
                    <a:pt x="1420" y="106"/>
                    <a:pt x="1269" y="1"/>
                    <a:pt x="1109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5704000" y="1378975"/>
              <a:ext cx="303075" cy="45000"/>
            </a:xfrm>
            <a:custGeom>
              <a:rect b="b" l="l" r="r" t="t"/>
              <a:pathLst>
                <a:path extrusionOk="0" h="1800" w="12123">
                  <a:moveTo>
                    <a:pt x="406" y="0"/>
                  </a:moveTo>
                  <a:cubicBezTo>
                    <a:pt x="121" y="0"/>
                    <a:pt x="1" y="462"/>
                    <a:pt x="321" y="580"/>
                  </a:cubicBezTo>
                  <a:cubicBezTo>
                    <a:pt x="2589" y="1392"/>
                    <a:pt x="4943" y="1799"/>
                    <a:pt x="7313" y="1799"/>
                  </a:cubicBezTo>
                  <a:cubicBezTo>
                    <a:pt x="8800" y="1799"/>
                    <a:pt x="10292" y="1639"/>
                    <a:pt x="11775" y="1318"/>
                  </a:cubicBezTo>
                  <a:cubicBezTo>
                    <a:pt x="12123" y="1251"/>
                    <a:pt x="12047" y="728"/>
                    <a:pt x="11729" y="728"/>
                  </a:cubicBezTo>
                  <a:cubicBezTo>
                    <a:pt x="11709" y="728"/>
                    <a:pt x="11689" y="730"/>
                    <a:pt x="11668" y="735"/>
                  </a:cubicBezTo>
                  <a:cubicBezTo>
                    <a:pt x="10221" y="1051"/>
                    <a:pt x="8767" y="1209"/>
                    <a:pt x="7319" y="1209"/>
                  </a:cubicBezTo>
                  <a:cubicBezTo>
                    <a:pt x="5015" y="1209"/>
                    <a:pt x="2727" y="810"/>
                    <a:pt x="511" y="20"/>
                  </a:cubicBezTo>
                  <a:cubicBezTo>
                    <a:pt x="474" y="7"/>
                    <a:pt x="439" y="0"/>
                    <a:pt x="406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1735625" y="1098475"/>
              <a:ext cx="977525" cy="857850"/>
            </a:xfrm>
            <a:custGeom>
              <a:rect b="b" l="l" r="r" t="t"/>
              <a:pathLst>
                <a:path extrusionOk="0" h="34314" w="39101">
                  <a:moveTo>
                    <a:pt x="11061" y="1"/>
                  </a:moveTo>
                  <a:lnTo>
                    <a:pt x="11061" y="1"/>
                  </a:lnTo>
                  <a:cubicBezTo>
                    <a:pt x="9644" y="5704"/>
                    <a:pt x="10525" y="11716"/>
                    <a:pt x="12883" y="17491"/>
                  </a:cubicBezTo>
                  <a:cubicBezTo>
                    <a:pt x="11883" y="17368"/>
                    <a:pt x="10877" y="17307"/>
                    <a:pt x="9870" y="17307"/>
                  </a:cubicBezTo>
                  <a:cubicBezTo>
                    <a:pt x="6490" y="17307"/>
                    <a:pt x="3111" y="17994"/>
                    <a:pt x="0" y="19324"/>
                  </a:cubicBezTo>
                  <a:cubicBezTo>
                    <a:pt x="4109" y="28244"/>
                    <a:pt x="12283" y="34314"/>
                    <a:pt x="21019" y="34314"/>
                  </a:cubicBezTo>
                  <a:cubicBezTo>
                    <a:pt x="23117" y="34314"/>
                    <a:pt x="25247" y="33964"/>
                    <a:pt x="27361" y="33219"/>
                  </a:cubicBezTo>
                  <a:cubicBezTo>
                    <a:pt x="33397" y="31100"/>
                    <a:pt x="39100" y="19586"/>
                    <a:pt x="37886" y="9359"/>
                  </a:cubicBezTo>
                  <a:cubicBezTo>
                    <a:pt x="37386" y="5192"/>
                    <a:pt x="34957" y="2239"/>
                    <a:pt x="31278" y="227"/>
                  </a:cubicBezTo>
                  <a:cubicBezTo>
                    <a:pt x="28421" y="4346"/>
                    <a:pt x="25611" y="8287"/>
                    <a:pt x="25254" y="12871"/>
                  </a:cubicBezTo>
                  <a:cubicBezTo>
                    <a:pt x="23944" y="9728"/>
                    <a:pt x="19812" y="1513"/>
                    <a:pt x="1106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1907125" y="1681000"/>
              <a:ext cx="479625" cy="170975"/>
            </a:xfrm>
            <a:custGeom>
              <a:rect b="b" l="l" r="r" t="t"/>
              <a:pathLst>
                <a:path extrusionOk="0" h="6839" w="19185">
                  <a:moveTo>
                    <a:pt x="433" y="0"/>
                  </a:moveTo>
                  <a:cubicBezTo>
                    <a:pt x="204" y="0"/>
                    <a:pt x="0" y="297"/>
                    <a:pt x="213" y="500"/>
                  </a:cubicBezTo>
                  <a:cubicBezTo>
                    <a:pt x="4318" y="4360"/>
                    <a:pt x="10336" y="6839"/>
                    <a:pt x="16090" y="6839"/>
                  </a:cubicBezTo>
                  <a:cubicBezTo>
                    <a:pt x="17010" y="6839"/>
                    <a:pt x="17924" y="6775"/>
                    <a:pt x="18822" y="6644"/>
                  </a:cubicBezTo>
                  <a:cubicBezTo>
                    <a:pt x="19184" y="6587"/>
                    <a:pt x="19052" y="6068"/>
                    <a:pt x="18721" y="6068"/>
                  </a:cubicBezTo>
                  <a:cubicBezTo>
                    <a:pt x="18703" y="6068"/>
                    <a:pt x="18686" y="6069"/>
                    <a:pt x="18667" y="6072"/>
                  </a:cubicBezTo>
                  <a:cubicBezTo>
                    <a:pt x="17818" y="6196"/>
                    <a:pt x="16952" y="6256"/>
                    <a:pt x="16078" y="6256"/>
                  </a:cubicBezTo>
                  <a:cubicBezTo>
                    <a:pt x="10490" y="6256"/>
                    <a:pt x="4594" y="3811"/>
                    <a:pt x="629" y="83"/>
                  </a:cubicBezTo>
                  <a:cubicBezTo>
                    <a:pt x="568" y="25"/>
                    <a:pt x="500" y="0"/>
                    <a:pt x="433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2093325" y="1258950"/>
              <a:ext cx="291500" cy="588700"/>
            </a:xfrm>
            <a:custGeom>
              <a:rect b="b" l="l" r="r" t="t"/>
              <a:pathLst>
                <a:path extrusionOk="0" h="23548" w="11660">
                  <a:moveTo>
                    <a:pt x="399" y="0"/>
                  </a:moveTo>
                  <a:cubicBezTo>
                    <a:pt x="203" y="0"/>
                    <a:pt x="0" y="215"/>
                    <a:pt x="123" y="452"/>
                  </a:cubicBezTo>
                  <a:cubicBezTo>
                    <a:pt x="3933" y="7988"/>
                    <a:pt x="7671" y="15632"/>
                    <a:pt x="11041" y="23395"/>
                  </a:cubicBezTo>
                  <a:cubicBezTo>
                    <a:pt x="11089" y="23503"/>
                    <a:pt x="11173" y="23548"/>
                    <a:pt x="11260" y="23548"/>
                  </a:cubicBezTo>
                  <a:cubicBezTo>
                    <a:pt x="11451" y="23548"/>
                    <a:pt x="11659" y="23331"/>
                    <a:pt x="11553" y="23085"/>
                  </a:cubicBezTo>
                  <a:cubicBezTo>
                    <a:pt x="8183" y="15334"/>
                    <a:pt x="4445" y="7691"/>
                    <a:pt x="635" y="154"/>
                  </a:cubicBezTo>
                  <a:cubicBezTo>
                    <a:pt x="579" y="45"/>
                    <a:pt x="490" y="0"/>
                    <a:pt x="399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2364650" y="1329450"/>
              <a:ext cx="211575" cy="517650"/>
            </a:xfrm>
            <a:custGeom>
              <a:rect b="b" l="l" r="r" t="t"/>
              <a:pathLst>
                <a:path extrusionOk="0" h="20706" w="8463">
                  <a:moveTo>
                    <a:pt x="7567" y="1"/>
                  </a:moveTo>
                  <a:cubicBezTo>
                    <a:pt x="7418" y="1"/>
                    <a:pt x="7278" y="96"/>
                    <a:pt x="7296" y="287"/>
                  </a:cubicBezTo>
                  <a:cubicBezTo>
                    <a:pt x="7855" y="7288"/>
                    <a:pt x="5819" y="15574"/>
                    <a:pt x="235" y="20206"/>
                  </a:cubicBezTo>
                  <a:cubicBezTo>
                    <a:pt x="0" y="20403"/>
                    <a:pt x="219" y="20705"/>
                    <a:pt x="462" y="20705"/>
                  </a:cubicBezTo>
                  <a:cubicBezTo>
                    <a:pt x="526" y="20705"/>
                    <a:pt x="592" y="20684"/>
                    <a:pt x="652" y="20634"/>
                  </a:cubicBezTo>
                  <a:cubicBezTo>
                    <a:pt x="6343" y="15908"/>
                    <a:pt x="8463" y="7418"/>
                    <a:pt x="7891" y="287"/>
                  </a:cubicBezTo>
                  <a:cubicBezTo>
                    <a:pt x="7873" y="96"/>
                    <a:pt x="7715" y="1"/>
                    <a:pt x="7567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1882375" y="4584325"/>
              <a:ext cx="115500" cy="415925"/>
            </a:xfrm>
            <a:custGeom>
              <a:rect b="b" l="l" r="r" t="t"/>
              <a:pathLst>
                <a:path extrusionOk="0" h="16637" w="4620">
                  <a:moveTo>
                    <a:pt x="1298" y="0"/>
                  </a:moveTo>
                  <a:cubicBezTo>
                    <a:pt x="1453" y="2691"/>
                    <a:pt x="2012" y="1739"/>
                    <a:pt x="1727" y="3882"/>
                  </a:cubicBezTo>
                  <a:cubicBezTo>
                    <a:pt x="1643" y="4572"/>
                    <a:pt x="1119" y="5656"/>
                    <a:pt x="1012" y="6346"/>
                  </a:cubicBezTo>
                  <a:cubicBezTo>
                    <a:pt x="679" y="8525"/>
                    <a:pt x="762" y="13026"/>
                    <a:pt x="119" y="15359"/>
                  </a:cubicBezTo>
                  <a:cubicBezTo>
                    <a:pt x="0" y="15800"/>
                    <a:pt x="131" y="16229"/>
                    <a:pt x="488" y="16514"/>
                  </a:cubicBezTo>
                  <a:cubicBezTo>
                    <a:pt x="596" y="16603"/>
                    <a:pt x="722" y="16637"/>
                    <a:pt x="853" y="16637"/>
                  </a:cubicBezTo>
                  <a:cubicBezTo>
                    <a:pt x="1285" y="16637"/>
                    <a:pt x="1762" y="16264"/>
                    <a:pt x="1762" y="16264"/>
                  </a:cubicBezTo>
                  <a:cubicBezTo>
                    <a:pt x="1298" y="15526"/>
                    <a:pt x="1477" y="14490"/>
                    <a:pt x="1727" y="13550"/>
                  </a:cubicBezTo>
                  <a:cubicBezTo>
                    <a:pt x="2739" y="9847"/>
                    <a:pt x="3262" y="8287"/>
                    <a:pt x="3965" y="5132"/>
                  </a:cubicBezTo>
                  <a:cubicBezTo>
                    <a:pt x="4274" y="3739"/>
                    <a:pt x="4477" y="2715"/>
                    <a:pt x="4620" y="501"/>
                  </a:cubicBezTo>
                  <a:cubicBezTo>
                    <a:pt x="3584" y="501"/>
                    <a:pt x="2334" y="12"/>
                    <a:pt x="1298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1797525" y="4550225"/>
              <a:ext cx="109925" cy="487300"/>
            </a:xfrm>
            <a:custGeom>
              <a:rect b="b" l="l" r="r" t="t"/>
              <a:pathLst>
                <a:path extrusionOk="0" h="19492" w="4397">
                  <a:moveTo>
                    <a:pt x="2675" y="1"/>
                  </a:moveTo>
                  <a:cubicBezTo>
                    <a:pt x="1880" y="1"/>
                    <a:pt x="1095" y="150"/>
                    <a:pt x="1061" y="460"/>
                  </a:cubicBezTo>
                  <a:cubicBezTo>
                    <a:pt x="834" y="2448"/>
                    <a:pt x="1858" y="4103"/>
                    <a:pt x="1370" y="5686"/>
                  </a:cubicBezTo>
                  <a:cubicBezTo>
                    <a:pt x="322" y="9092"/>
                    <a:pt x="1049" y="10782"/>
                    <a:pt x="239" y="16569"/>
                  </a:cubicBezTo>
                  <a:cubicBezTo>
                    <a:pt x="120" y="17497"/>
                    <a:pt x="1" y="18200"/>
                    <a:pt x="549" y="18950"/>
                  </a:cubicBezTo>
                  <a:cubicBezTo>
                    <a:pt x="841" y="19343"/>
                    <a:pt x="1068" y="19492"/>
                    <a:pt x="1245" y="19492"/>
                  </a:cubicBezTo>
                  <a:cubicBezTo>
                    <a:pt x="1803" y="19492"/>
                    <a:pt x="1858" y="18009"/>
                    <a:pt x="1858" y="18009"/>
                  </a:cubicBezTo>
                  <a:cubicBezTo>
                    <a:pt x="1537" y="17247"/>
                    <a:pt x="1465" y="16473"/>
                    <a:pt x="1537" y="15890"/>
                  </a:cubicBezTo>
                  <a:cubicBezTo>
                    <a:pt x="1680" y="14723"/>
                    <a:pt x="2108" y="13187"/>
                    <a:pt x="2775" y="10735"/>
                  </a:cubicBezTo>
                  <a:cubicBezTo>
                    <a:pt x="3061" y="9651"/>
                    <a:pt x="3847" y="6579"/>
                    <a:pt x="3942" y="6032"/>
                  </a:cubicBezTo>
                  <a:cubicBezTo>
                    <a:pt x="4049" y="5413"/>
                    <a:pt x="4097" y="2281"/>
                    <a:pt x="4347" y="507"/>
                  </a:cubicBezTo>
                  <a:cubicBezTo>
                    <a:pt x="4396" y="174"/>
                    <a:pt x="3530" y="1"/>
                    <a:pt x="267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1785025" y="4977225"/>
              <a:ext cx="92700" cy="77250"/>
            </a:xfrm>
            <a:custGeom>
              <a:rect b="b" l="l" r="r" t="t"/>
              <a:pathLst>
                <a:path extrusionOk="0" h="3090" w="3708">
                  <a:moveTo>
                    <a:pt x="679" y="1"/>
                  </a:moveTo>
                  <a:lnTo>
                    <a:pt x="679" y="1"/>
                  </a:lnTo>
                  <a:cubicBezTo>
                    <a:pt x="1" y="560"/>
                    <a:pt x="406" y="2132"/>
                    <a:pt x="715" y="2799"/>
                  </a:cubicBezTo>
                  <a:cubicBezTo>
                    <a:pt x="747" y="2869"/>
                    <a:pt x="786" y="2891"/>
                    <a:pt x="837" y="2891"/>
                  </a:cubicBezTo>
                  <a:cubicBezTo>
                    <a:pt x="881" y="2891"/>
                    <a:pt x="935" y="2875"/>
                    <a:pt x="1001" y="2858"/>
                  </a:cubicBezTo>
                  <a:cubicBezTo>
                    <a:pt x="941" y="2596"/>
                    <a:pt x="906" y="2227"/>
                    <a:pt x="941" y="1965"/>
                  </a:cubicBezTo>
                  <a:lnTo>
                    <a:pt x="941" y="1965"/>
                  </a:lnTo>
                  <a:cubicBezTo>
                    <a:pt x="1275" y="2334"/>
                    <a:pt x="1632" y="2858"/>
                    <a:pt x="2263" y="3001"/>
                  </a:cubicBezTo>
                  <a:cubicBezTo>
                    <a:pt x="2526" y="3064"/>
                    <a:pt x="2743" y="3090"/>
                    <a:pt x="2922" y="3090"/>
                  </a:cubicBezTo>
                  <a:cubicBezTo>
                    <a:pt x="3583" y="3090"/>
                    <a:pt x="3707" y="2738"/>
                    <a:pt x="3632" y="2644"/>
                  </a:cubicBezTo>
                  <a:cubicBezTo>
                    <a:pt x="3168" y="2072"/>
                    <a:pt x="2656" y="1608"/>
                    <a:pt x="2358" y="929"/>
                  </a:cubicBezTo>
                  <a:cubicBezTo>
                    <a:pt x="2125" y="1024"/>
                    <a:pt x="1950" y="1105"/>
                    <a:pt x="1768" y="1105"/>
                  </a:cubicBezTo>
                  <a:cubicBezTo>
                    <a:pt x="1652" y="1105"/>
                    <a:pt x="1533" y="1072"/>
                    <a:pt x="1394" y="989"/>
                  </a:cubicBezTo>
                  <a:cubicBezTo>
                    <a:pt x="977" y="751"/>
                    <a:pt x="810" y="417"/>
                    <a:pt x="679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1868675" y="4968300"/>
              <a:ext cx="90375" cy="75100"/>
            </a:xfrm>
            <a:custGeom>
              <a:rect b="b" l="l" r="r" t="t"/>
              <a:pathLst>
                <a:path extrusionOk="0" h="3004" w="3615">
                  <a:moveTo>
                    <a:pt x="667" y="0"/>
                  </a:moveTo>
                  <a:cubicBezTo>
                    <a:pt x="0" y="548"/>
                    <a:pt x="393" y="2072"/>
                    <a:pt x="703" y="2727"/>
                  </a:cubicBezTo>
                  <a:cubicBezTo>
                    <a:pt x="736" y="2794"/>
                    <a:pt x="777" y="2816"/>
                    <a:pt x="830" y="2816"/>
                  </a:cubicBezTo>
                  <a:cubicBezTo>
                    <a:pt x="871" y="2816"/>
                    <a:pt x="919" y="2802"/>
                    <a:pt x="977" y="2787"/>
                  </a:cubicBezTo>
                  <a:cubicBezTo>
                    <a:pt x="929" y="2537"/>
                    <a:pt x="882" y="2167"/>
                    <a:pt x="917" y="1905"/>
                  </a:cubicBezTo>
                  <a:lnTo>
                    <a:pt x="917" y="1905"/>
                  </a:lnTo>
                  <a:cubicBezTo>
                    <a:pt x="1251" y="2275"/>
                    <a:pt x="1596" y="2775"/>
                    <a:pt x="2215" y="2918"/>
                  </a:cubicBezTo>
                  <a:cubicBezTo>
                    <a:pt x="2471" y="2978"/>
                    <a:pt x="2682" y="3003"/>
                    <a:pt x="2855" y="3003"/>
                  </a:cubicBezTo>
                  <a:cubicBezTo>
                    <a:pt x="3495" y="3003"/>
                    <a:pt x="3614" y="2666"/>
                    <a:pt x="3549" y="2572"/>
                  </a:cubicBezTo>
                  <a:cubicBezTo>
                    <a:pt x="3096" y="2013"/>
                    <a:pt x="2584" y="1560"/>
                    <a:pt x="2310" y="905"/>
                  </a:cubicBezTo>
                  <a:cubicBezTo>
                    <a:pt x="2086" y="999"/>
                    <a:pt x="1910" y="1076"/>
                    <a:pt x="1731" y="1076"/>
                  </a:cubicBezTo>
                  <a:cubicBezTo>
                    <a:pt x="1616" y="1076"/>
                    <a:pt x="1500" y="1044"/>
                    <a:pt x="1370" y="965"/>
                  </a:cubicBezTo>
                  <a:cubicBezTo>
                    <a:pt x="953" y="727"/>
                    <a:pt x="798" y="405"/>
                    <a:pt x="667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1793075" y="4338725"/>
              <a:ext cx="255400" cy="304500"/>
            </a:xfrm>
            <a:custGeom>
              <a:rect b="b" l="l" r="r" t="t"/>
              <a:pathLst>
                <a:path extrusionOk="0" h="12180" w="10216">
                  <a:moveTo>
                    <a:pt x="4322" y="1"/>
                  </a:moveTo>
                  <a:cubicBezTo>
                    <a:pt x="2059" y="1"/>
                    <a:pt x="0" y="370"/>
                    <a:pt x="0" y="1657"/>
                  </a:cubicBezTo>
                  <a:cubicBezTo>
                    <a:pt x="0" y="4455"/>
                    <a:pt x="1322" y="7550"/>
                    <a:pt x="1262" y="11837"/>
                  </a:cubicBezTo>
                  <a:cubicBezTo>
                    <a:pt x="2151" y="11992"/>
                    <a:pt x="3823" y="12180"/>
                    <a:pt x="5322" y="12180"/>
                  </a:cubicBezTo>
                  <a:cubicBezTo>
                    <a:pt x="6694" y="12180"/>
                    <a:pt x="7922" y="12023"/>
                    <a:pt x="8275" y="11539"/>
                  </a:cubicBezTo>
                  <a:cubicBezTo>
                    <a:pt x="8585" y="9658"/>
                    <a:pt x="10216" y="5383"/>
                    <a:pt x="10156" y="657"/>
                  </a:cubicBezTo>
                  <a:cubicBezTo>
                    <a:pt x="10156" y="552"/>
                    <a:pt x="7086" y="1"/>
                    <a:pt x="4322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2011225" y="3782325"/>
              <a:ext cx="275675" cy="253025"/>
            </a:xfrm>
            <a:custGeom>
              <a:rect b="b" l="l" r="r" t="t"/>
              <a:pathLst>
                <a:path extrusionOk="0" h="10121" w="11027">
                  <a:moveTo>
                    <a:pt x="10373" y="0"/>
                  </a:moveTo>
                  <a:cubicBezTo>
                    <a:pt x="10243" y="0"/>
                    <a:pt x="10097" y="105"/>
                    <a:pt x="9967" y="291"/>
                  </a:cubicBezTo>
                  <a:cubicBezTo>
                    <a:pt x="8955" y="1791"/>
                    <a:pt x="7681" y="2958"/>
                    <a:pt x="6681" y="4053"/>
                  </a:cubicBezTo>
                  <a:cubicBezTo>
                    <a:pt x="5395" y="5446"/>
                    <a:pt x="3514" y="6375"/>
                    <a:pt x="1728" y="7292"/>
                  </a:cubicBezTo>
                  <a:cubicBezTo>
                    <a:pt x="557" y="7898"/>
                    <a:pt x="1" y="10121"/>
                    <a:pt x="1625" y="10121"/>
                  </a:cubicBezTo>
                  <a:cubicBezTo>
                    <a:pt x="1850" y="10121"/>
                    <a:pt x="2117" y="10078"/>
                    <a:pt x="2430" y="9983"/>
                  </a:cubicBezTo>
                  <a:cubicBezTo>
                    <a:pt x="4645" y="9292"/>
                    <a:pt x="7991" y="5411"/>
                    <a:pt x="9312" y="3327"/>
                  </a:cubicBezTo>
                  <a:cubicBezTo>
                    <a:pt x="9884" y="2434"/>
                    <a:pt x="11027" y="1303"/>
                    <a:pt x="10670" y="291"/>
                  </a:cubicBezTo>
                  <a:cubicBezTo>
                    <a:pt x="10601" y="90"/>
                    <a:pt x="10494" y="0"/>
                    <a:pt x="10373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1695725" y="3964600"/>
              <a:ext cx="376275" cy="415700"/>
            </a:xfrm>
            <a:custGeom>
              <a:rect b="b" l="l" r="r" t="t"/>
              <a:pathLst>
                <a:path extrusionOk="0" h="16628" w="15051">
                  <a:moveTo>
                    <a:pt x="14348" y="1"/>
                  </a:moveTo>
                  <a:lnTo>
                    <a:pt x="14348" y="1"/>
                  </a:lnTo>
                  <a:cubicBezTo>
                    <a:pt x="11931" y="953"/>
                    <a:pt x="9859" y="870"/>
                    <a:pt x="9002" y="1048"/>
                  </a:cubicBezTo>
                  <a:cubicBezTo>
                    <a:pt x="7645" y="1358"/>
                    <a:pt x="5347" y="1989"/>
                    <a:pt x="3870" y="2096"/>
                  </a:cubicBezTo>
                  <a:cubicBezTo>
                    <a:pt x="2823" y="2180"/>
                    <a:pt x="1394" y="3311"/>
                    <a:pt x="822" y="4954"/>
                  </a:cubicBezTo>
                  <a:cubicBezTo>
                    <a:pt x="727" y="5228"/>
                    <a:pt x="1" y="7371"/>
                    <a:pt x="1" y="7371"/>
                  </a:cubicBezTo>
                  <a:cubicBezTo>
                    <a:pt x="846" y="7609"/>
                    <a:pt x="2025" y="7716"/>
                    <a:pt x="2870" y="7954"/>
                  </a:cubicBezTo>
                  <a:cubicBezTo>
                    <a:pt x="3251" y="7287"/>
                    <a:pt x="3418" y="7216"/>
                    <a:pt x="3632" y="6811"/>
                  </a:cubicBezTo>
                  <a:cubicBezTo>
                    <a:pt x="3894" y="9621"/>
                    <a:pt x="5478" y="10181"/>
                    <a:pt x="5406" y="11645"/>
                  </a:cubicBezTo>
                  <a:cubicBezTo>
                    <a:pt x="5311" y="13657"/>
                    <a:pt x="3609" y="14633"/>
                    <a:pt x="3894" y="16622"/>
                  </a:cubicBezTo>
                  <a:cubicBezTo>
                    <a:pt x="4373" y="16593"/>
                    <a:pt x="4872" y="16583"/>
                    <a:pt x="5382" y="16583"/>
                  </a:cubicBezTo>
                  <a:cubicBezTo>
                    <a:pt x="6463" y="16583"/>
                    <a:pt x="7596" y="16627"/>
                    <a:pt x="8701" y="16627"/>
                  </a:cubicBezTo>
                  <a:cubicBezTo>
                    <a:pt x="10747" y="16627"/>
                    <a:pt x="12698" y="16477"/>
                    <a:pt x="14050" y="15622"/>
                  </a:cubicBezTo>
                  <a:cubicBezTo>
                    <a:pt x="14050" y="13931"/>
                    <a:pt x="12062" y="11716"/>
                    <a:pt x="11991" y="10038"/>
                  </a:cubicBezTo>
                  <a:cubicBezTo>
                    <a:pt x="11919" y="8287"/>
                    <a:pt x="13229" y="7764"/>
                    <a:pt x="12931" y="6513"/>
                  </a:cubicBezTo>
                  <a:cubicBezTo>
                    <a:pt x="12788" y="5930"/>
                    <a:pt x="12074" y="5394"/>
                    <a:pt x="11991" y="4989"/>
                  </a:cubicBezTo>
                  <a:cubicBezTo>
                    <a:pt x="11800" y="4061"/>
                    <a:pt x="14265" y="3358"/>
                    <a:pt x="15050" y="2692"/>
                  </a:cubicBezTo>
                  <a:cubicBezTo>
                    <a:pt x="14586" y="2275"/>
                    <a:pt x="13836" y="644"/>
                    <a:pt x="14348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1672525" y="4137625"/>
              <a:ext cx="192300" cy="199675"/>
            </a:xfrm>
            <a:custGeom>
              <a:rect b="b" l="l" r="r" t="t"/>
              <a:pathLst>
                <a:path extrusionOk="0" h="7987" w="7692">
                  <a:moveTo>
                    <a:pt x="1797" y="0"/>
                  </a:moveTo>
                  <a:cubicBezTo>
                    <a:pt x="1349" y="0"/>
                    <a:pt x="996" y="153"/>
                    <a:pt x="929" y="450"/>
                  </a:cubicBezTo>
                  <a:cubicBezTo>
                    <a:pt x="643" y="1628"/>
                    <a:pt x="0" y="4843"/>
                    <a:pt x="12" y="5653"/>
                  </a:cubicBezTo>
                  <a:cubicBezTo>
                    <a:pt x="12" y="6689"/>
                    <a:pt x="4870" y="7986"/>
                    <a:pt x="5941" y="7986"/>
                  </a:cubicBezTo>
                  <a:cubicBezTo>
                    <a:pt x="7132" y="7986"/>
                    <a:pt x="7692" y="6403"/>
                    <a:pt x="6572" y="6296"/>
                  </a:cubicBezTo>
                  <a:cubicBezTo>
                    <a:pt x="6500" y="6290"/>
                    <a:pt x="6439" y="6287"/>
                    <a:pt x="6386" y="6287"/>
                  </a:cubicBezTo>
                  <a:cubicBezTo>
                    <a:pt x="5898" y="6287"/>
                    <a:pt x="6148" y="6522"/>
                    <a:pt x="5525" y="6748"/>
                  </a:cubicBezTo>
                  <a:cubicBezTo>
                    <a:pt x="5485" y="6762"/>
                    <a:pt x="5438" y="6769"/>
                    <a:pt x="5386" y="6769"/>
                  </a:cubicBezTo>
                  <a:cubicBezTo>
                    <a:pt x="4516" y="6769"/>
                    <a:pt x="2058" y="4917"/>
                    <a:pt x="2215" y="4557"/>
                  </a:cubicBezTo>
                  <a:cubicBezTo>
                    <a:pt x="2691" y="3498"/>
                    <a:pt x="3060" y="2783"/>
                    <a:pt x="3798" y="1033"/>
                  </a:cubicBezTo>
                  <a:cubicBezTo>
                    <a:pt x="3336" y="336"/>
                    <a:pt x="2461" y="0"/>
                    <a:pt x="1797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1733550" y="3789550"/>
              <a:ext cx="239925" cy="223050"/>
            </a:xfrm>
            <a:custGeom>
              <a:rect b="b" l="l" r="r" t="t"/>
              <a:pathLst>
                <a:path extrusionOk="0" h="8922" w="9597">
                  <a:moveTo>
                    <a:pt x="5321" y="0"/>
                  </a:moveTo>
                  <a:cubicBezTo>
                    <a:pt x="4153" y="0"/>
                    <a:pt x="2823" y="527"/>
                    <a:pt x="1881" y="1002"/>
                  </a:cubicBezTo>
                  <a:cubicBezTo>
                    <a:pt x="1357" y="1264"/>
                    <a:pt x="274" y="1824"/>
                    <a:pt x="262" y="3717"/>
                  </a:cubicBezTo>
                  <a:cubicBezTo>
                    <a:pt x="238" y="5753"/>
                    <a:pt x="881" y="6943"/>
                    <a:pt x="0" y="8205"/>
                  </a:cubicBezTo>
                  <a:cubicBezTo>
                    <a:pt x="963" y="8717"/>
                    <a:pt x="1982" y="8921"/>
                    <a:pt x="2970" y="8921"/>
                  </a:cubicBezTo>
                  <a:cubicBezTo>
                    <a:pt x="5658" y="8921"/>
                    <a:pt x="8114" y="7410"/>
                    <a:pt x="8584" y="6479"/>
                  </a:cubicBezTo>
                  <a:cubicBezTo>
                    <a:pt x="9596" y="4455"/>
                    <a:pt x="9037" y="2157"/>
                    <a:pt x="6894" y="478"/>
                  </a:cubicBezTo>
                  <a:cubicBezTo>
                    <a:pt x="6458" y="135"/>
                    <a:pt x="5910" y="0"/>
                    <a:pt x="5321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1762400" y="3801350"/>
              <a:ext cx="170900" cy="161900"/>
            </a:xfrm>
            <a:custGeom>
              <a:rect b="b" l="l" r="r" t="t"/>
              <a:pathLst>
                <a:path extrusionOk="0" h="6476" w="6836">
                  <a:moveTo>
                    <a:pt x="3553" y="1"/>
                  </a:moveTo>
                  <a:cubicBezTo>
                    <a:pt x="2488" y="1"/>
                    <a:pt x="1007" y="757"/>
                    <a:pt x="668" y="1447"/>
                  </a:cubicBezTo>
                  <a:cubicBezTo>
                    <a:pt x="1" y="2816"/>
                    <a:pt x="1084" y="4590"/>
                    <a:pt x="2180" y="5650"/>
                  </a:cubicBezTo>
                  <a:cubicBezTo>
                    <a:pt x="2741" y="6180"/>
                    <a:pt x="3543" y="6476"/>
                    <a:pt x="4311" y="6476"/>
                  </a:cubicBezTo>
                  <a:cubicBezTo>
                    <a:pt x="5059" y="6476"/>
                    <a:pt x="5775" y="6195"/>
                    <a:pt x="6204" y="5578"/>
                  </a:cubicBezTo>
                  <a:cubicBezTo>
                    <a:pt x="6835" y="4673"/>
                    <a:pt x="6657" y="3423"/>
                    <a:pt x="6216" y="2399"/>
                  </a:cubicBezTo>
                  <a:cubicBezTo>
                    <a:pt x="5787" y="1411"/>
                    <a:pt x="5109" y="470"/>
                    <a:pt x="4109" y="89"/>
                  </a:cubicBezTo>
                  <a:cubicBezTo>
                    <a:pt x="3946" y="28"/>
                    <a:pt x="3757" y="1"/>
                    <a:pt x="3553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2"/>
            <p:cNvSpPr/>
            <p:nvPr/>
          </p:nvSpPr>
          <p:spPr>
            <a:xfrm>
              <a:off x="1835625" y="3943100"/>
              <a:ext cx="100950" cy="99300"/>
            </a:xfrm>
            <a:custGeom>
              <a:rect b="b" l="l" r="r" t="t"/>
              <a:pathLst>
                <a:path extrusionOk="0" h="3972" w="4038">
                  <a:moveTo>
                    <a:pt x="1839" y="1"/>
                  </a:moveTo>
                  <a:cubicBezTo>
                    <a:pt x="1186" y="1"/>
                    <a:pt x="251" y="337"/>
                    <a:pt x="251" y="337"/>
                  </a:cubicBezTo>
                  <a:cubicBezTo>
                    <a:pt x="608" y="1349"/>
                    <a:pt x="834" y="2135"/>
                    <a:pt x="1" y="2659"/>
                  </a:cubicBezTo>
                  <a:cubicBezTo>
                    <a:pt x="453" y="3468"/>
                    <a:pt x="846" y="3671"/>
                    <a:pt x="1453" y="3861"/>
                  </a:cubicBezTo>
                  <a:cubicBezTo>
                    <a:pt x="1680" y="3932"/>
                    <a:pt x="1922" y="3972"/>
                    <a:pt x="2161" y="3972"/>
                  </a:cubicBezTo>
                  <a:cubicBezTo>
                    <a:pt x="2563" y="3972"/>
                    <a:pt x="2957" y="3860"/>
                    <a:pt x="3263" y="3599"/>
                  </a:cubicBezTo>
                  <a:cubicBezTo>
                    <a:pt x="3751" y="3182"/>
                    <a:pt x="4037" y="2004"/>
                    <a:pt x="3406" y="1908"/>
                  </a:cubicBezTo>
                  <a:cubicBezTo>
                    <a:pt x="2727" y="1813"/>
                    <a:pt x="2715" y="1158"/>
                    <a:pt x="2442" y="277"/>
                  </a:cubicBezTo>
                  <a:cubicBezTo>
                    <a:pt x="2378" y="71"/>
                    <a:pt x="2138" y="1"/>
                    <a:pt x="183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2"/>
            <p:cNvSpPr/>
            <p:nvPr/>
          </p:nvSpPr>
          <p:spPr>
            <a:xfrm>
              <a:off x="1736525" y="3775800"/>
              <a:ext cx="191700" cy="146925"/>
            </a:xfrm>
            <a:custGeom>
              <a:rect b="b" l="l" r="r" t="t"/>
              <a:pathLst>
                <a:path extrusionOk="0" h="5877" w="7668">
                  <a:moveTo>
                    <a:pt x="4145" y="0"/>
                  </a:moveTo>
                  <a:cubicBezTo>
                    <a:pt x="3751" y="0"/>
                    <a:pt x="3338" y="69"/>
                    <a:pt x="2965" y="147"/>
                  </a:cubicBezTo>
                  <a:cubicBezTo>
                    <a:pt x="2072" y="338"/>
                    <a:pt x="1286" y="992"/>
                    <a:pt x="762" y="1742"/>
                  </a:cubicBezTo>
                  <a:cubicBezTo>
                    <a:pt x="48" y="2766"/>
                    <a:pt x="0" y="3862"/>
                    <a:pt x="262" y="5088"/>
                  </a:cubicBezTo>
                  <a:cubicBezTo>
                    <a:pt x="308" y="5295"/>
                    <a:pt x="1337" y="5877"/>
                    <a:pt x="1572" y="5877"/>
                  </a:cubicBezTo>
                  <a:cubicBezTo>
                    <a:pt x="1581" y="5877"/>
                    <a:pt x="1589" y="5876"/>
                    <a:pt x="1596" y="5874"/>
                  </a:cubicBezTo>
                  <a:cubicBezTo>
                    <a:pt x="2750" y="5588"/>
                    <a:pt x="3501" y="4350"/>
                    <a:pt x="3643" y="3159"/>
                  </a:cubicBezTo>
                  <a:cubicBezTo>
                    <a:pt x="3748" y="2194"/>
                    <a:pt x="4725" y="1891"/>
                    <a:pt x="5258" y="1891"/>
                  </a:cubicBezTo>
                  <a:cubicBezTo>
                    <a:pt x="5396" y="1891"/>
                    <a:pt x="5504" y="1911"/>
                    <a:pt x="5560" y="1945"/>
                  </a:cubicBezTo>
                  <a:cubicBezTo>
                    <a:pt x="5560" y="1945"/>
                    <a:pt x="6937" y="4236"/>
                    <a:pt x="7614" y="4236"/>
                  </a:cubicBezTo>
                  <a:cubicBezTo>
                    <a:pt x="7633" y="4236"/>
                    <a:pt x="7650" y="4234"/>
                    <a:pt x="7668" y="4231"/>
                  </a:cubicBezTo>
                  <a:cubicBezTo>
                    <a:pt x="7668" y="969"/>
                    <a:pt x="5787" y="933"/>
                    <a:pt x="5548" y="588"/>
                  </a:cubicBezTo>
                  <a:cubicBezTo>
                    <a:pt x="5233" y="139"/>
                    <a:pt x="4708" y="0"/>
                    <a:pt x="414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2"/>
            <p:cNvSpPr/>
            <p:nvPr/>
          </p:nvSpPr>
          <p:spPr>
            <a:xfrm>
              <a:off x="2211275" y="1742600"/>
              <a:ext cx="2053250" cy="1683275"/>
            </a:xfrm>
            <a:custGeom>
              <a:rect b="b" l="l" r="r" t="t"/>
              <a:pathLst>
                <a:path extrusionOk="0" h="67331" w="82130">
                  <a:moveTo>
                    <a:pt x="5251" y="1"/>
                  </a:moveTo>
                  <a:cubicBezTo>
                    <a:pt x="2346" y="1"/>
                    <a:pt x="1" y="2346"/>
                    <a:pt x="1" y="5251"/>
                  </a:cubicBezTo>
                  <a:lnTo>
                    <a:pt x="1" y="67330"/>
                  </a:lnTo>
                  <a:lnTo>
                    <a:pt x="26361" y="67330"/>
                  </a:lnTo>
                  <a:cubicBezTo>
                    <a:pt x="25218" y="65806"/>
                    <a:pt x="24551" y="63925"/>
                    <a:pt x="24551" y="61877"/>
                  </a:cubicBezTo>
                  <a:cubicBezTo>
                    <a:pt x="24551" y="56846"/>
                    <a:pt x="28629" y="52770"/>
                    <a:pt x="33654" y="52770"/>
                  </a:cubicBezTo>
                  <a:cubicBezTo>
                    <a:pt x="33802" y="52770"/>
                    <a:pt x="33950" y="52774"/>
                    <a:pt x="34100" y="52781"/>
                  </a:cubicBezTo>
                  <a:cubicBezTo>
                    <a:pt x="38863" y="52995"/>
                    <a:pt x="42732" y="57032"/>
                    <a:pt x="42780" y="61794"/>
                  </a:cubicBezTo>
                  <a:cubicBezTo>
                    <a:pt x="42804" y="63878"/>
                    <a:pt x="42125" y="65795"/>
                    <a:pt x="40970" y="67330"/>
                  </a:cubicBezTo>
                  <a:lnTo>
                    <a:pt x="67330" y="67330"/>
                  </a:lnTo>
                  <a:lnTo>
                    <a:pt x="67330" y="40970"/>
                  </a:lnTo>
                  <a:cubicBezTo>
                    <a:pt x="68853" y="42115"/>
                    <a:pt x="70750" y="42780"/>
                    <a:pt x="72812" y="42780"/>
                  </a:cubicBezTo>
                  <a:cubicBezTo>
                    <a:pt x="72830" y="42780"/>
                    <a:pt x="72848" y="42780"/>
                    <a:pt x="72867" y="42780"/>
                  </a:cubicBezTo>
                  <a:cubicBezTo>
                    <a:pt x="77629" y="42732"/>
                    <a:pt x="81666" y="38863"/>
                    <a:pt x="81880" y="34100"/>
                  </a:cubicBezTo>
                  <a:cubicBezTo>
                    <a:pt x="82130" y="28861"/>
                    <a:pt x="77963" y="24551"/>
                    <a:pt x="72783" y="24551"/>
                  </a:cubicBezTo>
                  <a:cubicBezTo>
                    <a:pt x="70736" y="24551"/>
                    <a:pt x="68842" y="25218"/>
                    <a:pt x="67330" y="26349"/>
                  </a:cubicBezTo>
                  <a:lnTo>
                    <a:pt x="67330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2"/>
            <p:cNvSpPr/>
            <p:nvPr/>
          </p:nvSpPr>
          <p:spPr>
            <a:xfrm>
              <a:off x="3524525" y="3425850"/>
              <a:ext cx="2053275" cy="1683275"/>
            </a:xfrm>
            <a:custGeom>
              <a:rect b="b" l="l" r="r" t="t"/>
              <a:pathLst>
                <a:path extrusionOk="0" h="67331" w="82131">
                  <a:moveTo>
                    <a:pt x="14800" y="0"/>
                  </a:moveTo>
                  <a:lnTo>
                    <a:pt x="14800" y="26349"/>
                  </a:lnTo>
                  <a:cubicBezTo>
                    <a:pt x="13291" y="25225"/>
                    <a:pt x="11413" y="24550"/>
                    <a:pt x="9370" y="24550"/>
                  </a:cubicBezTo>
                  <a:cubicBezTo>
                    <a:pt x="9335" y="24550"/>
                    <a:pt x="9299" y="24551"/>
                    <a:pt x="9264" y="24551"/>
                  </a:cubicBezTo>
                  <a:cubicBezTo>
                    <a:pt x="4501" y="24587"/>
                    <a:pt x="465" y="28456"/>
                    <a:pt x="251" y="33231"/>
                  </a:cubicBezTo>
                  <a:cubicBezTo>
                    <a:pt x="1" y="38458"/>
                    <a:pt x="4168" y="42780"/>
                    <a:pt x="9347" y="42780"/>
                  </a:cubicBezTo>
                  <a:cubicBezTo>
                    <a:pt x="11395" y="42780"/>
                    <a:pt x="13276" y="42113"/>
                    <a:pt x="14800" y="40970"/>
                  </a:cubicBezTo>
                  <a:lnTo>
                    <a:pt x="14800" y="67330"/>
                  </a:lnTo>
                  <a:lnTo>
                    <a:pt x="76880" y="67330"/>
                  </a:lnTo>
                  <a:cubicBezTo>
                    <a:pt x="79773" y="67330"/>
                    <a:pt x="82130" y="64973"/>
                    <a:pt x="82130" y="62079"/>
                  </a:cubicBezTo>
                  <a:lnTo>
                    <a:pt x="82130" y="0"/>
                  </a:lnTo>
                  <a:lnTo>
                    <a:pt x="55770" y="0"/>
                  </a:lnTo>
                  <a:cubicBezTo>
                    <a:pt x="56913" y="1513"/>
                    <a:pt x="57580" y="3406"/>
                    <a:pt x="57580" y="5442"/>
                  </a:cubicBezTo>
                  <a:cubicBezTo>
                    <a:pt x="57580" y="10484"/>
                    <a:pt x="53501" y="14561"/>
                    <a:pt x="48477" y="14561"/>
                  </a:cubicBezTo>
                  <a:cubicBezTo>
                    <a:pt x="48329" y="14561"/>
                    <a:pt x="48180" y="14557"/>
                    <a:pt x="48031" y="14550"/>
                  </a:cubicBezTo>
                  <a:cubicBezTo>
                    <a:pt x="43256" y="14324"/>
                    <a:pt x="39399" y="10299"/>
                    <a:pt x="39351" y="5537"/>
                  </a:cubicBezTo>
                  <a:cubicBezTo>
                    <a:pt x="39327" y="3453"/>
                    <a:pt x="40006" y="1536"/>
                    <a:pt x="41161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2211275" y="3061850"/>
              <a:ext cx="1683275" cy="2047275"/>
            </a:xfrm>
            <a:custGeom>
              <a:rect b="b" l="l" r="r" t="t"/>
              <a:pathLst>
                <a:path extrusionOk="0" h="81891" w="67331">
                  <a:moveTo>
                    <a:pt x="33654" y="0"/>
                  </a:moveTo>
                  <a:cubicBezTo>
                    <a:pt x="28629" y="0"/>
                    <a:pt x="24551" y="4076"/>
                    <a:pt x="24551" y="9107"/>
                  </a:cubicBezTo>
                  <a:cubicBezTo>
                    <a:pt x="24551" y="11155"/>
                    <a:pt x="25218" y="13036"/>
                    <a:pt x="26361" y="14560"/>
                  </a:cubicBezTo>
                  <a:lnTo>
                    <a:pt x="1" y="14560"/>
                  </a:lnTo>
                  <a:lnTo>
                    <a:pt x="1" y="76639"/>
                  </a:lnTo>
                  <a:cubicBezTo>
                    <a:pt x="1" y="79533"/>
                    <a:pt x="2358" y="81890"/>
                    <a:pt x="5251" y="81890"/>
                  </a:cubicBezTo>
                  <a:lnTo>
                    <a:pt x="67330" y="81890"/>
                  </a:lnTo>
                  <a:lnTo>
                    <a:pt x="67330" y="55530"/>
                  </a:lnTo>
                  <a:cubicBezTo>
                    <a:pt x="65806" y="56673"/>
                    <a:pt x="63925" y="57340"/>
                    <a:pt x="61877" y="57340"/>
                  </a:cubicBezTo>
                  <a:cubicBezTo>
                    <a:pt x="56698" y="57340"/>
                    <a:pt x="52531" y="53018"/>
                    <a:pt x="52781" y="47791"/>
                  </a:cubicBezTo>
                  <a:cubicBezTo>
                    <a:pt x="52995" y="43016"/>
                    <a:pt x="57031" y="39147"/>
                    <a:pt x="61794" y="39111"/>
                  </a:cubicBezTo>
                  <a:cubicBezTo>
                    <a:pt x="61829" y="39111"/>
                    <a:pt x="61865" y="39110"/>
                    <a:pt x="61900" y="39110"/>
                  </a:cubicBezTo>
                  <a:cubicBezTo>
                    <a:pt x="63943" y="39110"/>
                    <a:pt x="65821" y="39785"/>
                    <a:pt x="67330" y="40909"/>
                  </a:cubicBezTo>
                  <a:lnTo>
                    <a:pt x="67330" y="14560"/>
                  </a:lnTo>
                  <a:lnTo>
                    <a:pt x="40970" y="14560"/>
                  </a:lnTo>
                  <a:cubicBezTo>
                    <a:pt x="42125" y="13025"/>
                    <a:pt x="42804" y="11108"/>
                    <a:pt x="42780" y="9024"/>
                  </a:cubicBezTo>
                  <a:cubicBezTo>
                    <a:pt x="42732" y="4262"/>
                    <a:pt x="38863" y="225"/>
                    <a:pt x="34100" y="11"/>
                  </a:cubicBezTo>
                  <a:cubicBezTo>
                    <a:pt x="33950" y="4"/>
                    <a:pt x="33802" y="0"/>
                    <a:pt x="33654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4215700" y="3355900"/>
              <a:ext cx="105400" cy="90100"/>
            </a:xfrm>
            <a:custGeom>
              <a:rect b="b" l="l" r="r" t="t"/>
              <a:pathLst>
                <a:path extrusionOk="0" h="3604" w="4216">
                  <a:moveTo>
                    <a:pt x="869" y="0"/>
                  </a:moveTo>
                  <a:cubicBezTo>
                    <a:pt x="476" y="1060"/>
                    <a:pt x="0" y="1798"/>
                    <a:pt x="191" y="2465"/>
                  </a:cubicBezTo>
                  <a:cubicBezTo>
                    <a:pt x="1154" y="3151"/>
                    <a:pt x="2193" y="3604"/>
                    <a:pt x="3312" y="3604"/>
                  </a:cubicBezTo>
                  <a:cubicBezTo>
                    <a:pt x="3535" y="3604"/>
                    <a:pt x="3760" y="3586"/>
                    <a:pt x="3989" y="3549"/>
                  </a:cubicBezTo>
                  <a:cubicBezTo>
                    <a:pt x="4215" y="3072"/>
                    <a:pt x="2512" y="1453"/>
                    <a:pt x="2465" y="1334"/>
                  </a:cubicBezTo>
                  <a:cubicBezTo>
                    <a:pt x="2239" y="786"/>
                    <a:pt x="2358" y="215"/>
                    <a:pt x="2346" y="48"/>
                  </a:cubicBezTo>
                  <a:cubicBezTo>
                    <a:pt x="1655" y="48"/>
                    <a:pt x="1131" y="12"/>
                    <a:pt x="8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4379700" y="3326275"/>
              <a:ext cx="92600" cy="107225"/>
            </a:xfrm>
            <a:custGeom>
              <a:rect b="b" l="l" r="r" t="t"/>
              <a:pathLst>
                <a:path extrusionOk="0" h="4289" w="3704">
                  <a:moveTo>
                    <a:pt x="1757" y="1"/>
                  </a:moveTo>
                  <a:cubicBezTo>
                    <a:pt x="1655" y="1"/>
                    <a:pt x="1555" y="18"/>
                    <a:pt x="1465" y="54"/>
                  </a:cubicBezTo>
                  <a:cubicBezTo>
                    <a:pt x="1465" y="54"/>
                    <a:pt x="1" y="1674"/>
                    <a:pt x="191" y="1912"/>
                  </a:cubicBezTo>
                  <a:cubicBezTo>
                    <a:pt x="1022" y="2911"/>
                    <a:pt x="2552" y="4288"/>
                    <a:pt x="3230" y="4288"/>
                  </a:cubicBezTo>
                  <a:cubicBezTo>
                    <a:pt x="3368" y="4288"/>
                    <a:pt x="3470" y="4231"/>
                    <a:pt x="3525" y="4103"/>
                  </a:cubicBezTo>
                  <a:cubicBezTo>
                    <a:pt x="3703" y="3662"/>
                    <a:pt x="2668" y="2519"/>
                    <a:pt x="2775" y="1638"/>
                  </a:cubicBezTo>
                  <a:cubicBezTo>
                    <a:pt x="2834" y="1162"/>
                    <a:pt x="2739" y="614"/>
                    <a:pt x="2406" y="269"/>
                  </a:cubicBezTo>
                  <a:cubicBezTo>
                    <a:pt x="2239" y="94"/>
                    <a:pt x="1992" y="1"/>
                    <a:pt x="17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4220750" y="2732625"/>
              <a:ext cx="320300" cy="637825"/>
            </a:xfrm>
            <a:custGeom>
              <a:rect b="b" l="l" r="r" t="t"/>
              <a:pathLst>
                <a:path extrusionOk="0" h="25513" w="12812">
                  <a:moveTo>
                    <a:pt x="4029" y="0"/>
                  </a:moveTo>
                  <a:cubicBezTo>
                    <a:pt x="2522" y="0"/>
                    <a:pt x="1230" y="97"/>
                    <a:pt x="1048" y="464"/>
                  </a:cubicBezTo>
                  <a:cubicBezTo>
                    <a:pt x="1" y="2643"/>
                    <a:pt x="1120" y="5691"/>
                    <a:pt x="1453" y="7072"/>
                  </a:cubicBezTo>
                  <a:cubicBezTo>
                    <a:pt x="2144" y="9894"/>
                    <a:pt x="2358" y="12239"/>
                    <a:pt x="2299" y="14335"/>
                  </a:cubicBezTo>
                  <a:cubicBezTo>
                    <a:pt x="2215" y="17395"/>
                    <a:pt x="1060" y="21491"/>
                    <a:pt x="667" y="24931"/>
                  </a:cubicBezTo>
                  <a:cubicBezTo>
                    <a:pt x="866" y="25363"/>
                    <a:pt x="1109" y="25512"/>
                    <a:pt x="1343" y="25512"/>
                  </a:cubicBezTo>
                  <a:cubicBezTo>
                    <a:pt x="1682" y="25512"/>
                    <a:pt x="2003" y="25198"/>
                    <a:pt x="2144" y="24979"/>
                  </a:cubicBezTo>
                  <a:cubicBezTo>
                    <a:pt x="2727" y="22836"/>
                    <a:pt x="5227" y="15716"/>
                    <a:pt x="5597" y="14561"/>
                  </a:cubicBezTo>
                  <a:cubicBezTo>
                    <a:pt x="6240" y="12501"/>
                    <a:pt x="6442" y="10168"/>
                    <a:pt x="6716" y="7048"/>
                  </a:cubicBezTo>
                  <a:cubicBezTo>
                    <a:pt x="8514" y="10584"/>
                    <a:pt x="9347" y="12609"/>
                    <a:pt x="9549" y="14180"/>
                  </a:cubicBezTo>
                  <a:cubicBezTo>
                    <a:pt x="9680" y="15216"/>
                    <a:pt x="7811" y="23372"/>
                    <a:pt x="7764" y="24146"/>
                  </a:cubicBezTo>
                  <a:cubicBezTo>
                    <a:pt x="7722" y="24679"/>
                    <a:pt x="8217" y="25073"/>
                    <a:pt x="8596" y="25073"/>
                  </a:cubicBezTo>
                  <a:cubicBezTo>
                    <a:pt x="8758" y="25073"/>
                    <a:pt x="8898" y="25000"/>
                    <a:pt x="8966" y="24836"/>
                  </a:cubicBezTo>
                  <a:cubicBezTo>
                    <a:pt x="10300" y="21741"/>
                    <a:pt x="12800" y="15811"/>
                    <a:pt x="12812" y="13240"/>
                  </a:cubicBezTo>
                  <a:cubicBezTo>
                    <a:pt x="12812" y="9322"/>
                    <a:pt x="10681" y="4750"/>
                    <a:pt x="9264" y="47"/>
                  </a:cubicBezTo>
                  <a:cubicBezTo>
                    <a:pt x="9264" y="101"/>
                    <a:pt x="9029" y="121"/>
                    <a:pt x="8638" y="121"/>
                  </a:cubicBezTo>
                  <a:cubicBezTo>
                    <a:pt x="7661" y="121"/>
                    <a:pt x="5711" y="0"/>
                    <a:pt x="402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4149025" y="2589350"/>
              <a:ext cx="93175" cy="314400"/>
            </a:xfrm>
            <a:custGeom>
              <a:rect b="b" l="l" r="r" t="t"/>
              <a:pathLst>
                <a:path extrusionOk="0" h="12576" w="3727">
                  <a:moveTo>
                    <a:pt x="1386" y="1"/>
                  </a:moveTo>
                  <a:cubicBezTo>
                    <a:pt x="1205" y="1"/>
                    <a:pt x="1089" y="35"/>
                    <a:pt x="1084" y="123"/>
                  </a:cubicBezTo>
                  <a:cubicBezTo>
                    <a:pt x="917" y="3159"/>
                    <a:pt x="750" y="4397"/>
                    <a:pt x="750" y="5743"/>
                  </a:cubicBezTo>
                  <a:cubicBezTo>
                    <a:pt x="750" y="7481"/>
                    <a:pt x="691" y="8005"/>
                    <a:pt x="393" y="10089"/>
                  </a:cubicBezTo>
                  <a:cubicBezTo>
                    <a:pt x="346" y="10470"/>
                    <a:pt x="0" y="11624"/>
                    <a:pt x="119" y="11982"/>
                  </a:cubicBezTo>
                  <a:cubicBezTo>
                    <a:pt x="259" y="12352"/>
                    <a:pt x="765" y="12575"/>
                    <a:pt x="1219" y="12575"/>
                  </a:cubicBezTo>
                  <a:cubicBezTo>
                    <a:pt x="1537" y="12575"/>
                    <a:pt x="1830" y="12465"/>
                    <a:pt x="1953" y="12220"/>
                  </a:cubicBezTo>
                  <a:cubicBezTo>
                    <a:pt x="2429" y="11267"/>
                    <a:pt x="1643" y="10839"/>
                    <a:pt x="1786" y="9779"/>
                  </a:cubicBezTo>
                  <a:cubicBezTo>
                    <a:pt x="2322" y="6052"/>
                    <a:pt x="3227" y="3397"/>
                    <a:pt x="3727" y="528"/>
                  </a:cubicBezTo>
                  <a:cubicBezTo>
                    <a:pt x="3440" y="426"/>
                    <a:pt x="2017" y="1"/>
                    <a:pt x="138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2"/>
            <p:cNvSpPr/>
            <p:nvPr/>
          </p:nvSpPr>
          <p:spPr>
            <a:xfrm>
              <a:off x="4176100" y="2281075"/>
              <a:ext cx="353950" cy="477275"/>
            </a:xfrm>
            <a:custGeom>
              <a:rect b="b" l="l" r="r" t="t"/>
              <a:pathLst>
                <a:path extrusionOk="0" h="19091" w="14158">
                  <a:moveTo>
                    <a:pt x="11443" y="0"/>
                  </a:moveTo>
                  <a:cubicBezTo>
                    <a:pt x="10776" y="1000"/>
                    <a:pt x="10169" y="2489"/>
                    <a:pt x="9371" y="3239"/>
                  </a:cubicBezTo>
                  <a:cubicBezTo>
                    <a:pt x="7918" y="4608"/>
                    <a:pt x="6632" y="4251"/>
                    <a:pt x="4835" y="4679"/>
                  </a:cubicBezTo>
                  <a:cubicBezTo>
                    <a:pt x="3263" y="5048"/>
                    <a:pt x="1620" y="5679"/>
                    <a:pt x="1132" y="7144"/>
                  </a:cubicBezTo>
                  <a:cubicBezTo>
                    <a:pt x="560" y="8882"/>
                    <a:pt x="84" y="10430"/>
                    <a:pt x="1" y="12454"/>
                  </a:cubicBezTo>
                  <a:cubicBezTo>
                    <a:pt x="490" y="12657"/>
                    <a:pt x="1487" y="12939"/>
                    <a:pt x="2160" y="12939"/>
                  </a:cubicBezTo>
                  <a:cubicBezTo>
                    <a:pt x="2355" y="12939"/>
                    <a:pt x="2523" y="12915"/>
                    <a:pt x="2644" y="12859"/>
                  </a:cubicBezTo>
                  <a:lnTo>
                    <a:pt x="3046" y="10743"/>
                  </a:lnTo>
                  <a:lnTo>
                    <a:pt x="3046" y="10743"/>
                  </a:lnTo>
                  <a:cubicBezTo>
                    <a:pt x="2758" y="12609"/>
                    <a:pt x="2723" y="18091"/>
                    <a:pt x="2834" y="18526"/>
                  </a:cubicBezTo>
                  <a:cubicBezTo>
                    <a:pt x="2917" y="18835"/>
                    <a:pt x="4687" y="19090"/>
                    <a:pt x="6577" y="19090"/>
                  </a:cubicBezTo>
                  <a:cubicBezTo>
                    <a:pt x="8478" y="19090"/>
                    <a:pt x="10500" y="18832"/>
                    <a:pt x="11050" y="18109"/>
                  </a:cubicBezTo>
                  <a:cubicBezTo>
                    <a:pt x="11324" y="17764"/>
                    <a:pt x="11169" y="11109"/>
                    <a:pt x="11157" y="9608"/>
                  </a:cubicBezTo>
                  <a:cubicBezTo>
                    <a:pt x="11157" y="7275"/>
                    <a:pt x="13252" y="4798"/>
                    <a:pt x="14157" y="1500"/>
                  </a:cubicBezTo>
                  <a:cubicBezTo>
                    <a:pt x="13181" y="548"/>
                    <a:pt x="11443" y="0"/>
                    <a:pt x="1144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2"/>
            <p:cNvSpPr/>
            <p:nvPr/>
          </p:nvSpPr>
          <p:spPr>
            <a:xfrm>
              <a:off x="4453275" y="1979475"/>
              <a:ext cx="110700" cy="342125"/>
            </a:xfrm>
            <a:custGeom>
              <a:rect b="b" l="l" r="r" t="t"/>
              <a:pathLst>
                <a:path extrusionOk="0" h="13685" w="4428">
                  <a:moveTo>
                    <a:pt x="669" y="1"/>
                  </a:moveTo>
                  <a:cubicBezTo>
                    <a:pt x="600" y="1"/>
                    <a:pt x="531" y="20"/>
                    <a:pt x="463" y="63"/>
                  </a:cubicBezTo>
                  <a:cubicBezTo>
                    <a:pt x="237" y="206"/>
                    <a:pt x="201" y="539"/>
                    <a:pt x="260" y="813"/>
                  </a:cubicBezTo>
                  <a:cubicBezTo>
                    <a:pt x="1058" y="4504"/>
                    <a:pt x="1546" y="6504"/>
                    <a:pt x="1903" y="8504"/>
                  </a:cubicBezTo>
                  <a:cubicBezTo>
                    <a:pt x="2070" y="9433"/>
                    <a:pt x="844" y="11064"/>
                    <a:pt x="356" y="12064"/>
                  </a:cubicBezTo>
                  <a:cubicBezTo>
                    <a:pt x="0" y="12805"/>
                    <a:pt x="1815" y="13685"/>
                    <a:pt x="2683" y="13685"/>
                  </a:cubicBezTo>
                  <a:cubicBezTo>
                    <a:pt x="2861" y="13685"/>
                    <a:pt x="2999" y="13648"/>
                    <a:pt x="3070" y="13564"/>
                  </a:cubicBezTo>
                  <a:cubicBezTo>
                    <a:pt x="3558" y="12993"/>
                    <a:pt x="4332" y="9457"/>
                    <a:pt x="4392" y="8695"/>
                  </a:cubicBezTo>
                  <a:cubicBezTo>
                    <a:pt x="4428" y="8123"/>
                    <a:pt x="4213" y="7575"/>
                    <a:pt x="3987" y="7040"/>
                  </a:cubicBezTo>
                  <a:lnTo>
                    <a:pt x="1415" y="729"/>
                  </a:lnTo>
                  <a:cubicBezTo>
                    <a:pt x="1278" y="397"/>
                    <a:pt x="981" y="1"/>
                    <a:pt x="66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2"/>
            <p:cNvSpPr/>
            <p:nvPr/>
          </p:nvSpPr>
          <p:spPr>
            <a:xfrm>
              <a:off x="4307975" y="2323700"/>
              <a:ext cx="69075" cy="101875"/>
            </a:xfrm>
            <a:custGeom>
              <a:rect b="b" l="l" r="r" t="t"/>
              <a:pathLst>
                <a:path extrusionOk="0" h="4075" w="2763">
                  <a:moveTo>
                    <a:pt x="1468" y="1"/>
                  </a:moveTo>
                  <a:cubicBezTo>
                    <a:pt x="871" y="1"/>
                    <a:pt x="0" y="212"/>
                    <a:pt x="0" y="212"/>
                  </a:cubicBezTo>
                  <a:cubicBezTo>
                    <a:pt x="214" y="1450"/>
                    <a:pt x="298" y="3010"/>
                    <a:pt x="334" y="3141"/>
                  </a:cubicBezTo>
                  <a:cubicBezTo>
                    <a:pt x="501" y="3714"/>
                    <a:pt x="1197" y="4074"/>
                    <a:pt x="1801" y="4074"/>
                  </a:cubicBezTo>
                  <a:cubicBezTo>
                    <a:pt x="2315" y="4074"/>
                    <a:pt x="2762" y="3813"/>
                    <a:pt x="2762" y="3200"/>
                  </a:cubicBezTo>
                  <a:cubicBezTo>
                    <a:pt x="2667" y="2474"/>
                    <a:pt x="2310" y="355"/>
                    <a:pt x="1941" y="93"/>
                  </a:cubicBezTo>
                  <a:cubicBezTo>
                    <a:pt x="1846" y="26"/>
                    <a:pt x="1673" y="1"/>
                    <a:pt x="146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2"/>
            <p:cNvSpPr/>
            <p:nvPr/>
          </p:nvSpPr>
          <p:spPr>
            <a:xfrm>
              <a:off x="4232650" y="2185050"/>
              <a:ext cx="175650" cy="181175"/>
            </a:xfrm>
            <a:custGeom>
              <a:rect b="b" l="l" r="r" t="t"/>
              <a:pathLst>
                <a:path extrusionOk="0" h="7247" w="7026">
                  <a:moveTo>
                    <a:pt x="3655" y="1"/>
                  </a:moveTo>
                  <a:cubicBezTo>
                    <a:pt x="2623" y="1"/>
                    <a:pt x="843" y="1084"/>
                    <a:pt x="477" y="2115"/>
                  </a:cubicBezTo>
                  <a:cubicBezTo>
                    <a:pt x="1" y="3412"/>
                    <a:pt x="1322" y="5722"/>
                    <a:pt x="2335" y="5877"/>
                  </a:cubicBezTo>
                  <a:cubicBezTo>
                    <a:pt x="2335" y="5877"/>
                    <a:pt x="3216" y="6925"/>
                    <a:pt x="4728" y="7187"/>
                  </a:cubicBezTo>
                  <a:cubicBezTo>
                    <a:pt x="4930" y="7222"/>
                    <a:pt x="5148" y="7246"/>
                    <a:pt x="5365" y="7246"/>
                  </a:cubicBezTo>
                  <a:cubicBezTo>
                    <a:pt x="5876" y="7246"/>
                    <a:pt x="6375" y="7113"/>
                    <a:pt x="6609" y="6687"/>
                  </a:cubicBezTo>
                  <a:cubicBezTo>
                    <a:pt x="6930" y="6079"/>
                    <a:pt x="7002" y="5365"/>
                    <a:pt x="7014" y="4675"/>
                  </a:cubicBezTo>
                  <a:cubicBezTo>
                    <a:pt x="7026" y="3972"/>
                    <a:pt x="5978" y="2103"/>
                    <a:pt x="5704" y="1448"/>
                  </a:cubicBezTo>
                  <a:cubicBezTo>
                    <a:pt x="5299" y="472"/>
                    <a:pt x="4918" y="210"/>
                    <a:pt x="3870" y="19"/>
                  </a:cubicBezTo>
                  <a:cubicBezTo>
                    <a:pt x="3803" y="7"/>
                    <a:pt x="3731" y="1"/>
                    <a:pt x="36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2"/>
            <p:cNvSpPr/>
            <p:nvPr/>
          </p:nvSpPr>
          <p:spPr>
            <a:xfrm>
              <a:off x="4224025" y="2144850"/>
              <a:ext cx="158675" cy="187825"/>
            </a:xfrm>
            <a:custGeom>
              <a:rect b="b" l="l" r="r" t="t"/>
              <a:pathLst>
                <a:path extrusionOk="0" h="7513" w="6347">
                  <a:moveTo>
                    <a:pt x="5084" y="1"/>
                  </a:moveTo>
                  <a:cubicBezTo>
                    <a:pt x="5033" y="1"/>
                    <a:pt x="4985" y="21"/>
                    <a:pt x="4942" y="67"/>
                  </a:cubicBezTo>
                  <a:cubicBezTo>
                    <a:pt x="4037" y="1068"/>
                    <a:pt x="2132" y="1675"/>
                    <a:pt x="1239" y="2389"/>
                  </a:cubicBezTo>
                  <a:cubicBezTo>
                    <a:pt x="346" y="3104"/>
                    <a:pt x="1" y="4128"/>
                    <a:pt x="322" y="5223"/>
                  </a:cubicBezTo>
                  <a:cubicBezTo>
                    <a:pt x="465" y="5699"/>
                    <a:pt x="1072" y="6473"/>
                    <a:pt x="1132" y="6556"/>
                  </a:cubicBezTo>
                  <a:cubicBezTo>
                    <a:pt x="1261" y="6707"/>
                    <a:pt x="2025" y="7513"/>
                    <a:pt x="2531" y="7513"/>
                  </a:cubicBezTo>
                  <a:cubicBezTo>
                    <a:pt x="2584" y="7513"/>
                    <a:pt x="2634" y="7504"/>
                    <a:pt x="2680" y="7485"/>
                  </a:cubicBezTo>
                  <a:cubicBezTo>
                    <a:pt x="2680" y="7485"/>
                    <a:pt x="1483" y="6105"/>
                    <a:pt x="2290" y="6105"/>
                  </a:cubicBezTo>
                  <a:cubicBezTo>
                    <a:pt x="2331" y="6105"/>
                    <a:pt x="2378" y="6108"/>
                    <a:pt x="2429" y="6116"/>
                  </a:cubicBezTo>
                  <a:cubicBezTo>
                    <a:pt x="1941" y="5425"/>
                    <a:pt x="1858" y="4782"/>
                    <a:pt x="1906" y="4651"/>
                  </a:cubicBezTo>
                  <a:cubicBezTo>
                    <a:pt x="2144" y="4056"/>
                    <a:pt x="2977" y="3532"/>
                    <a:pt x="3537" y="3175"/>
                  </a:cubicBezTo>
                  <a:cubicBezTo>
                    <a:pt x="3836" y="2983"/>
                    <a:pt x="4507" y="2548"/>
                    <a:pt x="5131" y="2548"/>
                  </a:cubicBezTo>
                  <a:cubicBezTo>
                    <a:pt x="5475" y="2548"/>
                    <a:pt x="5804" y="2680"/>
                    <a:pt x="6049" y="3056"/>
                  </a:cubicBezTo>
                  <a:cubicBezTo>
                    <a:pt x="6216" y="2544"/>
                    <a:pt x="6347" y="1818"/>
                    <a:pt x="5942" y="972"/>
                  </a:cubicBezTo>
                  <a:cubicBezTo>
                    <a:pt x="5780" y="659"/>
                    <a:pt x="5377" y="1"/>
                    <a:pt x="508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5173850" y="2211275"/>
              <a:ext cx="347100" cy="481275"/>
            </a:xfrm>
            <a:custGeom>
              <a:rect b="b" l="l" r="r" t="t"/>
              <a:pathLst>
                <a:path extrusionOk="0" h="19251" w="13884">
                  <a:moveTo>
                    <a:pt x="8667" y="1"/>
                  </a:moveTo>
                  <a:cubicBezTo>
                    <a:pt x="6535" y="1"/>
                    <a:pt x="4586" y="2026"/>
                    <a:pt x="4680" y="5090"/>
                  </a:cubicBezTo>
                  <a:cubicBezTo>
                    <a:pt x="4703" y="5769"/>
                    <a:pt x="4203" y="6638"/>
                    <a:pt x="3906" y="7245"/>
                  </a:cubicBezTo>
                  <a:cubicBezTo>
                    <a:pt x="3656" y="7721"/>
                    <a:pt x="3179" y="8043"/>
                    <a:pt x="2834" y="8459"/>
                  </a:cubicBezTo>
                  <a:cubicBezTo>
                    <a:pt x="1667" y="9912"/>
                    <a:pt x="3620" y="13186"/>
                    <a:pt x="1894" y="13889"/>
                  </a:cubicBezTo>
                  <a:cubicBezTo>
                    <a:pt x="0" y="14651"/>
                    <a:pt x="334" y="16770"/>
                    <a:pt x="739" y="17782"/>
                  </a:cubicBezTo>
                  <a:cubicBezTo>
                    <a:pt x="1253" y="18876"/>
                    <a:pt x="1697" y="19251"/>
                    <a:pt x="2109" y="19251"/>
                  </a:cubicBezTo>
                  <a:cubicBezTo>
                    <a:pt x="3007" y="19251"/>
                    <a:pt x="3756" y="17475"/>
                    <a:pt x="4758" y="17475"/>
                  </a:cubicBezTo>
                  <a:cubicBezTo>
                    <a:pt x="4799" y="17475"/>
                    <a:pt x="4840" y="17478"/>
                    <a:pt x="4882" y="17484"/>
                  </a:cubicBezTo>
                  <a:cubicBezTo>
                    <a:pt x="5007" y="17501"/>
                    <a:pt x="5132" y="17510"/>
                    <a:pt x="5255" y="17510"/>
                  </a:cubicBezTo>
                  <a:cubicBezTo>
                    <a:pt x="6679" y="17510"/>
                    <a:pt x="7981" y="16434"/>
                    <a:pt x="9252" y="15722"/>
                  </a:cubicBezTo>
                  <a:cubicBezTo>
                    <a:pt x="10811" y="14841"/>
                    <a:pt x="12478" y="13853"/>
                    <a:pt x="13240" y="12222"/>
                  </a:cubicBezTo>
                  <a:cubicBezTo>
                    <a:pt x="13728" y="11162"/>
                    <a:pt x="13776" y="9960"/>
                    <a:pt x="13812" y="8805"/>
                  </a:cubicBezTo>
                  <a:cubicBezTo>
                    <a:pt x="13883" y="6590"/>
                    <a:pt x="13574" y="4816"/>
                    <a:pt x="12550" y="2852"/>
                  </a:cubicBezTo>
                  <a:cubicBezTo>
                    <a:pt x="11521" y="860"/>
                    <a:pt x="10055" y="1"/>
                    <a:pt x="866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5292000" y="2923550"/>
              <a:ext cx="145425" cy="492375"/>
            </a:xfrm>
            <a:custGeom>
              <a:rect b="b" l="l" r="r" t="t"/>
              <a:pathLst>
                <a:path extrusionOk="0" h="19695" w="5817">
                  <a:moveTo>
                    <a:pt x="3079" y="1"/>
                  </a:moveTo>
                  <a:cubicBezTo>
                    <a:pt x="2980" y="1"/>
                    <a:pt x="2875" y="6"/>
                    <a:pt x="2763" y="19"/>
                  </a:cubicBezTo>
                  <a:cubicBezTo>
                    <a:pt x="775" y="233"/>
                    <a:pt x="1275" y="1852"/>
                    <a:pt x="1239" y="3352"/>
                  </a:cubicBezTo>
                  <a:cubicBezTo>
                    <a:pt x="1180" y="5829"/>
                    <a:pt x="728" y="7996"/>
                    <a:pt x="751" y="10532"/>
                  </a:cubicBezTo>
                  <a:cubicBezTo>
                    <a:pt x="811" y="15782"/>
                    <a:pt x="180" y="17044"/>
                    <a:pt x="120" y="17747"/>
                  </a:cubicBezTo>
                  <a:cubicBezTo>
                    <a:pt x="0" y="19005"/>
                    <a:pt x="1338" y="19695"/>
                    <a:pt x="2003" y="19695"/>
                  </a:cubicBezTo>
                  <a:cubicBezTo>
                    <a:pt x="2194" y="19695"/>
                    <a:pt x="2329" y="19638"/>
                    <a:pt x="2359" y="19521"/>
                  </a:cubicBezTo>
                  <a:cubicBezTo>
                    <a:pt x="2132" y="19128"/>
                    <a:pt x="2073" y="18926"/>
                    <a:pt x="1823" y="18449"/>
                  </a:cubicBezTo>
                  <a:cubicBezTo>
                    <a:pt x="1335" y="17521"/>
                    <a:pt x="1680" y="16080"/>
                    <a:pt x="2037" y="14556"/>
                  </a:cubicBezTo>
                  <a:cubicBezTo>
                    <a:pt x="2680" y="11746"/>
                    <a:pt x="3275" y="8924"/>
                    <a:pt x="3811" y="6079"/>
                  </a:cubicBezTo>
                  <a:cubicBezTo>
                    <a:pt x="4110" y="4459"/>
                    <a:pt x="5817" y="1"/>
                    <a:pt x="307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5399175" y="2941575"/>
              <a:ext cx="89325" cy="463925"/>
            </a:xfrm>
            <a:custGeom>
              <a:rect b="b" l="l" r="r" t="t"/>
              <a:pathLst>
                <a:path extrusionOk="0" h="18557" w="3573">
                  <a:moveTo>
                    <a:pt x="2156" y="1"/>
                  </a:moveTo>
                  <a:cubicBezTo>
                    <a:pt x="1852" y="1"/>
                    <a:pt x="1546" y="111"/>
                    <a:pt x="1322" y="321"/>
                  </a:cubicBezTo>
                  <a:cubicBezTo>
                    <a:pt x="0" y="1572"/>
                    <a:pt x="1298" y="10168"/>
                    <a:pt x="1394" y="11835"/>
                  </a:cubicBezTo>
                  <a:cubicBezTo>
                    <a:pt x="1489" y="13680"/>
                    <a:pt x="1655" y="15359"/>
                    <a:pt x="1513" y="17359"/>
                  </a:cubicBezTo>
                  <a:cubicBezTo>
                    <a:pt x="1501" y="17574"/>
                    <a:pt x="1786" y="18240"/>
                    <a:pt x="1977" y="18336"/>
                  </a:cubicBezTo>
                  <a:cubicBezTo>
                    <a:pt x="2273" y="18487"/>
                    <a:pt x="2512" y="18557"/>
                    <a:pt x="2701" y="18557"/>
                  </a:cubicBezTo>
                  <a:cubicBezTo>
                    <a:pt x="3103" y="18557"/>
                    <a:pt x="3275" y="18239"/>
                    <a:pt x="3275" y="17728"/>
                  </a:cubicBezTo>
                  <a:cubicBezTo>
                    <a:pt x="3156" y="17502"/>
                    <a:pt x="2715" y="16895"/>
                    <a:pt x="2751" y="15466"/>
                  </a:cubicBezTo>
                  <a:cubicBezTo>
                    <a:pt x="2810" y="11894"/>
                    <a:pt x="3572" y="7334"/>
                    <a:pt x="3525" y="3750"/>
                  </a:cubicBezTo>
                  <a:cubicBezTo>
                    <a:pt x="3513" y="2977"/>
                    <a:pt x="3441" y="619"/>
                    <a:pt x="2798" y="191"/>
                  </a:cubicBezTo>
                  <a:cubicBezTo>
                    <a:pt x="2609" y="63"/>
                    <a:pt x="2383" y="1"/>
                    <a:pt x="215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5283100" y="3367200"/>
              <a:ext cx="88725" cy="59200"/>
            </a:xfrm>
            <a:custGeom>
              <a:rect b="b" l="l" r="r" t="t"/>
              <a:pathLst>
                <a:path extrusionOk="0" h="2368" w="3549">
                  <a:moveTo>
                    <a:pt x="480" y="1"/>
                  </a:moveTo>
                  <a:cubicBezTo>
                    <a:pt x="479" y="1"/>
                    <a:pt x="477" y="1"/>
                    <a:pt x="476" y="1"/>
                  </a:cubicBezTo>
                  <a:cubicBezTo>
                    <a:pt x="214" y="25"/>
                    <a:pt x="83" y="608"/>
                    <a:pt x="48" y="882"/>
                  </a:cubicBezTo>
                  <a:cubicBezTo>
                    <a:pt x="0" y="1275"/>
                    <a:pt x="488" y="1942"/>
                    <a:pt x="512" y="2346"/>
                  </a:cubicBezTo>
                  <a:cubicBezTo>
                    <a:pt x="568" y="2362"/>
                    <a:pt x="613" y="2368"/>
                    <a:pt x="650" y="2368"/>
                  </a:cubicBezTo>
                  <a:cubicBezTo>
                    <a:pt x="726" y="2368"/>
                    <a:pt x="774" y="2346"/>
                    <a:pt x="822" y="2346"/>
                  </a:cubicBezTo>
                  <a:cubicBezTo>
                    <a:pt x="822" y="2013"/>
                    <a:pt x="718" y="1505"/>
                    <a:pt x="791" y="1505"/>
                  </a:cubicBezTo>
                  <a:cubicBezTo>
                    <a:pt x="796" y="1505"/>
                    <a:pt x="802" y="1507"/>
                    <a:pt x="810" y="1513"/>
                  </a:cubicBezTo>
                  <a:cubicBezTo>
                    <a:pt x="1214" y="1823"/>
                    <a:pt x="1417" y="2287"/>
                    <a:pt x="1560" y="2311"/>
                  </a:cubicBezTo>
                  <a:cubicBezTo>
                    <a:pt x="1708" y="2336"/>
                    <a:pt x="1947" y="2343"/>
                    <a:pt x="2214" y="2343"/>
                  </a:cubicBezTo>
                  <a:cubicBezTo>
                    <a:pt x="2582" y="2343"/>
                    <a:pt x="3001" y="2329"/>
                    <a:pt x="3303" y="2329"/>
                  </a:cubicBezTo>
                  <a:cubicBezTo>
                    <a:pt x="3398" y="2329"/>
                    <a:pt x="3482" y="2331"/>
                    <a:pt x="3548" y="2335"/>
                  </a:cubicBezTo>
                  <a:cubicBezTo>
                    <a:pt x="3525" y="1974"/>
                    <a:pt x="2249" y="701"/>
                    <a:pt x="2182" y="701"/>
                  </a:cubicBezTo>
                  <a:cubicBezTo>
                    <a:pt x="2180" y="701"/>
                    <a:pt x="2179" y="702"/>
                    <a:pt x="2179" y="703"/>
                  </a:cubicBezTo>
                  <a:cubicBezTo>
                    <a:pt x="2150" y="988"/>
                    <a:pt x="1918" y="1076"/>
                    <a:pt x="1722" y="1076"/>
                  </a:cubicBezTo>
                  <a:cubicBezTo>
                    <a:pt x="1672" y="1076"/>
                    <a:pt x="1625" y="1070"/>
                    <a:pt x="1584" y="1061"/>
                  </a:cubicBezTo>
                  <a:cubicBezTo>
                    <a:pt x="933" y="883"/>
                    <a:pt x="647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5426250" y="3367200"/>
              <a:ext cx="89025" cy="59300"/>
            </a:xfrm>
            <a:custGeom>
              <a:rect b="b" l="l" r="r" t="t"/>
              <a:pathLst>
                <a:path extrusionOk="0" h="2372" w="3561">
                  <a:moveTo>
                    <a:pt x="481" y="1"/>
                  </a:moveTo>
                  <a:cubicBezTo>
                    <a:pt x="480" y="1"/>
                    <a:pt x="478" y="1"/>
                    <a:pt x="477" y="1"/>
                  </a:cubicBezTo>
                  <a:cubicBezTo>
                    <a:pt x="215" y="25"/>
                    <a:pt x="84" y="608"/>
                    <a:pt x="49" y="882"/>
                  </a:cubicBezTo>
                  <a:cubicBezTo>
                    <a:pt x="1" y="1275"/>
                    <a:pt x="489" y="1930"/>
                    <a:pt x="513" y="2323"/>
                  </a:cubicBezTo>
                  <a:cubicBezTo>
                    <a:pt x="605" y="2349"/>
                    <a:pt x="668" y="2357"/>
                    <a:pt x="722" y="2357"/>
                  </a:cubicBezTo>
                  <a:cubicBezTo>
                    <a:pt x="766" y="2357"/>
                    <a:pt x="804" y="2352"/>
                    <a:pt x="846" y="2346"/>
                  </a:cubicBezTo>
                  <a:cubicBezTo>
                    <a:pt x="835" y="2013"/>
                    <a:pt x="731" y="1505"/>
                    <a:pt x="804" y="1505"/>
                  </a:cubicBezTo>
                  <a:cubicBezTo>
                    <a:pt x="809" y="1505"/>
                    <a:pt x="815" y="1507"/>
                    <a:pt x="822" y="1513"/>
                  </a:cubicBezTo>
                  <a:cubicBezTo>
                    <a:pt x="1215" y="1823"/>
                    <a:pt x="1513" y="2323"/>
                    <a:pt x="1656" y="2346"/>
                  </a:cubicBezTo>
                  <a:cubicBezTo>
                    <a:pt x="1763" y="2365"/>
                    <a:pt x="1913" y="2371"/>
                    <a:pt x="2084" y="2371"/>
                  </a:cubicBezTo>
                  <a:cubicBezTo>
                    <a:pt x="2508" y="2371"/>
                    <a:pt x="3060" y="2331"/>
                    <a:pt x="3409" y="2331"/>
                  </a:cubicBezTo>
                  <a:cubicBezTo>
                    <a:pt x="3465" y="2331"/>
                    <a:pt x="3517" y="2332"/>
                    <a:pt x="3561" y="2335"/>
                  </a:cubicBezTo>
                  <a:cubicBezTo>
                    <a:pt x="3526" y="1974"/>
                    <a:pt x="2250" y="701"/>
                    <a:pt x="2182" y="701"/>
                  </a:cubicBezTo>
                  <a:cubicBezTo>
                    <a:pt x="2181" y="701"/>
                    <a:pt x="2180" y="702"/>
                    <a:pt x="2180" y="703"/>
                  </a:cubicBezTo>
                  <a:cubicBezTo>
                    <a:pt x="2151" y="988"/>
                    <a:pt x="1919" y="1076"/>
                    <a:pt x="1723" y="1076"/>
                  </a:cubicBezTo>
                  <a:cubicBezTo>
                    <a:pt x="1673" y="1076"/>
                    <a:pt x="1626" y="1070"/>
                    <a:pt x="1584" y="1061"/>
                  </a:cubicBezTo>
                  <a:cubicBezTo>
                    <a:pt x="934" y="883"/>
                    <a:pt x="659" y="1"/>
                    <a:pt x="4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5265825" y="2610900"/>
              <a:ext cx="264050" cy="388450"/>
            </a:xfrm>
            <a:custGeom>
              <a:rect b="b" l="l" r="r" t="t"/>
              <a:pathLst>
                <a:path extrusionOk="0" h="15538" w="10562">
                  <a:moveTo>
                    <a:pt x="4289" y="1"/>
                  </a:moveTo>
                  <a:cubicBezTo>
                    <a:pt x="2888" y="1"/>
                    <a:pt x="1630" y="259"/>
                    <a:pt x="1263" y="1083"/>
                  </a:cubicBezTo>
                  <a:cubicBezTo>
                    <a:pt x="286" y="3262"/>
                    <a:pt x="0" y="7191"/>
                    <a:pt x="620" y="9250"/>
                  </a:cubicBezTo>
                  <a:cubicBezTo>
                    <a:pt x="1286" y="11262"/>
                    <a:pt x="1572" y="13394"/>
                    <a:pt x="1453" y="15501"/>
                  </a:cubicBezTo>
                  <a:cubicBezTo>
                    <a:pt x="2016" y="15526"/>
                    <a:pt x="2967" y="15538"/>
                    <a:pt x="4029" y="15538"/>
                  </a:cubicBezTo>
                  <a:cubicBezTo>
                    <a:pt x="6563" y="15538"/>
                    <a:pt x="9721" y="15469"/>
                    <a:pt x="9704" y="15334"/>
                  </a:cubicBezTo>
                  <a:cubicBezTo>
                    <a:pt x="9502" y="13322"/>
                    <a:pt x="9954" y="10822"/>
                    <a:pt x="10145" y="8953"/>
                  </a:cubicBezTo>
                  <a:cubicBezTo>
                    <a:pt x="10454" y="5833"/>
                    <a:pt x="10561" y="3035"/>
                    <a:pt x="9061" y="714"/>
                  </a:cubicBezTo>
                  <a:cubicBezTo>
                    <a:pt x="9003" y="627"/>
                    <a:pt x="6472" y="1"/>
                    <a:pt x="4289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5170275" y="2161775"/>
              <a:ext cx="435200" cy="507075"/>
            </a:xfrm>
            <a:custGeom>
              <a:rect b="b" l="l" r="r" t="t"/>
              <a:pathLst>
                <a:path extrusionOk="0" h="20283" w="17408">
                  <a:moveTo>
                    <a:pt x="17145" y="1"/>
                  </a:moveTo>
                  <a:cubicBezTo>
                    <a:pt x="16591" y="1"/>
                    <a:pt x="15941" y="98"/>
                    <a:pt x="15395" y="98"/>
                  </a:cubicBezTo>
                  <a:cubicBezTo>
                    <a:pt x="15326" y="98"/>
                    <a:pt x="15258" y="96"/>
                    <a:pt x="15193" y="93"/>
                  </a:cubicBezTo>
                  <a:cubicBezTo>
                    <a:pt x="14538" y="1974"/>
                    <a:pt x="14038" y="3308"/>
                    <a:pt x="13157" y="5117"/>
                  </a:cubicBezTo>
                  <a:cubicBezTo>
                    <a:pt x="12669" y="6129"/>
                    <a:pt x="11978" y="7558"/>
                    <a:pt x="11466" y="8142"/>
                  </a:cubicBezTo>
                  <a:cubicBezTo>
                    <a:pt x="10861" y="8832"/>
                    <a:pt x="9864" y="9199"/>
                    <a:pt x="8886" y="9199"/>
                  </a:cubicBezTo>
                  <a:cubicBezTo>
                    <a:pt x="8093" y="9199"/>
                    <a:pt x="7312" y="8958"/>
                    <a:pt x="6763" y="8451"/>
                  </a:cubicBezTo>
                  <a:cubicBezTo>
                    <a:pt x="5073" y="6903"/>
                    <a:pt x="3358" y="3046"/>
                    <a:pt x="2727" y="462"/>
                  </a:cubicBezTo>
                  <a:cubicBezTo>
                    <a:pt x="1858" y="748"/>
                    <a:pt x="1167" y="938"/>
                    <a:pt x="298" y="1224"/>
                  </a:cubicBezTo>
                  <a:cubicBezTo>
                    <a:pt x="1" y="2474"/>
                    <a:pt x="691" y="4463"/>
                    <a:pt x="977" y="5332"/>
                  </a:cubicBezTo>
                  <a:cubicBezTo>
                    <a:pt x="2239" y="9261"/>
                    <a:pt x="5275" y="11416"/>
                    <a:pt x="5632" y="15523"/>
                  </a:cubicBezTo>
                  <a:cubicBezTo>
                    <a:pt x="5727" y="16714"/>
                    <a:pt x="5537" y="17940"/>
                    <a:pt x="5085" y="19048"/>
                  </a:cubicBezTo>
                  <a:cubicBezTo>
                    <a:pt x="6689" y="19978"/>
                    <a:pt x="8210" y="20283"/>
                    <a:pt x="9493" y="20283"/>
                  </a:cubicBezTo>
                  <a:cubicBezTo>
                    <a:pt x="11723" y="20283"/>
                    <a:pt x="13230" y="19361"/>
                    <a:pt x="13193" y="19202"/>
                  </a:cubicBezTo>
                  <a:cubicBezTo>
                    <a:pt x="12693" y="17345"/>
                    <a:pt x="12824" y="15119"/>
                    <a:pt x="13609" y="13607"/>
                  </a:cubicBezTo>
                  <a:cubicBezTo>
                    <a:pt x="13931" y="12964"/>
                    <a:pt x="13014" y="11821"/>
                    <a:pt x="13407" y="11213"/>
                  </a:cubicBezTo>
                  <a:cubicBezTo>
                    <a:pt x="14193" y="9975"/>
                    <a:pt x="17408" y="5367"/>
                    <a:pt x="17408" y="10"/>
                  </a:cubicBezTo>
                  <a:cubicBezTo>
                    <a:pt x="17323" y="4"/>
                    <a:pt x="17235" y="1"/>
                    <a:pt x="17145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5148850" y="1922850"/>
              <a:ext cx="127125" cy="304375"/>
            </a:xfrm>
            <a:custGeom>
              <a:rect b="b" l="l" r="r" t="t"/>
              <a:pathLst>
                <a:path extrusionOk="0" h="12175" w="5085">
                  <a:moveTo>
                    <a:pt x="4380" y="0"/>
                  </a:moveTo>
                  <a:cubicBezTo>
                    <a:pt x="4184" y="0"/>
                    <a:pt x="3985" y="37"/>
                    <a:pt x="3787" y="65"/>
                  </a:cubicBezTo>
                  <a:cubicBezTo>
                    <a:pt x="3215" y="149"/>
                    <a:pt x="0" y="10019"/>
                    <a:pt x="1596" y="11757"/>
                  </a:cubicBezTo>
                  <a:cubicBezTo>
                    <a:pt x="1816" y="12005"/>
                    <a:pt x="2148" y="12175"/>
                    <a:pt x="2475" y="12175"/>
                  </a:cubicBezTo>
                  <a:cubicBezTo>
                    <a:pt x="2572" y="12175"/>
                    <a:pt x="2669" y="12159"/>
                    <a:pt x="2763" y="12126"/>
                  </a:cubicBezTo>
                  <a:cubicBezTo>
                    <a:pt x="3453" y="11900"/>
                    <a:pt x="3560" y="10983"/>
                    <a:pt x="3525" y="10257"/>
                  </a:cubicBezTo>
                  <a:cubicBezTo>
                    <a:pt x="3429" y="8221"/>
                    <a:pt x="3382" y="6816"/>
                    <a:pt x="3679" y="4804"/>
                  </a:cubicBezTo>
                  <a:cubicBezTo>
                    <a:pt x="4072" y="2185"/>
                    <a:pt x="5084" y="185"/>
                    <a:pt x="4775" y="65"/>
                  </a:cubicBezTo>
                  <a:cubicBezTo>
                    <a:pt x="4645" y="17"/>
                    <a:pt x="4513" y="0"/>
                    <a:pt x="438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5514150" y="1925725"/>
              <a:ext cx="91325" cy="296850"/>
            </a:xfrm>
            <a:custGeom>
              <a:rect b="b" l="l" r="r" t="t"/>
              <a:pathLst>
                <a:path extrusionOk="0" h="11874" w="3653">
                  <a:moveTo>
                    <a:pt x="295" y="1"/>
                  </a:moveTo>
                  <a:cubicBezTo>
                    <a:pt x="58" y="1"/>
                    <a:pt x="1" y="43"/>
                    <a:pt x="224" y="117"/>
                  </a:cubicBezTo>
                  <a:cubicBezTo>
                    <a:pt x="1093" y="2486"/>
                    <a:pt x="1450" y="7594"/>
                    <a:pt x="1343" y="9821"/>
                  </a:cubicBezTo>
                  <a:cubicBezTo>
                    <a:pt x="1269" y="11198"/>
                    <a:pt x="1789" y="11874"/>
                    <a:pt x="2354" y="11874"/>
                  </a:cubicBezTo>
                  <a:cubicBezTo>
                    <a:pt x="2976" y="11874"/>
                    <a:pt x="3653" y="11055"/>
                    <a:pt x="3653" y="9452"/>
                  </a:cubicBezTo>
                  <a:cubicBezTo>
                    <a:pt x="3653" y="8678"/>
                    <a:pt x="2676" y="2439"/>
                    <a:pt x="1343" y="117"/>
                  </a:cubicBezTo>
                  <a:cubicBezTo>
                    <a:pt x="890" y="37"/>
                    <a:pt x="515" y="1"/>
                    <a:pt x="29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5364950" y="2337950"/>
              <a:ext cx="68175" cy="82775"/>
            </a:xfrm>
            <a:custGeom>
              <a:rect b="b" l="l" r="r" t="t"/>
              <a:pathLst>
                <a:path extrusionOk="0" h="3311" w="2727">
                  <a:moveTo>
                    <a:pt x="1082" y="1"/>
                  </a:moveTo>
                  <a:cubicBezTo>
                    <a:pt x="604" y="1"/>
                    <a:pt x="144" y="179"/>
                    <a:pt x="84" y="523"/>
                  </a:cubicBezTo>
                  <a:cubicBezTo>
                    <a:pt x="36" y="785"/>
                    <a:pt x="131" y="1035"/>
                    <a:pt x="143" y="1285"/>
                  </a:cubicBezTo>
                  <a:cubicBezTo>
                    <a:pt x="179" y="1654"/>
                    <a:pt x="72" y="1880"/>
                    <a:pt x="36" y="2238"/>
                  </a:cubicBezTo>
                  <a:cubicBezTo>
                    <a:pt x="0" y="2464"/>
                    <a:pt x="143" y="2678"/>
                    <a:pt x="298" y="2821"/>
                  </a:cubicBezTo>
                  <a:cubicBezTo>
                    <a:pt x="615" y="3145"/>
                    <a:pt x="1032" y="3311"/>
                    <a:pt x="1450" y="3311"/>
                  </a:cubicBezTo>
                  <a:cubicBezTo>
                    <a:pt x="1739" y="3311"/>
                    <a:pt x="2028" y="3232"/>
                    <a:pt x="2286" y="3071"/>
                  </a:cubicBezTo>
                  <a:cubicBezTo>
                    <a:pt x="2512" y="2928"/>
                    <a:pt x="2727" y="2678"/>
                    <a:pt x="2703" y="2369"/>
                  </a:cubicBezTo>
                  <a:cubicBezTo>
                    <a:pt x="2679" y="2023"/>
                    <a:pt x="2346" y="1809"/>
                    <a:pt x="2274" y="1464"/>
                  </a:cubicBezTo>
                  <a:cubicBezTo>
                    <a:pt x="2227" y="1237"/>
                    <a:pt x="2215" y="999"/>
                    <a:pt x="2227" y="773"/>
                  </a:cubicBezTo>
                  <a:cubicBezTo>
                    <a:pt x="2240" y="251"/>
                    <a:pt x="1648" y="1"/>
                    <a:pt x="1082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5325650" y="2211625"/>
              <a:ext cx="132175" cy="169125"/>
            </a:xfrm>
            <a:custGeom>
              <a:rect b="b" l="l" r="r" t="t"/>
              <a:pathLst>
                <a:path extrusionOk="0" h="6765" w="5287">
                  <a:moveTo>
                    <a:pt x="3150" y="0"/>
                  </a:moveTo>
                  <a:cubicBezTo>
                    <a:pt x="2406" y="0"/>
                    <a:pt x="626" y="1654"/>
                    <a:pt x="525" y="1992"/>
                  </a:cubicBezTo>
                  <a:cubicBezTo>
                    <a:pt x="179" y="3135"/>
                    <a:pt x="1" y="4159"/>
                    <a:pt x="548" y="5219"/>
                  </a:cubicBezTo>
                  <a:cubicBezTo>
                    <a:pt x="1026" y="6162"/>
                    <a:pt x="2031" y="6764"/>
                    <a:pt x="3043" y="6764"/>
                  </a:cubicBezTo>
                  <a:cubicBezTo>
                    <a:pt x="3116" y="6764"/>
                    <a:pt x="3190" y="6761"/>
                    <a:pt x="3263" y="6755"/>
                  </a:cubicBezTo>
                  <a:cubicBezTo>
                    <a:pt x="4025" y="6695"/>
                    <a:pt x="5287" y="5552"/>
                    <a:pt x="5251" y="4231"/>
                  </a:cubicBezTo>
                  <a:cubicBezTo>
                    <a:pt x="5156" y="1064"/>
                    <a:pt x="3930" y="218"/>
                    <a:pt x="3263" y="16"/>
                  </a:cubicBezTo>
                  <a:cubicBezTo>
                    <a:pt x="3229" y="5"/>
                    <a:pt x="3191" y="0"/>
                    <a:pt x="315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5297050" y="2192250"/>
              <a:ext cx="190550" cy="103000"/>
            </a:xfrm>
            <a:custGeom>
              <a:rect b="b" l="l" r="r" t="t"/>
              <a:pathLst>
                <a:path extrusionOk="0" h="4120" w="7622">
                  <a:moveTo>
                    <a:pt x="4025" y="1"/>
                  </a:moveTo>
                  <a:cubicBezTo>
                    <a:pt x="3974" y="1"/>
                    <a:pt x="3923" y="2"/>
                    <a:pt x="3871" y="5"/>
                  </a:cubicBezTo>
                  <a:cubicBezTo>
                    <a:pt x="2097" y="100"/>
                    <a:pt x="204" y="1255"/>
                    <a:pt x="14" y="3875"/>
                  </a:cubicBezTo>
                  <a:cubicBezTo>
                    <a:pt x="1" y="4045"/>
                    <a:pt x="149" y="4119"/>
                    <a:pt x="405" y="4119"/>
                  </a:cubicBezTo>
                  <a:cubicBezTo>
                    <a:pt x="1350" y="4119"/>
                    <a:pt x="3768" y="3100"/>
                    <a:pt x="5014" y="2089"/>
                  </a:cubicBezTo>
                  <a:cubicBezTo>
                    <a:pt x="5124" y="1998"/>
                    <a:pt x="5237" y="1958"/>
                    <a:pt x="5353" y="1958"/>
                  </a:cubicBezTo>
                  <a:cubicBezTo>
                    <a:pt x="6041" y="1958"/>
                    <a:pt x="6827" y="3348"/>
                    <a:pt x="7622" y="3613"/>
                  </a:cubicBezTo>
                  <a:cubicBezTo>
                    <a:pt x="7125" y="1532"/>
                    <a:pt x="5729" y="1"/>
                    <a:pt x="402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4909875" y="3359725"/>
              <a:ext cx="674650" cy="1877275"/>
            </a:xfrm>
            <a:custGeom>
              <a:rect b="b" l="l" r="r" t="t"/>
              <a:pathLst>
                <a:path extrusionOk="0" h="75091" w="26986">
                  <a:moveTo>
                    <a:pt x="13536" y="11897"/>
                  </a:moveTo>
                  <a:cubicBezTo>
                    <a:pt x="14108" y="14635"/>
                    <a:pt x="14679" y="17385"/>
                    <a:pt x="15251" y="20124"/>
                  </a:cubicBezTo>
                  <a:cubicBezTo>
                    <a:pt x="12083" y="20540"/>
                    <a:pt x="8904" y="20814"/>
                    <a:pt x="5726" y="21052"/>
                  </a:cubicBezTo>
                  <a:cubicBezTo>
                    <a:pt x="5190" y="18255"/>
                    <a:pt x="4654" y="15468"/>
                    <a:pt x="4106" y="12682"/>
                  </a:cubicBezTo>
                  <a:cubicBezTo>
                    <a:pt x="7250" y="12456"/>
                    <a:pt x="10405" y="12242"/>
                    <a:pt x="13536" y="11897"/>
                  </a:cubicBezTo>
                  <a:close/>
                  <a:moveTo>
                    <a:pt x="15596" y="21862"/>
                  </a:moveTo>
                  <a:cubicBezTo>
                    <a:pt x="16143" y="24493"/>
                    <a:pt x="16679" y="27137"/>
                    <a:pt x="17203" y="29780"/>
                  </a:cubicBezTo>
                  <a:lnTo>
                    <a:pt x="7654" y="31328"/>
                  </a:lnTo>
                  <a:cubicBezTo>
                    <a:pt x="7119" y="28482"/>
                    <a:pt x="6595" y="25636"/>
                    <a:pt x="6047" y="22803"/>
                  </a:cubicBezTo>
                  <a:cubicBezTo>
                    <a:pt x="9238" y="22553"/>
                    <a:pt x="12429" y="22267"/>
                    <a:pt x="15596" y="21862"/>
                  </a:cubicBezTo>
                  <a:close/>
                  <a:moveTo>
                    <a:pt x="17548" y="31518"/>
                  </a:moveTo>
                  <a:cubicBezTo>
                    <a:pt x="18108" y="34340"/>
                    <a:pt x="18668" y="37162"/>
                    <a:pt x="19215" y="39995"/>
                  </a:cubicBezTo>
                  <a:cubicBezTo>
                    <a:pt x="19159" y="39981"/>
                    <a:pt x="19100" y="39976"/>
                    <a:pt x="19038" y="39976"/>
                  </a:cubicBezTo>
                  <a:cubicBezTo>
                    <a:pt x="18994" y="39976"/>
                    <a:pt x="18950" y="39978"/>
                    <a:pt x="18906" y="39983"/>
                  </a:cubicBezTo>
                  <a:cubicBezTo>
                    <a:pt x="15762" y="40436"/>
                    <a:pt x="12631" y="40900"/>
                    <a:pt x="9488" y="41353"/>
                  </a:cubicBezTo>
                  <a:cubicBezTo>
                    <a:pt x="8988" y="38590"/>
                    <a:pt x="8476" y="35828"/>
                    <a:pt x="7976" y="33066"/>
                  </a:cubicBezTo>
                  <a:cubicBezTo>
                    <a:pt x="11167" y="32554"/>
                    <a:pt x="14358" y="32030"/>
                    <a:pt x="17548" y="31518"/>
                  </a:cubicBezTo>
                  <a:close/>
                  <a:moveTo>
                    <a:pt x="19537" y="41662"/>
                  </a:moveTo>
                  <a:cubicBezTo>
                    <a:pt x="20084" y="44520"/>
                    <a:pt x="20632" y="47389"/>
                    <a:pt x="21168" y="50247"/>
                  </a:cubicBezTo>
                  <a:cubicBezTo>
                    <a:pt x="17882" y="50711"/>
                    <a:pt x="14619" y="51282"/>
                    <a:pt x="11381" y="51985"/>
                  </a:cubicBezTo>
                  <a:cubicBezTo>
                    <a:pt x="10857" y="49008"/>
                    <a:pt x="10333" y="46044"/>
                    <a:pt x="9797" y="43079"/>
                  </a:cubicBezTo>
                  <a:cubicBezTo>
                    <a:pt x="9821" y="43079"/>
                    <a:pt x="9857" y="43079"/>
                    <a:pt x="9893" y="43067"/>
                  </a:cubicBezTo>
                  <a:cubicBezTo>
                    <a:pt x="13048" y="42615"/>
                    <a:pt x="16215" y="42150"/>
                    <a:pt x="19382" y="41698"/>
                  </a:cubicBezTo>
                  <a:cubicBezTo>
                    <a:pt x="19442" y="41686"/>
                    <a:pt x="19489" y="41674"/>
                    <a:pt x="19537" y="41662"/>
                  </a:cubicBezTo>
                  <a:close/>
                  <a:moveTo>
                    <a:pt x="21489" y="51985"/>
                  </a:moveTo>
                  <a:cubicBezTo>
                    <a:pt x="22001" y="54783"/>
                    <a:pt x="22513" y="57569"/>
                    <a:pt x="23013" y="60379"/>
                  </a:cubicBezTo>
                  <a:cubicBezTo>
                    <a:pt x="19739" y="61010"/>
                    <a:pt x="16417" y="61510"/>
                    <a:pt x="13095" y="61879"/>
                  </a:cubicBezTo>
                  <a:cubicBezTo>
                    <a:pt x="12631" y="59164"/>
                    <a:pt x="12167" y="56438"/>
                    <a:pt x="11691" y="53723"/>
                  </a:cubicBezTo>
                  <a:cubicBezTo>
                    <a:pt x="14929" y="53033"/>
                    <a:pt x="18203" y="52449"/>
                    <a:pt x="21489" y="51985"/>
                  </a:cubicBezTo>
                  <a:close/>
                  <a:moveTo>
                    <a:pt x="12181" y="0"/>
                  </a:moveTo>
                  <a:cubicBezTo>
                    <a:pt x="11658" y="0"/>
                    <a:pt x="11095" y="436"/>
                    <a:pt x="11238" y="1110"/>
                  </a:cubicBezTo>
                  <a:cubicBezTo>
                    <a:pt x="11893" y="4122"/>
                    <a:pt x="12536" y="7134"/>
                    <a:pt x="13167" y="10158"/>
                  </a:cubicBezTo>
                  <a:cubicBezTo>
                    <a:pt x="10047" y="10492"/>
                    <a:pt x="6904" y="10706"/>
                    <a:pt x="3773" y="10932"/>
                  </a:cubicBezTo>
                  <a:cubicBezTo>
                    <a:pt x="3142" y="7682"/>
                    <a:pt x="2499" y="4431"/>
                    <a:pt x="1844" y="1181"/>
                  </a:cubicBezTo>
                  <a:cubicBezTo>
                    <a:pt x="1754" y="735"/>
                    <a:pt x="1430" y="543"/>
                    <a:pt x="1086" y="543"/>
                  </a:cubicBezTo>
                  <a:cubicBezTo>
                    <a:pt x="566" y="543"/>
                    <a:pt x="1" y="984"/>
                    <a:pt x="130" y="1657"/>
                  </a:cubicBezTo>
                  <a:cubicBezTo>
                    <a:pt x="1487" y="8408"/>
                    <a:pt x="2797" y="15171"/>
                    <a:pt x="4082" y="21934"/>
                  </a:cubicBezTo>
                  <a:cubicBezTo>
                    <a:pt x="4059" y="22148"/>
                    <a:pt x="4094" y="22362"/>
                    <a:pt x="4202" y="22541"/>
                  </a:cubicBezTo>
                  <a:cubicBezTo>
                    <a:pt x="7476" y="39805"/>
                    <a:pt x="10548" y="57116"/>
                    <a:pt x="13441" y="74452"/>
                  </a:cubicBezTo>
                  <a:cubicBezTo>
                    <a:pt x="13517" y="74897"/>
                    <a:pt x="13832" y="75090"/>
                    <a:pt x="14173" y="75090"/>
                  </a:cubicBezTo>
                  <a:cubicBezTo>
                    <a:pt x="14689" y="75090"/>
                    <a:pt x="15263" y="74649"/>
                    <a:pt x="15155" y="73976"/>
                  </a:cubicBezTo>
                  <a:cubicBezTo>
                    <a:pt x="14572" y="70523"/>
                    <a:pt x="13988" y="67070"/>
                    <a:pt x="13393" y="63617"/>
                  </a:cubicBezTo>
                  <a:cubicBezTo>
                    <a:pt x="16727" y="63248"/>
                    <a:pt x="20037" y="62748"/>
                    <a:pt x="23323" y="62117"/>
                  </a:cubicBezTo>
                  <a:cubicBezTo>
                    <a:pt x="23954" y="65629"/>
                    <a:pt x="24561" y="69154"/>
                    <a:pt x="25157" y="72678"/>
                  </a:cubicBezTo>
                  <a:cubicBezTo>
                    <a:pt x="25232" y="73123"/>
                    <a:pt x="25550" y="73316"/>
                    <a:pt x="25892" y="73316"/>
                  </a:cubicBezTo>
                  <a:cubicBezTo>
                    <a:pt x="26410" y="73316"/>
                    <a:pt x="26986" y="72875"/>
                    <a:pt x="26871" y="72202"/>
                  </a:cubicBezTo>
                  <a:cubicBezTo>
                    <a:pt x="22835" y="48246"/>
                    <a:pt x="18060" y="24398"/>
                    <a:pt x="12953" y="633"/>
                  </a:cubicBezTo>
                  <a:cubicBezTo>
                    <a:pt x="12858" y="192"/>
                    <a:pt x="12528" y="0"/>
                    <a:pt x="12181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2203875" y="1554725"/>
              <a:ext cx="1213000" cy="3796275"/>
            </a:xfrm>
            <a:custGeom>
              <a:rect b="b" l="l" r="r" t="t"/>
              <a:pathLst>
                <a:path extrusionOk="0" h="151851" w="48520">
                  <a:moveTo>
                    <a:pt x="32682" y="12564"/>
                  </a:moveTo>
                  <a:cubicBezTo>
                    <a:pt x="36325" y="13016"/>
                    <a:pt x="39956" y="13362"/>
                    <a:pt x="43623" y="13362"/>
                  </a:cubicBezTo>
                  <a:cubicBezTo>
                    <a:pt x="42957" y="16136"/>
                    <a:pt x="42302" y="18922"/>
                    <a:pt x="41635" y="21696"/>
                  </a:cubicBezTo>
                  <a:cubicBezTo>
                    <a:pt x="37944" y="21410"/>
                    <a:pt x="34253" y="21256"/>
                    <a:pt x="30550" y="21053"/>
                  </a:cubicBezTo>
                  <a:cubicBezTo>
                    <a:pt x="31265" y="18219"/>
                    <a:pt x="31967" y="15398"/>
                    <a:pt x="32682" y="12564"/>
                  </a:cubicBezTo>
                  <a:close/>
                  <a:moveTo>
                    <a:pt x="30122" y="22803"/>
                  </a:moveTo>
                  <a:cubicBezTo>
                    <a:pt x="33825" y="23006"/>
                    <a:pt x="37527" y="23161"/>
                    <a:pt x="41218" y="23446"/>
                  </a:cubicBezTo>
                  <a:cubicBezTo>
                    <a:pt x="40552" y="26256"/>
                    <a:pt x="39885" y="29054"/>
                    <a:pt x="39218" y="31864"/>
                  </a:cubicBezTo>
                  <a:cubicBezTo>
                    <a:pt x="38677" y="31974"/>
                    <a:pt x="38098" y="32014"/>
                    <a:pt x="37507" y="32014"/>
                  </a:cubicBezTo>
                  <a:cubicBezTo>
                    <a:pt x="36240" y="32014"/>
                    <a:pt x="34918" y="31830"/>
                    <a:pt x="33789" y="31757"/>
                  </a:cubicBezTo>
                  <a:cubicBezTo>
                    <a:pt x="31872" y="31626"/>
                    <a:pt x="29955" y="31447"/>
                    <a:pt x="28038" y="31269"/>
                  </a:cubicBezTo>
                  <a:cubicBezTo>
                    <a:pt x="28729" y="28447"/>
                    <a:pt x="29419" y="25625"/>
                    <a:pt x="30122" y="22803"/>
                  </a:cubicBezTo>
                  <a:close/>
                  <a:moveTo>
                    <a:pt x="27609" y="32995"/>
                  </a:moveTo>
                  <a:cubicBezTo>
                    <a:pt x="29860" y="33221"/>
                    <a:pt x="32122" y="33436"/>
                    <a:pt x="34396" y="33567"/>
                  </a:cubicBezTo>
                  <a:cubicBezTo>
                    <a:pt x="35435" y="33639"/>
                    <a:pt x="36583" y="33766"/>
                    <a:pt x="37711" y="33766"/>
                  </a:cubicBezTo>
                  <a:cubicBezTo>
                    <a:pt x="38070" y="33766"/>
                    <a:pt x="38427" y="33753"/>
                    <a:pt x="38778" y="33721"/>
                  </a:cubicBezTo>
                  <a:lnTo>
                    <a:pt x="38778" y="33721"/>
                  </a:lnTo>
                  <a:cubicBezTo>
                    <a:pt x="38063" y="36686"/>
                    <a:pt x="37361" y="39651"/>
                    <a:pt x="36658" y="42615"/>
                  </a:cubicBezTo>
                  <a:cubicBezTo>
                    <a:pt x="32896" y="42520"/>
                    <a:pt x="29122" y="42591"/>
                    <a:pt x="25371" y="42246"/>
                  </a:cubicBezTo>
                  <a:cubicBezTo>
                    <a:pt x="25943" y="39865"/>
                    <a:pt x="26502" y="37484"/>
                    <a:pt x="27086" y="35102"/>
                  </a:cubicBezTo>
                  <a:cubicBezTo>
                    <a:pt x="27252" y="34400"/>
                    <a:pt x="27431" y="33698"/>
                    <a:pt x="27609" y="32995"/>
                  </a:cubicBezTo>
                  <a:close/>
                  <a:moveTo>
                    <a:pt x="24954" y="43985"/>
                  </a:moveTo>
                  <a:cubicBezTo>
                    <a:pt x="28705" y="44354"/>
                    <a:pt x="32479" y="44306"/>
                    <a:pt x="36242" y="44377"/>
                  </a:cubicBezTo>
                  <a:cubicBezTo>
                    <a:pt x="35575" y="47175"/>
                    <a:pt x="34920" y="49961"/>
                    <a:pt x="34253" y="52759"/>
                  </a:cubicBezTo>
                  <a:cubicBezTo>
                    <a:pt x="31297" y="52554"/>
                    <a:pt x="28334" y="52451"/>
                    <a:pt x="25363" y="52451"/>
                  </a:cubicBezTo>
                  <a:cubicBezTo>
                    <a:pt x="24552" y="52451"/>
                    <a:pt x="23742" y="52458"/>
                    <a:pt x="22930" y="52474"/>
                  </a:cubicBezTo>
                  <a:cubicBezTo>
                    <a:pt x="23597" y="49640"/>
                    <a:pt x="24276" y="46806"/>
                    <a:pt x="24954" y="43985"/>
                  </a:cubicBezTo>
                  <a:close/>
                  <a:moveTo>
                    <a:pt x="25110" y="54223"/>
                  </a:moveTo>
                  <a:cubicBezTo>
                    <a:pt x="28027" y="54223"/>
                    <a:pt x="30937" y="54317"/>
                    <a:pt x="33848" y="54510"/>
                  </a:cubicBezTo>
                  <a:cubicBezTo>
                    <a:pt x="33182" y="57319"/>
                    <a:pt x="32515" y="60141"/>
                    <a:pt x="31860" y="62951"/>
                  </a:cubicBezTo>
                  <a:cubicBezTo>
                    <a:pt x="28074" y="62892"/>
                    <a:pt x="24300" y="62832"/>
                    <a:pt x="20513" y="62773"/>
                  </a:cubicBezTo>
                  <a:cubicBezTo>
                    <a:pt x="21180" y="59927"/>
                    <a:pt x="21847" y="57093"/>
                    <a:pt x="22514" y="54248"/>
                  </a:cubicBezTo>
                  <a:cubicBezTo>
                    <a:pt x="23380" y="54231"/>
                    <a:pt x="24245" y="54223"/>
                    <a:pt x="25110" y="54223"/>
                  </a:cubicBezTo>
                  <a:close/>
                  <a:moveTo>
                    <a:pt x="20109" y="64547"/>
                  </a:moveTo>
                  <a:cubicBezTo>
                    <a:pt x="23883" y="64606"/>
                    <a:pt x="27669" y="64666"/>
                    <a:pt x="31443" y="64725"/>
                  </a:cubicBezTo>
                  <a:cubicBezTo>
                    <a:pt x="30693" y="67928"/>
                    <a:pt x="29943" y="71131"/>
                    <a:pt x="29193" y="74333"/>
                  </a:cubicBezTo>
                  <a:cubicBezTo>
                    <a:pt x="25982" y="73922"/>
                    <a:pt x="22770" y="73724"/>
                    <a:pt x="19536" y="73724"/>
                  </a:cubicBezTo>
                  <a:cubicBezTo>
                    <a:pt x="19029" y="73724"/>
                    <a:pt x="18521" y="73728"/>
                    <a:pt x="18013" y="73738"/>
                  </a:cubicBezTo>
                  <a:cubicBezTo>
                    <a:pt x="18704" y="70678"/>
                    <a:pt x="19406" y="67606"/>
                    <a:pt x="20109" y="64547"/>
                  </a:cubicBezTo>
                  <a:close/>
                  <a:moveTo>
                    <a:pt x="19379" y="75493"/>
                  </a:moveTo>
                  <a:cubicBezTo>
                    <a:pt x="22529" y="75493"/>
                    <a:pt x="25665" y="75687"/>
                    <a:pt x="28800" y="76060"/>
                  </a:cubicBezTo>
                  <a:cubicBezTo>
                    <a:pt x="28062" y="79239"/>
                    <a:pt x="27336" y="82418"/>
                    <a:pt x="26609" y="85597"/>
                  </a:cubicBezTo>
                  <a:cubicBezTo>
                    <a:pt x="24216" y="85144"/>
                    <a:pt x="21752" y="85013"/>
                    <a:pt x="19323" y="84942"/>
                  </a:cubicBezTo>
                  <a:cubicBezTo>
                    <a:pt x="18371" y="84914"/>
                    <a:pt x="17329" y="84826"/>
                    <a:pt x="16311" y="84826"/>
                  </a:cubicBezTo>
                  <a:cubicBezTo>
                    <a:pt x="16042" y="84826"/>
                    <a:pt x="15776" y="84832"/>
                    <a:pt x="15513" y="84847"/>
                  </a:cubicBezTo>
                  <a:cubicBezTo>
                    <a:pt x="16203" y="81739"/>
                    <a:pt x="16906" y="78620"/>
                    <a:pt x="17608" y="75512"/>
                  </a:cubicBezTo>
                  <a:cubicBezTo>
                    <a:pt x="17624" y="75512"/>
                    <a:pt x="17635" y="75517"/>
                    <a:pt x="17647" y="75517"/>
                  </a:cubicBezTo>
                  <a:cubicBezTo>
                    <a:pt x="17653" y="75517"/>
                    <a:pt x="17660" y="75516"/>
                    <a:pt x="17668" y="75512"/>
                  </a:cubicBezTo>
                  <a:cubicBezTo>
                    <a:pt x="18239" y="75499"/>
                    <a:pt x="18809" y="75493"/>
                    <a:pt x="19379" y="75493"/>
                  </a:cubicBezTo>
                  <a:close/>
                  <a:moveTo>
                    <a:pt x="16338" y="86599"/>
                  </a:moveTo>
                  <a:cubicBezTo>
                    <a:pt x="17341" y="86599"/>
                    <a:pt x="18455" y="86695"/>
                    <a:pt x="19323" y="86728"/>
                  </a:cubicBezTo>
                  <a:cubicBezTo>
                    <a:pt x="21621" y="86787"/>
                    <a:pt x="23942" y="86895"/>
                    <a:pt x="26205" y="87323"/>
                  </a:cubicBezTo>
                  <a:cubicBezTo>
                    <a:pt x="25478" y="90490"/>
                    <a:pt x="24776" y="93657"/>
                    <a:pt x="24061" y="96824"/>
                  </a:cubicBezTo>
                  <a:cubicBezTo>
                    <a:pt x="21071" y="96453"/>
                    <a:pt x="17860" y="95811"/>
                    <a:pt x="14786" y="95811"/>
                  </a:cubicBezTo>
                  <a:cubicBezTo>
                    <a:pt x="14213" y="95811"/>
                    <a:pt x="13645" y="95833"/>
                    <a:pt x="13084" y="95884"/>
                  </a:cubicBezTo>
                  <a:cubicBezTo>
                    <a:pt x="13751" y="92812"/>
                    <a:pt x="14429" y="89740"/>
                    <a:pt x="15108" y="86668"/>
                  </a:cubicBezTo>
                  <a:cubicBezTo>
                    <a:pt x="15476" y="86617"/>
                    <a:pt x="15896" y="86599"/>
                    <a:pt x="16338" y="86599"/>
                  </a:cubicBezTo>
                  <a:close/>
                  <a:moveTo>
                    <a:pt x="14947" y="97543"/>
                  </a:moveTo>
                  <a:cubicBezTo>
                    <a:pt x="17814" y="97543"/>
                    <a:pt x="20860" y="98166"/>
                    <a:pt x="23669" y="98551"/>
                  </a:cubicBezTo>
                  <a:cubicBezTo>
                    <a:pt x="22942" y="101765"/>
                    <a:pt x="22228" y="104992"/>
                    <a:pt x="21513" y="108207"/>
                  </a:cubicBezTo>
                  <a:cubicBezTo>
                    <a:pt x="21063" y="108223"/>
                    <a:pt x="20614" y="108231"/>
                    <a:pt x="20166" y="108231"/>
                  </a:cubicBezTo>
                  <a:cubicBezTo>
                    <a:pt x="16952" y="108231"/>
                    <a:pt x="13791" y="107819"/>
                    <a:pt x="10667" y="107004"/>
                  </a:cubicBezTo>
                  <a:cubicBezTo>
                    <a:pt x="11334" y="103897"/>
                    <a:pt x="12012" y="100789"/>
                    <a:pt x="12691" y="97693"/>
                  </a:cubicBezTo>
                  <a:cubicBezTo>
                    <a:pt x="13425" y="97588"/>
                    <a:pt x="14179" y="97543"/>
                    <a:pt x="14947" y="97543"/>
                  </a:cubicBezTo>
                  <a:close/>
                  <a:moveTo>
                    <a:pt x="10298" y="108742"/>
                  </a:moveTo>
                  <a:cubicBezTo>
                    <a:pt x="13561" y="109583"/>
                    <a:pt x="16854" y="110003"/>
                    <a:pt x="20205" y="110003"/>
                  </a:cubicBezTo>
                  <a:cubicBezTo>
                    <a:pt x="20510" y="110003"/>
                    <a:pt x="20815" y="110000"/>
                    <a:pt x="21121" y="109993"/>
                  </a:cubicBezTo>
                  <a:lnTo>
                    <a:pt x="21121" y="109993"/>
                  </a:lnTo>
                  <a:cubicBezTo>
                    <a:pt x="20525" y="112695"/>
                    <a:pt x="19930" y="115398"/>
                    <a:pt x="19335" y="118101"/>
                  </a:cubicBezTo>
                  <a:cubicBezTo>
                    <a:pt x="19251" y="118506"/>
                    <a:pt x="19168" y="118898"/>
                    <a:pt x="19085" y="119303"/>
                  </a:cubicBezTo>
                  <a:cubicBezTo>
                    <a:pt x="15632" y="118434"/>
                    <a:pt x="11846" y="118387"/>
                    <a:pt x="8309" y="118101"/>
                  </a:cubicBezTo>
                  <a:cubicBezTo>
                    <a:pt x="8964" y="114981"/>
                    <a:pt x="9631" y="111862"/>
                    <a:pt x="10298" y="108742"/>
                  </a:cubicBezTo>
                  <a:close/>
                  <a:moveTo>
                    <a:pt x="7940" y="119839"/>
                  </a:moveTo>
                  <a:cubicBezTo>
                    <a:pt x="11465" y="120161"/>
                    <a:pt x="15263" y="120161"/>
                    <a:pt x="18704" y="121042"/>
                  </a:cubicBezTo>
                  <a:cubicBezTo>
                    <a:pt x="18037" y="124161"/>
                    <a:pt x="17370" y="127269"/>
                    <a:pt x="16715" y="130388"/>
                  </a:cubicBezTo>
                  <a:cubicBezTo>
                    <a:pt x="13274" y="129400"/>
                    <a:pt x="9607" y="129340"/>
                    <a:pt x="6083" y="128769"/>
                  </a:cubicBezTo>
                  <a:cubicBezTo>
                    <a:pt x="6702" y="125792"/>
                    <a:pt x="7321" y="122816"/>
                    <a:pt x="7940" y="119839"/>
                  </a:cubicBezTo>
                  <a:close/>
                  <a:moveTo>
                    <a:pt x="5726" y="130495"/>
                  </a:moveTo>
                  <a:cubicBezTo>
                    <a:pt x="9250" y="131055"/>
                    <a:pt x="12929" y="131126"/>
                    <a:pt x="16346" y="132126"/>
                  </a:cubicBezTo>
                  <a:cubicBezTo>
                    <a:pt x="15822" y="134662"/>
                    <a:pt x="15287" y="137198"/>
                    <a:pt x="14775" y="139722"/>
                  </a:cubicBezTo>
                  <a:cubicBezTo>
                    <a:pt x="11226" y="139199"/>
                    <a:pt x="7678" y="138734"/>
                    <a:pt x="4118" y="138341"/>
                  </a:cubicBezTo>
                  <a:cubicBezTo>
                    <a:pt x="4654" y="135722"/>
                    <a:pt x="5190" y="133115"/>
                    <a:pt x="5726" y="130495"/>
                  </a:cubicBezTo>
                  <a:close/>
                  <a:moveTo>
                    <a:pt x="47436" y="1"/>
                  </a:moveTo>
                  <a:cubicBezTo>
                    <a:pt x="47087" y="1"/>
                    <a:pt x="46752" y="193"/>
                    <a:pt x="46648" y="634"/>
                  </a:cubicBezTo>
                  <a:cubicBezTo>
                    <a:pt x="45778" y="4289"/>
                    <a:pt x="44909" y="7932"/>
                    <a:pt x="44040" y="11576"/>
                  </a:cubicBezTo>
                  <a:cubicBezTo>
                    <a:pt x="43854" y="11578"/>
                    <a:pt x="43668" y="11578"/>
                    <a:pt x="43483" y="11578"/>
                  </a:cubicBezTo>
                  <a:cubicBezTo>
                    <a:pt x="40015" y="11578"/>
                    <a:pt x="36569" y="11268"/>
                    <a:pt x="33122" y="10849"/>
                  </a:cubicBezTo>
                  <a:cubicBezTo>
                    <a:pt x="33944" y="7599"/>
                    <a:pt x="34753" y="4349"/>
                    <a:pt x="35587" y="1110"/>
                  </a:cubicBezTo>
                  <a:cubicBezTo>
                    <a:pt x="35759" y="443"/>
                    <a:pt x="35204" y="4"/>
                    <a:pt x="34674" y="4"/>
                  </a:cubicBezTo>
                  <a:cubicBezTo>
                    <a:pt x="34324" y="4"/>
                    <a:pt x="33986" y="194"/>
                    <a:pt x="33872" y="634"/>
                  </a:cubicBezTo>
                  <a:cubicBezTo>
                    <a:pt x="24050" y="38984"/>
                    <a:pt x="15025" y="77536"/>
                    <a:pt x="6869" y="116279"/>
                  </a:cubicBezTo>
                  <a:cubicBezTo>
                    <a:pt x="4559" y="127197"/>
                    <a:pt x="2333" y="138127"/>
                    <a:pt x="130" y="149069"/>
                  </a:cubicBezTo>
                  <a:cubicBezTo>
                    <a:pt x="1" y="149735"/>
                    <a:pt x="566" y="150177"/>
                    <a:pt x="1086" y="150177"/>
                  </a:cubicBezTo>
                  <a:cubicBezTo>
                    <a:pt x="1430" y="150177"/>
                    <a:pt x="1754" y="149984"/>
                    <a:pt x="1844" y="149533"/>
                  </a:cubicBezTo>
                  <a:cubicBezTo>
                    <a:pt x="2475" y="146378"/>
                    <a:pt x="3118" y="143235"/>
                    <a:pt x="3761" y="140080"/>
                  </a:cubicBezTo>
                  <a:cubicBezTo>
                    <a:pt x="7321" y="140473"/>
                    <a:pt x="10869" y="140925"/>
                    <a:pt x="14405" y="141461"/>
                  </a:cubicBezTo>
                  <a:cubicBezTo>
                    <a:pt x="13774" y="144544"/>
                    <a:pt x="13143" y="147640"/>
                    <a:pt x="12524" y="150736"/>
                  </a:cubicBezTo>
                  <a:cubicBezTo>
                    <a:pt x="12388" y="151409"/>
                    <a:pt x="12955" y="151850"/>
                    <a:pt x="13477" y="151850"/>
                  </a:cubicBezTo>
                  <a:cubicBezTo>
                    <a:pt x="13823" y="151850"/>
                    <a:pt x="14149" y="151657"/>
                    <a:pt x="14239" y="151212"/>
                  </a:cubicBezTo>
                  <a:cubicBezTo>
                    <a:pt x="17799" y="133484"/>
                    <a:pt x="21621" y="115815"/>
                    <a:pt x="25585" y="98182"/>
                  </a:cubicBezTo>
                  <a:cubicBezTo>
                    <a:pt x="25597" y="98134"/>
                    <a:pt x="25609" y="98086"/>
                    <a:pt x="25621" y="98039"/>
                  </a:cubicBezTo>
                  <a:cubicBezTo>
                    <a:pt x="28157" y="86775"/>
                    <a:pt x="30741" y="75524"/>
                    <a:pt x="33372" y="64285"/>
                  </a:cubicBezTo>
                  <a:cubicBezTo>
                    <a:pt x="33432" y="64166"/>
                    <a:pt x="33467" y="64023"/>
                    <a:pt x="33467" y="63880"/>
                  </a:cubicBezTo>
                  <a:cubicBezTo>
                    <a:pt x="35682" y="54462"/>
                    <a:pt x="37908" y="45044"/>
                    <a:pt x="40147" y="35638"/>
                  </a:cubicBezTo>
                  <a:cubicBezTo>
                    <a:pt x="42885" y="24125"/>
                    <a:pt x="45636" y="12624"/>
                    <a:pt x="48362" y="1110"/>
                  </a:cubicBezTo>
                  <a:cubicBezTo>
                    <a:pt x="48520" y="437"/>
                    <a:pt x="47962" y="1"/>
                    <a:pt x="4743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3812800" y="736375"/>
              <a:ext cx="394275" cy="143250"/>
            </a:xfrm>
            <a:custGeom>
              <a:rect b="b" l="l" r="r" t="t"/>
              <a:pathLst>
                <a:path extrusionOk="0" h="5730" w="15771">
                  <a:moveTo>
                    <a:pt x="15066" y="1"/>
                  </a:moveTo>
                  <a:cubicBezTo>
                    <a:pt x="14916" y="1"/>
                    <a:pt x="14734" y="46"/>
                    <a:pt x="14509" y="102"/>
                  </a:cubicBezTo>
                  <a:cubicBezTo>
                    <a:pt x="13616" y="340"/>
                    <a:pt x="9985" y="2186"/>
                    <a:pt x="8377" y="2590"/>
                  </a:cubicBezTo>
                  <a:cubicBezTo>
                    <a:pt x="7557" y="2795"/>
                    <a:pt x="6401" y="2915"/>
                    <a:pt x="5256" y="2915"/>
                  </a:cubicBezTo>
                  <a:cubicBezTo>
                    <a:pt x="4140" y="2915"/>
                    <a:pt x="3033" y="2801"/>
                    <a:pt x="2257" y="2543"/>
                  </a:cubicBezTo>
                  <a:cubicBezTo>
                    <a:pt x="1495" y="2578"/>
                    <a:pt x="686" y="2793"/>
                    <a:pt x="471" y="3519"/>
                  </a:cubicBezTo>
                  <a:cubicBezTo>
                    <a:pt x="0" y="5120"/>
                    <a:pt x="1931" y="5711"/>
                    <a:pt x="2993" y="5711"/>
                  </a:cubicBezTo>
                  <a:cubicBezTo>
                    <a:pt x="3084" y="5711"/>
                    <a:pt x="3169" y="5706"/>
                    <a:pt x="3246" y="5698"/>
                  </a:cubicBezTo>
                  <a:cubicBezTo>
                    <a:pt x="3779" y="5708"/>
                    <a:pt x="4175" y="5729"/>
                    <a:pt x="4550" y="5729"/>
                  </a:cubicBezTo>
                  <a:cubicBezTo>
                    <a:pt x="5045" y="5729"/>
                    <a:pt x="5502" y="5692"/>
                    <a:pt x="6186" y="5543"/>
                  </a:cubicBezTo>
                  <a:cubicBezTo>
                    <a:pt x="8282" y="5079"/>
                    <a:pt x="9782" y="4472"/>
                    <a:pt x="11116" y="3769"/>
                  </a:cubicBezTo>
                  <a:cubicBezTo>
                    <a:pt x="11949" y="3329"/>
                    <a:pt x="15771" y="1007"/>
                    <a:pt x="15569" y="447"/>
                  </a:cubicBezTo>
                  <a:cubicBezTo>
                    <a:pt x="15453" y="108"/>
                    <a:pt x="15298" y="1"/>
                    <a:pt x="15066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4030850" y="351650"/>
              <a:ext cx="1683275" cy="2047275"/>
            </a:xfrm>
            <a:custGeom>
              <a:rect b="b" l="l" r="r" t="t"/>
              <a:pathLst>
                <a:path extrusionOk="0" h="81891" w="67331">
                  <a:moveTo>
                    <a:pt x="0" y="1"/>
                  </a:moveTo>
                  <a:lnTo>
                    <a:pt x="0" y="26349"/>
                  </a:lnTo>
                  <a:cubicBezTo>
                    <a:pt x="1524" y="25218"/>
                    <a:pt x="3406" y="24552"/>
                    <a:pt x="5454" y="24552"/>
                  </a:cubicBezTo>
                  <a:cubicBezTo>
                    <a:pt x="10633" y="24552"/>
                    <a:pt x="14800" y="28862"/>
                    <a:pt x="14550" y="34100"/>
                  </a:cubicBezTo>
                  <a:cubicBezTo>
                    <a:pt x="14336" y="38863"/>
                    <a:pt x="10299" y="42732"/>
                    <a:pt x="5537" y="42780"/>
                  </a:cubicBezTo>
                  <a:cubicBezTo>
                    <a:pt x="5519" y="42780"/>
                    <a:pt x="5500" y="42780"/>
                    <a:pt x="5482" y="42780"/>
                  </a:cubicBezTo>
                  <a:cubicBezTo>
                    <a:pt x="3420" y="42780"/>
                    <a:pt x="1523" y="42115"/>
                    <a:pt x="0" y="40970"/>
                  </a:cubicBezTo>
                  <a:lnTo>
                    <a:pt x="0" y="67331"/>
                  </a:lnTo>
                  <a:lnTo>
                    <a:pt x="26361" y="67331"/>
                  </a:lnTo>
                  <a:cubicBezTo>
                    <a:pt x="25206" y="68867"/>
                    <a:pt x="24539" y="70783"/>
                    <a:pt x="24551" y="72855"/>
                  </a:cubicBezTo>
                  <a:cubicBezTo>
                    <a:pt x="24599" y="77630"/>
                    <a:pt x="28468" y="81654"/>
                    <a:pt x="33231" y="81880"/>
                  </a:cubicBezTo>
                  <a:cubicBezTo>
                    <a:pt x="33381" y="81887"/>
                    <a:pt x="33530" y="81891"/>
                    <a:pt x="33678" y="81891"/>
                  </a:cubicBezTo>
                  <a:cubicBezTo>
                    <a:pt x="38713" y="81891"/>
                    <a:pt x="42780" y="77814"/>
                    <a:pt x="42780" y="72772"/>
                  </a:cubicBezTo>
                  <a:cubicBezTo>
                    <a:pt x="42780" y="70724"/>
                    <a:pt x="42113" y="68843"/>
                    <a:pt x="40982" y="67331"/>
                  </a:cubicBezTo>
                  <a:lnTo>
                    <a:pt x="67330" y="67331"/>
                  </a:lnTo>
                  <a:lnTo>
                    <a:pt x="67330" y="5252"/>
                  </a:lnTo>
                  <a:cubicBezTo>
                    <a:pt x="67330" y="2346"/>
                    <a:pt x="64985" y="1"/>
                    <a:pt x="6208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3794500" y="701525"/>
              <a:ext cx="96175" cy="127300"/>
            </a:xfrm>
            <a:custGeom>
              <a:rect b="b" l="l" r="r" t="t"/>
              <a:pathLst>
                <a:path extrusionOk="0" h="5092" w="3847">
                  <a:moveTo>
                    <a:pt x="2437" y="1"/>
                  </a:moveTo>
                  <a:cubicBezTo>
                    <a:pt x="2164" y="1"/>
                    <a:pt x="1872" y="126"/>
                    <a:pt x="1703" y="329"/>
                  </a:cubicBezTo>
                  <a:cubicBezTo>
                    <a:pt x="1215" y="913"/>
                    <a:pt x="727" y="1484"/>
                    <a:pt x="251" y="2067"/>
                  </a:cubicBezTo>
                  <a:cubicBezTo>
                    <a:pt x="132" y="2198"/>
                    <a:pt x="13" y="2353"/>
                    <a:pt x="1" y="2532"/>
                  </a:cubicBezTo>
                  <a:cubicBezTo>
                    <a:pt x="1" y="2675"/>
                    <a:pt x="72" y="2818"/>
                    <a:pt x="156" y="2949"/>
                  </a:cubicBezTo>
                  <a:cubicBezTo>
                    <a:pt x="620" y="3746"/>
                    <a:pt x="1203" y="4473"/>
                    <a:pt x="1882" y="5092"/>
                  </a:cubicBezTo>
                  <a:cubicBezTo>
                    <a:pt x="2192" y="3996"/>
                    <a:pt x="2906" y="3008"/>
                    <a:pt x="3847" y="2377"/>
                  </a:cubicBezTo>
                  <a:cubicBezTo>
                    <a:pt x="3716" y="1591"/>
                    <a:pt x="3466" y="793"/>
                    <a:pt x="2930" y="198"/>
                  </a:cubicBezTo>
                  <a:cubicBezTo>
                    <a:pt x="2808" y="61"/>
                    <a:pt x="2627" y="1"/>
                    <a:pt x="2437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3809100" y="591050"/>
              <a:ext cx="185450" cy="183650"/>
            </a:xfrm>
            <a:custGeom>
              <a:rect b="b" l="l" r="r" t="t"/>
              <a:pathLst>
                <a:path extrusionOk="0" h="7346" w="7418">
                  <a:moveTo>
                    <a:pt x="4681" y="0"/>
                  </a:moveTo>
                  <a:cubicBezTo>
                    <a:pt x="4258" y="0"/>
                    <a:pt x="3819" y="40"/>
                    <a:pt x="3405" y="57"/>
                  </a:cubicBezTo>
                  <a:cubicBezTo>
                    <a:pt x="1346" y="129"/>
                    <a:pt x="715" y="2248"/>
                    <a:pt x="715" y="2248"/>
                  </a:cubicBezTo>
                  <a:cubicBezTo>
                    <a:pt x="0" y="4200"/>
                    <a:pt x="1262" y="6201"/>
                    <a:pt x="3108" y="7153"/>
                  </a:cubicBezTo>
                  <a:cubicBezTo>
                    <a:pt x="3366" y="7287"/>
                    <a:pt x="3618" y="7346"/>
                    <a:pt x="3861" y="7346"/>
                  </a:cubicBezTo>
                  <a:cubicBezTo>
                    <a:pt x="5081" y="7346"/>
                    <a:pt x="6052" y="5866"/>
                    <a:pt x="6311" y="5141"/>
                  </a:cubicBezTo>
                  <a:cubicBezTo>
                    <a:pt x="6561" y="4427"/>
                    <a:pt x="7418" y="2105"/>
                    <a:pt x="6537" y="748"/>
                  </a:cubicBezTo>
                  <a:cubicBezTo>
                    <a:pt x="6139" y="129"/>
                    <a:pt x="5438" y="0"/>
                    <a:pt x="4681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3797025" y="562825"/>
              <a:ext cx="221650" cy="142175"/>
            </a:xfrm>
            <a:custGeom>
              <a:rect b="b" l="l" r="r" t="t"/>
              <a:pathLst>
                <a:path extrusionOk="0" h="5687" w="8866">
                  <a:moveTo>
                    <a:pt x="7122" y="0"/>
                  </a:moveTo>
                  <a:cubicBezTo>
                    <a:pt x="6806" y="0"/>
                    <a:pt x="6698" y="271"/>
                    <a:pt x="6258" y="555"/>
                  </a:cubicBezTo>
                  <a:cubicBezTo>
                    <a:pt x="5983" y="732"/>
                    <a:pt x="5587" y="789"/>
                    <a:pt x="5156" y="789"/>
                  </a:cubicBezTo>
                  <a:cubicBezTo>
                    <a:pt x="4484" y="789"/>
                    <a:pt x="3729" y="651"/>
                    <a:pt x="3222" y="615"/>
                  </a:cubicBezTo>
                  <a:cubicBezTo>
                    <a:pt x="3097" y="606"/>
                    <a:pt x="2969" y="600"/>
                    <a:pt x="2840" y="600"/>
                  </a:cubicBezTo>
                  <a:cubicBezTo>
                    <a:pt x="2108" y="600"/>
                    <a:pt x="1344" y="767"/>
                    <a:pt x="960" y="1365"/>
                  </a:cubicBezTo>
                  <a:cubicBezTo>
                    <a:pt x="840" y="1543"/>
                    <a:pt x="769" y="1758"/>
                    <a:pt x="626" y="1912"/>
                  </a:cubicBezTo>
                  <a:cubicBezTo>
                    <a:pt x="507" y="2043"/>
                    <a:pt x="340" y="2139"/>
                    <a:pt x="233" y="2293"/>
                  </a:cubicBezTo>
                  <a:cubicBezTo>
                    <a:pt x="126" y="2436"/>
                    <a:pt x="90" y="2627"/>
                    <a:pt x="78" y="2805"/>
                  </a:cubicBezTo>
                  <a:cubicBezTo>
                    <a:pt x="0" y="3746"/>
                    <a:pt x="459" y="5687"/>
                    <a:pt x="1286" y="5687"/>
                  </a:cubicBezTo>
                  <a:cubicBezTo>
                    <a:pt x="1339" y="5687"/>
                    <a:pt x="1392" y="5679"/>
                    <a:pt x="1448" y="5663"/>
                  </a:cubicBezTo>
                  <a:cubicBezTo>
                    <a:pt x="1055" y="5270"/>
                    <a:pt x="1079" y="4853"/>
                    <a:pt x="1079" y="4698"/>
                  </a:cubicBezTo>
                  <a:cubicBezTo>
                    <a:pt x="1079" y="4390"/>
                    <a:pt x="1372" y="4192"/>
                    <a:pt x="1669" y="4192"/>
                  </a:cubicBezTo>
                  <a:cubicBezTo>
                    <a:pt x="1807" y="4192"/>
                    <a:pt x="1945" y="4235"/>
                    <a:pt x="2055" y="4329"/>
                  </a:cubicBezTo>
                  <a:cubicBezTo>
                    <a:pt x="2007" y="3424"/>
                    <a:pt x="2757" y="2710"/>
                    <a:pt x="3662" y="2674"/>
                  </a:cubicBezTo>
                  <a:cubicBezTo>
                    <a:pt x="3682" y="2674"/>
                    <a:pt x="3701" y="2673"/>
                    <a:pt x="3721" y="2673"/>
                  </a:cubicBezTo>
                  <a:cubicBezTo>
                    <a:pt x="4353" y="2673"/>
                    <a:pt x="5174" y="3048"/>
                    <a:pt x="6098" y="3048"/>
                  </a:cubicBezTo>
                  <a:cubicBezTo>
                    <a:pt x="6510" y="3048"/>
                    <a:pt x="6943" y="2973"/>
                    <a:pt x="7389" y="2758"/>
                  </a:cubicBezTo>
                  <a:cubicBezTo>
                    <a:pt x="8865" y="2031"/>
                    <a:pt x="7925" y="245"/>
                    <a:pt x="7472" y="79"/>
                  </a:cubicBezTo>
                  <a:cubicBezTo>
                    <a:pt x="7328" y="24"/>
                    <a:pt x="7215" y="0"/>
                    <a:pt x="712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3789750" y="1658375"/>
              <a:ext cx="71050" cy="94150"/>
            </a:xfrm>
            <a:custGeom>
              <a:rect b="b" l="l" r="r" t="t"/>
              <a:pathLst>
                <a:path extrusionOk="0" h="3766" w="2842">
                  <a:moveTo>
                    <a:pt x="1301" y="1"/>
                  </a:moveTo>
                  <a:cubicBezTo>
                    <a:pt x="1181" y="1"/>
                    <a:pt x="1079" y="53"/>
                    <a:pt x="1012" y="119"/>
                  </a:cubicBezTo>
                  <a:cubicBezTo>
                    <a:pt x="1012" y="119"/>
                    <a:pt x="0" y="1250"/>
                    <a:pt x="36" y="1405"/>
                  </a:cubicBezTo>
                  <a:cubicBezTo>
                    <a:pt x="60" y="1536"/>
                    <a:pt x="1751" y="3560"/>
                    <a:pt x="2346" y="3739"/>
                  </a:cubicBezTo>
                  <a:cubicBezTo>
                    <a:pt x="2407" y="3757"/>
                    <a:pt x="2456" y="3766"/>
                    <a:pt x="2495" y="3766"/>
                  </a:cubicBezTo>
                  <a:cubicBezTo>
                    <a:pt x="2842" y="3766"/>
                    <a:pt x="2414" y="3092"/>
                    <a:pt x="2179" y="2322"/>
                  </a:cubicBezTo>
                  <a:cubicBezTo>
                    <a:pt x="1953" y="1620"/>
                    <a:pt x="2286" y="1262"/>
                    <a:pt x="1965" y="607"/>
                  </a:cubicBezTo>
                  <a:cubicBezTo>
                    <a:pt x="1749" y="146"/>
                    <a:pt x="1500" y="1"/>
                    <a:pt x="1301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3634075" y="1702775"/>
              <a:ext cx="112525" cy="80375"/>
            </a:xfrm>
            <a:custGeom>
              <a:rect b="b" l="l" r="r" t="t"/>
              <a:pathLst>
                <a:path extrusionOk="0" h="3215" w="4501">
                  <a:moveTo>
                    <a:pt x="1612" y="1"/>
                  </a:moveTo>
                  <a:cubicBezTo>
                    <a:pt x="1509" y="1"/>
                    <a:pt x="1399" y="42"/>
                    <a:pt x="1274" y="141"/>
                  </a:cubicBezTo>
                  <a:cubicBezTo>
                    <a:pt x="1203" y="320"/>
                    <a:pt x="0" y="1665"/>
                    <a:pt x="572" y="2296"/>
                  </a:cubicBezTo>
                  <a:cubicBezTo>
                    <a:pt x="814" y="2572"/>
                    <a:pt x="2464" y="3214"/>
                    <a:pt x="3624" y="3214"/>
                  </a:cubicBezTo>
                  <a:cubicBezTo>
                    <a:pt x="3717" y="3214"/>
                    <a:pt x="3808" y="3210"/>
                    <a:pt x="3894" y="3201"/>
                  </a:cubicBezTo>
                  <a:cubicBezTo>
                    <a:pt x="4501" y="2987"/>
                    <a:pt x="3025" y="2368"/>
                    <a:pt x="2560" y="1570"/>
                  </a:cubicBezTo>
                  <a:cubicBezTo>
                    <a:pt x="2286" y="1117"/>
                    <a:pt x="2703" y="808"/>
                    <a:pt x="2322" y="451"/>
                  </a:cubicBezTo>
                  <a:cubicBezTo>
                    <a:pt x="2050" y="212"/>
                    <a:pt x="1846" y="1"/>
                    <a:pt x="1612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3723675" y="1143675"/>
              <a:ext cx="245875" cy="537925"/>
            </a:xfrm>
            <a:custGeom>
              <a:rect b="b" l="l" r="r" t="t"/>
              <a:pathLst>
                <a:path extrusionOk="0" h="21517" w="9835">
                  <a:moveTo>
                    <a:pt x="2360" y="1"/>
                  </a:moveTo>
                  <a:cubicBezTo>
                    <a:pt x="1442" y="1"/>
                    <a:pt x="497" y="1016"/>
                    <a:pt x="179" y="2550"/>
                  </a:cubicBezTo>
                  <a:cubicBezTo>
                    <a:pt x="0" y="3408"/>
                    <a:pt x="512" y="4253"/>
                    <a:pt x="1024" y="4979"/>
                  </a:cubicBezTo>
                  <a:cubicBezTo>
                    <a:pt x="2334" y="6801"/>
                    <a:pt x="6394" y="10944"/>
                    <a:pt x="6501" y="11337"/>
                  </a:cubicBezTo>
                  <a:cubicBezTo>
                    <a:pt x="6608" y="11706"/>
                    <a:pt x="3060" y="20314"/>
                    <a:pt x="3727" y="21184"/>
                  </a:cubicBezTo>
                  <a:cubicBezTo>
                    <a:pt x="3915" y="21422"/>
                    <a:pt x="4067" y="21516"/>
                    <a:pt x="4199" y="21516"/>
                  </a:cubicBezTo>
                  <a:cubicBezTo>
                    <a:pt x="4434" y="21516"/>
                    <a:pt x="4603" y="21215"/>
                    <a:pt x="4787" y="20910"/>
                  </a:cubicBezTo>
                  <a:cubicBezTo>
                    <a:pt x="5572" y="19624"/>
                    <a:pt x="9835" y="12242"/>
                    <a:pt x="9835" y="10754"/>
                  </a:cubicBezTo>
                  <a:cubicBezTo>
                    <a:pt x="9835" y="9980"/>
                    <a:pt x="5060" y="2503"/>
                    <a:pt x="3453" y="574"/>
                  </a:cubicBezTo>
                  <a:cubicBezTo>
                    <a:pt x="3126" y="180"/>
                    <a:pt x="2745" y="1"/>
                    <a:pt x="236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2"/>
            <p:cNvSpPr/>
            <p:nvPr/>
          </p:nvSpPr>
          <p:spPr>
            <a:xfrm>
              <a:off x="3587925" y="1078675"/>
              <a:ext cx="261075" cy="643450"/>
            </a:xfrm>
            <a:custGeom>
              <a:rect b="b" l="l" r="r" t="t"/>
              <a:pathLst>
                <a:path extrusionOk="0" h="25738" w="10443">
                  <a:moveTo>
                    <a:pt x="1787" y="1"/>
                  </a:moveTo>
                  <a:cubicBezTo>
                    <a:pt x="1614" y="1"/>
                    <a:pt x="1505" y="36"/>
                    <a:pt x="1477" y="114"/>
                  </a:cubicBezTo>
                  <a:cubicBezTo>
                    <a:pt x="1" y="4353"/>
                    <a:pt x="3644" y="10222"/>
                    <a:pt x="4585" y="12032"/>
                  </a:cubicBezTo>
                  <a:cubicBezTo>
                    <a:pt x="5002" y="12818"/>
                    <a:pt x="6323" y="14961"/>
                    <a:pt x="6371" y="15854"/>
                  </a:cubicBezTo>
                  <a:cubicBezTo>
                    <a:pt x="6418" y="16735"/>
                    <a:pt x="3037" y="23962"/>
                    <a:pt x="3120" y="25105"/>
                  </a:cubicBezTo>
                  <a:cubicBezTo>
                    <a:pt x="3151" y="25574"/>
                    <a:pt x="3375" y="25738"/>
                    <a:pt x="3611" y="25738"/>
                  </a:cubicBezTo>
                  <a:cubicBezTo>
                    <a:pt x="3837" y="25738"/>
                    <a:pt x="4075" y="25589"/>
                    <a:pt x="4168" y="25415"/>
                  </a:cubicBezTo>
                  <a:cubicBezTo>
                    <a:pt x="4454" y="24891"/>
                    <a:pt x="9026" y="18485"/>
                    <a:pt x="9645" y="15854"/>
                  </a:cubicBezTo>
                  <a:cubicBezTo>
                    <a:pt x="10443" y="12485"/>
                    <a:pt x="7550" y="8282"/>
                    <a:pt x="7538" y="5912"/>
                  </a:cubicBezTo>
                  <a:cubicBezTo>
                    <a:pt x="8359" y="5258"/>
                    <a:pt x="8442" y="5222"/>
                    <a:pt x="8990" y="4329"/>
                  </a:cubicBezTo>
                  <a:cubicBezTo>
                    <a:pt x="9359" y="3698"/>
                    <a:pt x="9633" y="2412"/>
                    <a:pt x="9335" y="2329"/>
                  </a:cubicBezTo>
                  <a:cubicBezTo>
                    <a:pt x="8219" y="2055"/>
                    <a:pt x="3114" y="1"/>
                    <a:pt x="178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2"/>
            <p:cNvSpPr/>
            <p:nvPr/>
          </p:nvSpPr>
          <p:spPr>
            <a:xfrm>
              <a:off x="4170975" y="838850"/>
              <a:ext cx="126300" cy="61800"/>
            </a:xfrm>
            <a:custGeom>
              <a:rect b="b" l="l" r="r" t="t"/>
              <a:pathLst>
                <a:path extrusionOk="0" h="2472" w="5052">
                  <a:moveTo>
                    <a:pt x="2289" y="0"/>
                  </a:moveTo>
                  <a:cubicBezTo>
                    <a:pt x="1682" y="0"/>
                    <a:pt x="15" y="1492"/>
                    <a:pt x="15" y="1492"/>
                  </a:cubicBezTo>
                  <a:cubicBezTo>
                    <a:pt x="118" y="1733"/>
                    <a:pt x="1" y="2471"/>
                    <a:pt x="237" y="2471"/>
                  </a:cubicBezTo>
                  <a:cubicBezTo>
                    <a:pt x="246" y="2471"/>
                    <a:pt x="255" y="2470"/>
                    <a:pt x="265" y="2468"/>
                  </a:cubicBezTo>
                  <a:cubicBezTo>
                    <a:pt x="1277" y="2266"/>
                    <a:pt x="3539" y="2194"/>
                    <a:pt x="4016" y="2016"/>
                  </a:cubicBezTo>
                  <a:cubicBezTo>
                    <a:pt x="5052" y="1635"/>
                    <a:pt x="4897" y="873"/>
                    <a:pt x="4742" y="765"/>
                  </a:cubicBezTo>
                  <a:cubicBezTo>
                    <a:pt x="4705" y="742"/>
                    <a:pt x="4514" y="734"/>
                    <a:pt x="4242" y="734"/>
                  </a:cubicBezTo>
                  <a:cubicBezTo>
                    <a:pt x="3543" y="734"/>
                    <a:pt x="2314" y="789"/>
                    <a:pt x="1825" y="789"/>
                  </a:cubicBezTo>
                  <a:cubicBezTo>
                    <a:pt x="2087" y="492"/>
                    <a:pt x="2420" y="420"/>
                    <a:pt x="2408" y="27"/>
                  </a:cubicBezTo>
                  <a:cubicBezTo>
                    <a:pt x="2376" y="9"/>
                    <a:pt x="2336" y="0"/>
                    <a:pt x="2289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3620675" y="750475"/>
              <a:ext cx="292625" cy="388225"/>
            </a:xfrm>
            <a:custGeom>
              <a:rect b="b" l="l" r="r" t="t"/>
              <a:pathLst>
                <a:path extrusionOk="0" h="15529" w="11705">
                  <a:moveTo>
                    <a:pt x="7336" y="0"/>
                  </a:moveTo>
                  <a:cubicBezTo>
                    <a:pt x="4898" y="0"/>
                    <a:pt x="2480" y="3072"/>
                    <a:pt x="1477" y="6015"/>
                  </a:cubicBezTo>
                  <a:cubicBezTo>
                    <a:pt x="763" y="8110"/>
                    <a:pt x="1" y="11599"/>
                    <a:pt x="24" y="13814"/>
                  </a:cubicBezTo>
                  <a:cubicBezTo>
                    <a:pt x="2608" y="14516"/>
                    <a:pt x="6156" y="15349"/>
                    <a:pt x="8025" y="15528"/>
                  </a:cubicBezTo>
                  <a:cubicBezTo>
                    <a:pt x="8799" y="12968"/>
                    <a:pt x="9240" y="11182"/>
                    <a:pt x="10014" y="8622"/>
                  </a:cubicBezTo>
                  <a:cubicBezTo>
                    <a:pt x="10812" y="5991"/>
                    <a:pt x="11704" y="2574"/>
                    <a:pt x="9204" y="669"/>
                  </a:cubicBezTo>
                  <a:cubicBezTo>
                    <a:pt x="8596" y="205"/>
                    <a:pt x="7965" y="0"/>
                    <a:pt x="7336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3764150" y="759925"/>
              <a:ext cx="427350" cy="194125"/>
            </a:xfrm>
            <a:custGeom>
              <a:rect b="b" l="l" r="r" t="t"/>
              <a:pathLst>
                <a:path extrusionOk="0" h="7765" w="17094">
                  <a:moveTo>
                    <a:pt x="2269" y="0"/>
                  </a:moveTo>
                  <a:cubicBezTo>
                    <a:pt x="1526" y="0"/>
                    <a:pt x="785" y="334"/>
                    <a:pt x="536" y="1232"/>
                  </a:cubicBezTo>
                  <a:cubicBezTo>
                    <a:pt x="0" y="3172"/>
                    <a:pt x="4739" y="6518"/>
                    <a:pt x="6870" y="7363"/>
                  </a:cubicBezTo>
                  <a:cubicBezTo>
                    <a:pt x="7585" y="7648"/>
                    <a:pt x="8389" y="7765"/>
                    <a:pt x="9223" y="7765"/>
                  </a:cubicBezTo>
                  <a:cubicBezTo>
                    <a:pt x="12154" y="7765"/>
                    <a:pt x="15470" y="6327"/>
                    <a:pt x="16693" y="5696"/>
                  </a:cubicBezTo>
                  <a:cubicBezTo>
                    <a:pt x="17094" y="5484"/>
                    <a:pt x="16818" y="4386"/>
                    <a:pt x="16489" y="4386"/>
                  </a:cubicBezTo>
                  <a:cubicBezTo>
                    <a:pt x="16486" y="4386"/>
                    <a:pt x="16482" y="4387"/>
                    <a:pt x="16479" y="4387"/>
                  </a:cubicBezTo>
                  <a:cubicBezTo>
                    <a:pt x="16361" y="4396"/>
                    <a:pt x="13107" y="5198"/>
                    <a:pt x="10492" y="5198"/>
                  </a:cubicBezTo>
                  <a:cubicBezTo>
                    <a:pt x="9671" y="5198"/>
                    <a:pt x="8913" y="5118"/>
                    <a:pt x="8335" y="4911"/>
                  </a:cubicBezTo>
                  <a:cubicBezTo>
                    <a:pt x="7108" y="4470"/>
                    <a:pt x="4311" y="755"/>
                    <a:pt x="3465" y="291"/>
                  </a:cubicBezTo>
                  <a:cubicBezTo>
                    <a:pt x="3129" y="112"/>
                    <a:pt x="2699" y="0"/>
                    <a:pt x="2269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69" name="Google Shape;969;p42"/>
          <p:cNvPicPr preferRelativeResize="0"/>
          <p:nvPr/>
        </p:nvPicPr>
        <p:blipFill rotWithShape="1">
          <a:blip r:embed="rId3">
            <a:alphaModFix/>
          </a:blip>
          <a:srcRect b="27806" l="18337" r="13262" t="5716"/>
          <a:stretch/>
        </p:blipFill>
        <p:spPr>
          <a:xfrm>
            <a:off x="5066725" y="2682975"/>
            <a:ext cx="3871304" cy="211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43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BIODIESEL TEAMS </a:t>
            </a:r>
            <a:endParaRPr sz="3000"/>
          </a:p>
        </p:txBody>
      </p:sp>
      <p:sp>
        <p:nvSpPr>
          <p:cNvPr id="975" name="Google Shape;975;p43"/>
          <p:cNvSpPr txBox="1"/>
          <p:nvPr>
            <p:ph idx="2" type="title"/>
          </p:nvPr>
        </p:nvSpPr>
        <p:spPr>
          <a:xfrm>
            <a:off x="640000" y="1758450"/>
            <a:ext cx="13866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</a:t>
            </a:r>
            <a:endParaRPr/>
          </a:p>
        </p:txBody>
      </p:sp>
      <p:sp>
        <p:nvSpPr>
          <p:cNvPr id="976" name="Google Shape;976;p43"/>
          <p:cNvSpPr txBox="1"/>
          <p:nvPr>
            <p:ph idx="1" type="subTitle"/>
          </p:nvPr>
        </p:nvSpPr>
        <p:spPr>
          <a:xfrm>
            <a:off x="188825" y="2237950"/>
            <a:ext cx="2830800" cy="27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Tests industry-standard biodiesel conversion process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Work in lab to test the biodiesel conversion process from pretreated waste oil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Design experimental procedures and SOPs to execute in the lab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43"/>
          <p:cNvSpPr txBox="1"/>
          <p:nvPr>
            <p:ph idx="3" type="title"/>
          </p:nvPr>
        </p:nvSpPr>
        <p:spPr>
          <a:xfrm>
            <a:off x="3539775" y="1758450"/>
            <a:ext cx="1650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PRETREATMENT</a:t>
            </a:r>
            <a:endParaRPr/>
          </a:p>
        </p:txBody>
      </p:sp>
      <p:sp>
        <p:nvSpPr>
          <p:cNvPr id="978" name="Google Shape;978;p43"/>
          <p:cNvSpPr txBox="1"/>
          <p:nvPr>
            <p:ph idx="4" type="subTitle"/>
          </p:nvPr>
        </p:nvSpPr>
        <p:spPr>
          <a:xfrm>
            <a:off x="3086913" y="2237950"/>
            <a:ext cx="2740500" cy="27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Research different pretreatment methods to reduce free fatty acids in the waste oil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Design and execute procedures to test these pretreatment methods in the lab.</a:t>
            </a:r>
            <a:endParaRPr/>
          </a:p>
        </p:txBody>
      </p:sp>
      <p:sp>
        <p:nvSpPr>
          <p:cNvPr id="979" name="Google Shape;979;p43"/>
          <p:cNvSpPr txBox="1"/>
          <p:nvPr>
            <p:ph idx="5" type="title"/>
          </p:nvPr>
        </p:nvSpPr>
        <p:spPr>
          <a:xfrm>
            <a:off x="6368400" y="1758450"/>
            <a:ext cx="1086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REACTOR</a:t>
            </a:r>
            <a:endParaRPr/>
          </a:p>
        </p:txBody>
      </p:sp>
      <p:sp>
        <p:nvSpPr>
          <p:cNvPr id="980" name="Google Shape;980;p43"/>
          <p:cNvSpPr txBox="1"/>
          <p:nvPr>
            <p:ph idx="6" type="subTitle"/>
          </p:nvPr>
        </p:nvSpPr>
        <p:spPr>
          <a:xfrm>
            <a:off x="5879925" y="2237950"/>
            <a:ext cx="2933700" cy="16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Design a small-scale prototype batch reactor that automates biodiesel conversion process and simulates larger biodiesel plant.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981" name="Google Shape;981;p43"/>
          <p:cNvGrpSpPr/>
          <p:nvPr/>
        </p:nvGrpSpPr>
        <p:grpSpPr>
          <a:xfrm flipH="1">
            <a:off x="717514" y="1561768"/>
            <a:ext cx="446222" cy="77476"/>
            <a:chOff x="6146875" y="1767300"/>
            <a:chExt cx="331025" cy="57475"/>
          </a:xfrm>
        </p:grpSpPr>
        <p:sp>
          <p:nvSpPr>
            <p:cNvPr id="982" name="Google Shape;982;p43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3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" name="Google Shape;985;p43"/>
          <p:cNvGrpSpPr/>
          <p:nvPr/>
        </p:nvGrpSpPr>
        <p:grpSpPr>
          <a:xfrm flipH="1">
            <a:off x="3668552" y="1561768"/>
            <a:ext cx="446222" cy="77476"/>
            <a:chOff x="6146875" y="1767300"/>
            <a:chExt cx="331025" cy="57475"/>
          </a:xfrm>
        </p:grpSpPr>
        <p:sp>
          <p:nvSpPr>
            <p:cNvPr id="986" name="Google Shape;986;p43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3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3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" name="Google Shape;989;p43"/>
          <p:cNvGrpSpPr/>
          <p:nvPr/>
        </p:nvGrpSpPr>
        <p:grpSpPr>
          <a:xfrm flipH="1">
            <a:off x="6477564" y="1561768"/>
            <a:ext cx="446222" cy="77476"/>
            <a:chOff x="6146875" y="1767300"/>
            <a:chExt cx="331025" cy="57475"/>
          </a:xfrm>
        </p:grpSpPr>
        <p:sp>
          <p:nvSpPr>
            <p:cNvPr id="990" name="Google Shape;990;p43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3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3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44"/>
          <p:cNvSpPr/>
          <p:nvPr/>
        </p:nvSpPr>
        <p:spPr>
          <a:xfrm>
            <a:off x="6487750" y="-2040650"/>
            <a:ext cx="4627180" cy="4021352"/>
          </a:xfrm>
          <a:custGeom>
            <a:rect b="b" l="l" r="r" t="t"/>
            <a:pathLst>
              <a:path extrusionOk="0" h="185937" w="233578">
                <a:moveTo>
                  <a:pt x="121779" y="0"/>
                </a:moveTo>
                <a:cubicBezTo>
                  <a:pt x="109175" y="0"/>
                  <a:pt x="96563" y="3745"/>
                  <a:pt x="85785" y="11250"/>
                </a:cubicBezTo>
                <a:cubicBezTo>
                  <a:pt x="76082" y="18013"/>
                  <a:pt x="74105" y="21668"/>
                  <a:pt x="58091" y="27753"/>
                </a:cubicBezTo>
                <a:cubicBezTo>
                  <a:pt x="39827" y="34694"/>
                  <a:pt x="14943" y="36361"/>
                  <a:pt x="6359" y="57578"/>
                </a:cubicBezTo>
                <a:cubicBezTo>
                  <a:pt x="1" y="73294"/>
                  <a:pt x="2644" y="100107"/>
                  <a:pt x="15038" y="121228"/>
                </a:cubicBezTo>
                <a:cubicBezTo>
                  <a:pt x="26290" y="140409"/>
                  <a:pt x="41982" y="141814"/>
                  <a:pt x="54067" y="146589"/>
                </a:cubicBezTo>
                <a:cubicBezTo>
                  <a:pt x="70891" y="153232"/>
                  <a:pt x="82225" y="165662"/>
                  <a:pt x="99561" y="173735"/>
                </a:cubicBezTo>
                <a:cubicBezTo>
                  <a:pt x="114733" y="180786"/>
                  <a:pt x="135375" y="185937"/>
                  <a:pt x="155204" y="185937"/>
                </a:cubicBezTo>
                <a:cubicBezTo>
                  <a:pt x="170496" y="185937"/>
                  <a:pt x="185305" y="182874"/>
                  <a:pt x="196752" y="175259"/>
                </a:cubicBezTo>
                <a:cubicBezTo>
                  <a:pt x="233578" y="150780"/>
                  <a:pt x="213194" y="117061"/>
                  <a:pt x="201347" y="87891"/>
                </a:cubicBezTo>
                <a:cubicBezTo>
                  <a:pt x="186560" y="51517"/>
                  <a:pt x="181512" y="36944"/>
                  <a:pt x="171296" y="24014"/>
                </a:cubicBezTo>
                <a:cubicBezTo>
                  <a:pt x="158656" y="8021"/>
                  <a:pt x="140226" y="0"/>
                  <a:pt x="121779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44"/>
          <p:cNvSpPr txBox="1"/>
          <p:nvPr>
            <p:ph type="title"/>
          </p:nvPr>
        </p:nvSpPr>
        <p:spPr>
          <a:xfrm>
            <a:off x="717600" y="475440"/>
            <a:ext cx="77088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BIODIESEL ACCOMPLISHMENTS AND GOALS</a:t>
            </a:r>
            <a:endParaRPr sz="3000"/>
          </a:p>
        </p:txBody>
      </p:sp>
      <p:sp>
        <p:nvSpPr>
          <p:cNvPr id="999" name="Google Shape;999;p44"/>
          <p:cNvSpPr txBox="1"/>
          <p:nvPr>
            <p:ph idx="4294967295" type="title"/>
          </p:nvPr>
        </p:nvSpPr>
        <p:spPr>
          <a:xfrm>
            <a:off x="429774" y="1218100"/>
            <a:ext cx="3910800" cy="7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Accomplishments</a:t>
            </a:r>
            <a:endParaRPr sz="1800"/>
          </a:p>
        </p:txBody>
      </p:sp>
      <p:sp>
        <p:nvSpPr>
          <p:cNvPr id="1000" name="Google Shape;1000;p44"/>
          <p:cNvSpPr txBox="1"/>
          <p:nvPr>
            <p:ph idx="4294967295" type="subTitle"/>
          </p:nvPr>
        </p:nvSpPr>
        <p:spPr>
          <a:xfrm>
            <a:off x="429800" y="1597776"/>
            <a:ext cx="3910800" cy="14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Secured space in Dr. Pilon’s Laboratory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Started tests with coconut coir adsorbent pretreatment method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Successfully converted samples of dining hall waste oil into biodiesel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Established framework of reactor units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Raised thousands in funding to build the reactor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44"/>
          <p:cNvSpPr txBox="1"/>
          <p:nvPr>
            <p:ph idx="4294967295" type="title"/>
          </p:nvPr>
        </p:nvSpPr>
        <p:spPr>
          <a:xfrm>
            <a:off x="4803399" y="1218100"/>
            <a:ext cx="3910800" cy="7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Goals</a:t>
            </a:r>
            <a:endParaRPr sz="1800"/>
          </a:p>
        </p:txBody>
      </p:sp>
      <p:sp>
        <p:nvSpPr>
          <p:cNvPr id="1002" name="Google Shape;1002;p44"/>
          <p:cNvSpPr txBox="1"/>
          <p:nvPr>
            <p:ph idx="4294967295" type="subTitle"/>
          </p:nvPr>
        </p:nvSpPr>
        <p:spPr>
          <a:xfrm>
            <a:off x="4803425" y="1597901"/>
            <a:ext cx="3910800" cy="14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Further test industry standard pretreatment and oil-to-biodiesel processes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Test experimental pretreatment methods against industry standards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Begin large-scale biodiesel conversion with the reactor</a:t>
            </a:r>
            <a:endParaRPr/>
          </a:p>
        </p:txBody>
      </p:sp>
      <p:sp>
        <p:nvSpPr>
          <p:cNvPr id="1003" name="Google Shape;1003;p44"/>
          <p:cNvSpPr txBox="1"/>
          <p:nvPr>
            <p:ph idx="4294967295" type="body"/>
          </p:nvPr>
        </p:nvSpPr>
        <p:spPr>
          <a:xfrm>
            <a:off x="4892525" y="3972550"/>
            <a:ext cx="3910800" cy="9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Leads: Albert Ma and Min Sang Cho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Contact: </a:t>
            </a:r>
            <a:r>
              <a:rPr lang="en" u="sng">
                <a:solidFill>
                  <a:schemeClr val="hlink"/>
                </a:solidFill>
                <a:hlinkClick r:id="rId4"/>
              </a:rPr>
              <a:t>albertwma@hotmail.com</a:t>
            </a:r>
            <a:r>
              <a:rPr lang="en"/>
              <a:t>, minsangcho19@gmail.com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meeting:</a:t>
            </a:r>
            <a:r>
              <a:rPr lang="en"/>
              <a:t> October 20, Tuesday</a:t>
            </a:r>
            <a:r>
              <a:rPr lang="en"/>
              <a:t>, 7PM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4" name="Google Shape;1004;p44"/>
          <p:cNvGrpSpPr/>
          <p:nvPr/>
        </p:nvGrpSpPr>
        <p:grpSpPr>
          <a:xfrm flipH="1">
            <a:off x="2112664" y="1412361"/>
            <a:ext cx="446222" cy="74603"/>
            <a:chOff x="6146875" y="1767300"/>
            <a:chExt cx="331025" cy="57475"/>
          </a:xfrm>
        </p:grpSpPr>
        <p:sp>
          <p:nvSpPr>
            <p:cNvPr id="1005" name="Google Shape;1005;p44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4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4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44"/>
          <p:cNvGrpSpPr/>
          <p:nvPr/>
        </p:nvGrpSpPr>
        <p:grpSpPr>
          <a:xfrm flipH="1">
            <a:off x="5515314" y="1412361"/>
            <a:ext cx="446222" cy="74603"/>
            <a:chOff x="6146875" y="1767300"/>
            <a:chExt cx="331025" cy="57475"/>
          </a:xfrm>
        </p:grpSpPr>
        <p:sp>
          <p:nvSpPr>
            <p:cNvPr id="1009" name="Google Shape;1009;p44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4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4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6" name="Google Shape;1016;p45"/>
          <p:cNvGrpSpPr/>
          <p:nvPr/>
        </p:nvGrpSpPr>
        <p:grpSpPr>
          <a:xfrm flipH="1" rot="1398551">
            <a:off x="1486968" y="531954"/>
            <a:ext cx="1522160" cy="1254196"/>
            <a:chOff x="698956" y="6526827"/>
            <a:chExt cx="1522132" cy="1254173"/>
          </a:xfrm>
        </p:grpSpPr>
        <p:grpSp>
          <p:nvGrpSpPr>
            <p:cNvPr id="1017" name="Google Shape;1017;p45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1018" name="Google Shape;1018;p45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rect b="b" l="l" r="r" t="t"/>
                <a:pathLst>
                  <a:path extrusionOk="0" h="77719" w="83428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9" name="Google Shape;1019;p45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1020" name="Google Shape;1020;p45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rect b="b" l="l" r="r" t="t"/>
                  <a:pathLst>
                    <a:path extrusionOk="0" h="53341" w="77898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45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rect b="b" l="l" r="r" t="t"/>
                  <a:pathLst>
                    <a:path extrusionOk="0" h="2670" w="19605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" name="Google Shape;1022;p45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rect b="b" l="l" r="r" t="t"/>
                  <a:pathLst>
                    <a:path extrusionOk="0" h="16339" w="744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23" name="Google Shape;1023;p45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1024" name="Google Shape;1024;p45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rect b="b" l="l" r="r" t="t"/>
                <a:pathLst>
                  <a:path extrusionOk="0" h="90641" w="69926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5" name="Google Shape;1025;p45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1026" name="Google Shape;1026;p45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rect b="b" l="l" r="r" t="t"/>
                  <a:pathLst>
                    <a:path extrusionOk="0" h="102121" w="46877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" name="Google Shape;1027;p45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rect b="b" l="l" r="r" t="t"/>
                  <a:pathLst>
                    <a:path extrusionOk="0" h="26811" w="2384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" name="Google Shape;1028;p45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rect b="b" l="l" r="r" t="t"/>
                  <a:pathLst>
                    <a:path extrusionOk="0" h="9445" w="21277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45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rect b="b" l="l" r="r" t="t"/>
                  <a:pathLst>
                    <a:path extrusionOk="0" h="11627" w="233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030" name="Google Shape;1030;p45"/>
          <p:cNvSpPr/>
          <p:nvPr/>
        </p:nvSpPr>
        <p:spPr>
          <a:xfrm rot="5400000">
            <a:off x="2038000" y="-701900"/>
            <a:ext cx="1407000" cy="5504400"/>
          </a:xfrm>
          <a:prstGeom prst="round2SameRect">
            <a:avLst>
              <a:gd fmla="val 10879" name="adj1"/>
              <a:gd fmla="val 0" name="adj2"/>
            </a:avLst>
          </a:prstGeom>
          <a:solidFill>
            <a:srgbClr val="9FE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1" name="Google Shape;1031;p45"/>
          <p:cNvGrpSpPr/>
          <p:nvPr/>
        </p:nvGrpSpPr>
        <p:grpSpPr>
          <a:xfrm flipH="1">
            <a:off x="834513" y="2469693"/>
            <a:ext cx="335038" cy="58176"/>
            <a:chOff x="3463225" y="2813875"/>
            <a:chExt cx="331000" cy="57475"/>
          </a:xfrm>
        </p:grpSpPr>
        <p:sp>
          <p:nvSpPr>
            <p:cNvPr id="1032" name="Google Shape;1032;p45"/>
            <p:cNvSpPr/>
            <p:nvPr/>
          </p:nvSpPr>
          <p:spPr>
            <a:xfrm>
              <a:off x="3593600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0"/>
                  </a:moveTo>
                  <a:cubicBezTo>
                    <a:pt x="0" y="0"/>
                    <a:pt x="0" y="2298"/>
                    <a:pt x="1488" y="2298"/>
                  </a:cubicBezTo>
                  <a:cubicBezTo>
                    <a:pt x="2965" y="2298"/>
                    <a:pt x="2965" y="0"/>
                    <a:pt x="148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5"/>
            <p:cNvSpPr/>
            <p:nvPr/>
          </p:nvSpPr>
          <p:spPr>
            <a:xfrm>
              <a:off x="3463225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77" y="0"/>
                  </a:moveTo>
                  <a:cubicBezTo>
                    <a:pt x="0" y="0"/>
                    <a:pt x="0" y="2298"/>
                    <a:pt x="1477" y="2298"/>
                  </a:cubicBezTo>
                  <a:cubicBezTo>
                    <a:pt x="2965" y="2298"/>
                    <a:pt x="2965" y="0"/>
                    <a:pt x="1477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5"/>
            <p:cNvSpPr/>
            <p:nvPr/>
          </p:nvSpPr>
          <p:spPr>
            <a:xfrm>
              <a:off x="3720100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9" y="0"/>
                  </a:moveTo>
                  <a:cubicBezTo>
                    <a:pt x="0" y="0"/>
                    <a:pt x="0" y="2298"/>
                    <a:pt x="1489" y="2298"/>
                  </a:cubicBezTo>
                  <a:cubicBezTo>
                    <a:pt x="2965" y="2298"/>
                    <a:pt x="2965" y="0"/>
                    <a:pt x="148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5" name="Google Shape;1035;p45"/>
          <p:cNvSpPr txBox="1"/>
          <p:nvPr>
            <p:ph idx="1" type="subTitle"/>
          </p:nvPr>
        </p:nvSpPr>
        <p:spPr>
          <a:xfrm>
            <a:off x="359875" y="2818425"/>
            <a:ext cx="50532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Educate</a:t>
            </a:r>
            <a:r>
              <a:rPr lang="en"/>
              <a:t> students about biogas as a form of renewable energy through hands-on experience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Study</a:t>
            </a:r>
            <a:r>
              <a:rPr lang="en"/>
              <a:t> the effectiveness of UCLA waste reduction and sorting through data analysis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Research</a:t>
            </a:r>
            <a:r>
              <a:rPr lang="en"/>
              <a:t> the effectiveness of a biodigester to generate energy from UCLA food waste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Propose</a:t>
            </a:r>
            <a:r>
              <a:rPr lang="en"/>
              <a:t> systematic changes to waste processing and energy generation at UCLA in an end-of-year report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45"/>
          <p:cNvSpPr txBox="1"/>
          <p:nvPr>
            <p:ph type="title"/>
          </p:nvPr>
        </p:nvSpPr>
        <p:spPr>
          <a:xfrm>
            <a:off x="694975" y="1715725"/>
            <a:ext cx="4383000" cy="6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RENEWABLE NATURAL GAS</a:t>
            </a:r>
            <a:endParaRPr/>
          </a:p>
        </p:txBody>
      </p:sp>
      <p:grpSp>
        <p:nvGrpSpPr>
          <p:cNvPr id="1037" name="Google Shape;1037;p45"/>
          <p:cNvGrpSpPr/>
          <p:nvPr/>
        </p:nvGrpSpPr>
        <p:grpSpPr>
          <a:xfrm>
            <a:off x="5953591" y="2895975"/>
            <a:ext cx="2743804" cy="2124308"/>
            <a:chOff x="2592600" y="1767300"/>
            <a:chExt cx="3299825" cy="2771800"/>
          </a:xfrm>
        </p:grpSpPr>
        <p:grpSp>
          <p:nvGrpSpPr>
            <p:cNvPr id="1038" name="Google Shape;1038;p45"/>
            <p:cNvGrpSpPr/>
            <p:nvPr/>
          </p:nvGrpSpPr>
          <p:grpSpPr>
            <a:xfrm flipH="1">
              <a:off x="2592600" y="1767300"/>
              <a:ext cx="3299825" cy="2771800"/>
              <a:chOff x="3463225" y="1767300"/>
              <a:chExt cx="3299825" cy="2771800"/>
            </a:xfrm>
          </p:grpSpPr>
          <p:sp>
            <p:nvSpPr>
              <p:cNvPr id="1039" name="Google Shape;1039;p45"/>
              <p:cNvSpPr/>
              <p:nvPr/>
            </p:nvSpPr>
            <p:spPr>
              <a:xfrm>
                <a:off x="4142175" y="2221225"/>
                <a:ext cx="2326500" cy="2094050"/>
              </a:xfrm>
              <a:custGeom>
                <a:rect b="b" l="l" r="r" t="t"/>
                <a:pathLst>
                  <a:path extrusionOk="0" h="83762" w="93060">
                    <a:moveTo>
                      <a:pt x="45193" y="1"/>
                    </a:moveTo>
                    <a:cubicBezTo>
                      <a:pt x="38010" y="1"/>
                      <a:pt x="30732" y="1850"/>
                      <a:pt x="24087" y="5740"/>
                    </a:cubicBezTo>
                    <a:cubicBezTo>
                      <a:pt x="16062" y="10443"/>
                      <a:pt x="10180" y="17396"/>
                      <a:pt x="6775" y="25325"/>
                    </a:cubicBezTo>
                    <a:cubicBezTo>
                      <a:pt x="6735" y="25373"/>
                      <a:pt x="6128" y="25963"/>
                      <a:pt x="5463" y="25963"/>
                    </a:cubicBezTo>
                    <a:cubicBezTo>
                      <a:pt x="4954" y="25963"/>
                      <a:pt x="4411" y="25618"/>
                      <a:pt x="4060" y="24421"/>
                    </a:cubicBezTo>
                    <a:cubicBezTo>
                      <a:pt x="3686" y="23134"/>
                      <a:pt x="2757" y="22605"/>
                      <a:pt x="1909" y="22605"/>
                    </a:cubicBezTo>
                    <a:cubicBezTo>
                      <a:pt x="897" y="22605"/>
                      <a:pt x="0" y="23359"/>
                      <a:pt x="298" y="24480"/>
                    </a:cubicBezTo>
                    <a:cubicBezTo>
                      <a:pt x="620" y="25695"/>
                      <a:pt x="1584" y="25468"/>
                      <a:pt x="3429" y="27290"/>
                    </a:cubicBezTo>
                    <a:cubicBezTo>
                      <a:pt x="4882" y="28719"/>
                      <a:pt x="4775" y="30921"/>
                      <a:pt x="4537" y="32029"/>
                    </a:cubicBezTo>
                    <a:cubicBezTo>
                      <a:pt x="4489" y="32279"/>
                      <a:pt x="4441" y="32445"/>
                      <a:pt x="4430" y="32481"/>
                    </a:cubicBezTo>
                    <a:lnTo>
                      <a:pt x="4430" y="32493"/>
                    </a:lnTo>
                    <a:cubicBezTo>
                      <a:pt x="2120" y="42530"/>
                      <a:pt x="3489" y="53436"/>
                      <a:pt x="9097" y="63033"/>
                    </a:cubicBezTo>
                    <a:cubicBezTo>
                      <a:pt x="16887" y="76342"/>
                      <a:pt x="30896" y="83762"/>
                      <a:pt x="45283" y="83762"/>
                    </a:cubicBezTo>
                    <a:cubicBezTo>
                      <a:pt x="52467" y="83762"/>
                      <a:pt x="59744" y="81912"/>
                      <a:pt x="66390" y="78022"/>
                    </a:cubicBezTo>
                    <a:cubicBezTo>
                      <a:pt x="86345" y="66342"/>
                      <a:pt x="93060" y="40685"/>
                      <a:pt x="81380" y="20730"/>
                    </a:cubicBezTo>
                    <a:cubicBezTo>
                      <a:pt x="73589" y="7420"/>
                      <a:pt x="59580" y="1"/>
                      <a:pt x="45193" y="1"/>
                    </a:cubicBezTo>
                    <a:close/>
                  </a:path>
                </a:pathLst>
              </a:custGeom>
              <a:solidFill>
                <a:srgbClr val="FFD2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45"/>
              <p:cNvSpPr/>
              <p:nvPr/>
            </p:nvSpPr>
            <p:spPr>
              <a:xfrm>
                <a:off x="4511275" y="2550150"/>
                <a:ext cx="25" cy="325"/>
              </a:xfrm>
              <a:custGeom>
                <a:rect b="b" l="l" r="r" t="t"/>
                <a:pathLst>
                  <a:path extrusionOk="0" h="13" w="1">
                    <a:moveTo>
                      <a:pt x="0" y="12"/>
                    </a:moveTo>
                    <a:cubicBezTo>
                      <a:pt x="0" y="12"/>
                      <a:pt x="0" y="12"/>
                      <a:pt x="0" y="0"/>
                    </a:cubicBezTo>
                    <a:lnTo>
                      <a:pt x="0" y="12"/>
                    </a:lnTo>
                    <a:cubicBezTo>
                      <a:pt x="0" y="12"/>
                      <a:pt x="0" y="12"/>
                      <a:pt x="0" y="12"/>
                    </a:cubicBezTo>
                    <a:close/>
                  </a:path>
                </a:pathLst>
              </a:custGeom>
              <a:solidFill>
                <a:srgbClr val="FFD2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45"/>
              <p:cNvSpPr/>
              <p:nvPr/>
            </p:nvSpPr>
            <p:spPr>
              <a:xfrm>
                <a:off x="4511275" y="2541800"/>
                <a:ext cx="8050" cy="8375"/>
              </a:xfrm>
              <a:custGeom>
                <a:rect b="b" l="l" r="r" t="t"/>
                <a:pathLst>
                  <a:path extrusionOk="0" h="335" w="322">
                    <a:moveTo>
                      <a:pt x="322" y="1"/>
                    </a:moveTo>
                    <a:cubicBezTo>
                      <a:pt x="214" y="108"/>
                      <a:pt x="107" y="227"/>
                      <a:pt x="0" y="334"/>
                    </a:cubicBezTo>
                    <a:cubicBezTo>
                      <a:pt x="36" y="311"/>
                      <a:pt x="155" y="191"/>
                      <a:pt x="322" y="1"/>
                    </a:cubicBezTo>
                    <a:close/>
                  </a:path>
                </a:pathLst>
              </a:custGeom>
              <a:solidFill>
                <a:srgbClr val="FFD2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45"/>
              <p:cNvSpPr/>
              <p:nvPr/>
            </p:nvSpPr>
            <p:spPr>
              <a:xfrm>
                <a:off x="5862675" y="4079300"/>
                <a:ext cx="272025" cy="170625"/>
              </a:xfrm>
              <a:custGeom>
                <a:rect b="b" l="l" r="r" t="t"/>
                <a:pathLst>
                  <a:path extrusionOk="0" h="6825" w="10881">
                    <a:moveTo>
                      <a:pt x="8531" y="1"/>
                    </a:moveTo>
                    <a:cubicBezTo>
                      <a:pt x="7211" y="1"/>
                      <a:pt x="5602" y="3573"/>
                      <a:pt x="2666" y="4200"/>
                    </a:cubicBezTo>
                    <a:cubicBezTo>
                      <a:pt x="45" y="4750"/>
                      <a:pt x="1" y="6825"/>
                      <a:pt x="2066" y="6825"/>
                    </a:cubicBezTo>
                    <a:cubicBezTo>
                      <a:pt x="2816" y="6825"/>
                      <a:pt x="3845" y="6551"/>
                      <a:pt x="5130" y="5831"/>
                    </a:cubicBezTo>
                    <a:cubicBezTo>
                      <a:pt x="5130" y="5831"/>
                      <a:pt x="10881" y="2830"/>
                      <a:pt x="9357" y="568"/>
                    </a:cubicBezTo>
                    <a:cubicBezTo>
                      <a:pt x="9088" y="168"/>
                      <a:pt x="8816" y="1"/>
                      <a:pt x="8531" y="1"/>
                    </a:cubicBezTo>
                    <a:close/>
                  </a:path>
                </a:pathLst>
              </a:custGeom>
              <a:solidFill>
                <a:srgbClr val="FFD2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45"/>
              <p:cNvSpPr/>
              <p:nvPr/>
            </p:nvSpPr>
            <p:spPr>
              <a:xfrm>
                <a:off x="3987400" y="2859850"/>
                <a:ext cx="732850" cy="386275"/>
              </a:xfrm>
              <a:custGeom>
                <a:rect b="b" l="l" r="r" t="t"/>
                <a:pathLst>
                  <a:path extrusionOk="0" h="15451" w="29314">
                    <a:moveTo>
                      <a:pt x="17881" y="1"/>
                    </a:moveTo>
                    <a:cubicBezTo>
                      <a:pt x="16056" y="1"/>
                      <a:pt x="13959" y="293"/>
                      <a:pt x="11561" y="995"/>
                    </a:cubicBezTo>
                    <a:cubicBezTo>
                      <a:pt x="11394" y="1054"/>
                      <a:pt x="11216" y="1102"/>
                      <a:pt x="11049" y="1162"/>
                    </a:cubicBezTo>
                    <a:cubicBezTo>
                      <a:pt x="7930" y="2138"/>
                      <a:pt x="4322" y="3805"/>
                      <a:pt x="143" y="6412"/>
                    </a:cubicBezTo>
                    <a:cubicBezTo>
                      <a:pt x="95" y="6448"/>
                      <a:pt x="48" y="6472"/>
                      <a:pt x="0" y="6508"/>
                    </a:cubicBezTo>
                    <a:cubicBezTo>
                      <a:pt x="0" y="6508"/>
                      <a:pt x="119" y="6650"/>
                      <a:pt x="357" y="6912"/>
                    </a:cubicBezTo>
                    <a:cubicBezTo>
                      <a:pt x="1262" y="7865"/>
                      <a:pt x="3763" y="10341"/>
                      <a:pt x="7394" y="12425"/>
                    </a:cubicBezTo>
                    <a:cubicBezTo>
                      <a:pt x="7549" y="12508"/>
                      <a:pt x="7692" y="12580"/>
                      <a:pt x="7846" y="12663"/>
                    </a:cubicBezTo>
                    <a:cubicBezTo>
                      <a:pt x="9763" y="13723"/>
                      <a:pt x="11990" y="14651"/>
                      <a:pt x="14442" y="15187"/>
                    </a:cubicBezTo>
                    <a:cubicBezTo>
                      <a:pt x="14502" y="15199"/>
                      <a:pt x="14550" y="15211"/>
                      <a:pt x="14609" y="15223"/>
                    </a:cubicBezTo>
                    <a:cubicBezTo>
                      <a:pt x="14728" y="15247"/>
                      <a:pt x="14847" y="15270"/>
                      <a:pt x="14966" y="15294"/>
                    </a:cubicBezTo>
                    <a:cubicBezTo>
                      <a:pt x="15577" y="15401"/>
                      <a:pt x="16173" y="15450"/>
                      <a:pt x="16754" y="15450"/>
                    </a:cubicBezTo>
                    <a:cubicBezTo>
                      <a:pt x="23722" y="15450"/>
                      <a:pt x="28504" y="8354"/>
                      <a:pt x="29218" y="7222"/>
                    </a:cubicBezTo>
                    <a:cubicBezTo>
                      <a:pt x="29278" y="7127"/>
                      <a:pt x="29313" y="7067"/>
                      <a:pt x="29313" y="7067"/>
                    </a:cubicBezTo>
                    <a:cubicBezTo>
                      <a:pt x="29313" y="7067"/>
                      <a:pt x="29266" y="6936"/>
                      <a:pt x="29170" y="6710"/>
                    </a:cubicBezTo>
                    <a:cubicBezTo>
                      <a:pt x="28611" y="5495"/>
                      <a:pt x="26408" y="1471"/>
                      <a:pt x="20967" y="316"/>
                    </a:cubicBezTo>
                    <a:cubicBezTo>
                      <a:pt x="20753" y="269"/>
                      <a:pt x="20527" y="221"/>
                      <a:pt x="20300" y="185"/>
                    </a:cubicBezTo>
                    <a:cubicBezTo>
                      <a:pt x="19553" y="66"/>
                      <a:pt x="18748" y="1"/>
                      <a:pt x="17881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45"/>
              <p:cNvSpPr/>
              <p:nvPr/>
            </p:nvSpPr>
            <p:spPr>
              <a:xfrm>
                <a:off x="3987400" y="3016975"/>
                <a:ext cx="732850" cy="23425"/>
              </a:xfrm>
              <a:custGeom>
                <a:rect b="b" l="l" r="r" t="t"/>
                <a:pathLst>
                  <a:path extrusionOk="0" h="937" w="29314">
                    <a:moveTo>
                      <a:pt x="12620" y="0"/>
                    </a:moveTo>
                    <a:cubicBezTo>
                      <a:pt x="7589" y="0"/>
                      <a:pt x="2883" y="77"/>
                      <a:pt x="143" y="127"/>
                    </a:cubicBezTo>
                    <a:cubicBezTo>
                      <a:pt x="95" y="163"/>
                      <a:pt x="48" y="187"/>
                      <a:pt x="0" y="223"/>
                    </a:cubicBezTo>
                    <a:cubicBezTo>
                      <a:pt x="0" y="223"/>
                      <a:pt x="119" y="365"/>
                      <a:pt x="357" y="627"/>
                    </a:cubicBezTo>
                    <a:cubicBezTo>
                      <a:pt x="2989" y="580"/>
                      <a:pt x="7251" y="508"/>
                      <a:pt x="11871" y="496"/>
                    </a:cubicBezTo>
                    <a:lnTo>
                      <a:pt x="12514" y="496"/>
                    </a:lnTo>
                    <a:cubicBezTo>
                      <a:pt x="14907" y="496"/>
                      <a:pt x="17383" y="508"/>
                      <a:pt x="19753" y="544"/>
                    </a:cubicBezTo>
                    <a:cubicBezTo>
                      <a:pt x="19955" y="544"/>
                      <a:pt x="20146" y="556"/>
                      <a:pt x="20336" y="556"/>
                    </a:cubicBezTo>
                    <a:cubicBezTo>
                      <a:pt x="23705" y="615"/>
                      <a:pt x="26837" y="734"/>
                      <a:pt x="29218" y="937"/>
                    </a:cubicBezTo>
                    <a:cubicBezTo>
                      <a:pt x="29278" y="842"/>
                      <a:pt x="29313" y="782"/>
                      <a:pt x="29313" y="782"/>
                    </a:cubicBezTo>
                    <a:cubicBezTo>
                      <a:pt x="29313" y="782"/>
                      <a:pt x="29266" y="651"/>
                      <a:pt x="29170" y="425"/>
                    </a:cubicBezTo>
                    <a:cubicBezTo>
                      <a:pt x="27896" y="330"/>
                      <a:pt x="26432" y="246"/>
                      <a:pt x="24825" y="187"/>
                    </a:cubicBezTo>
                    <a:cubicBezTo>
                      <a:pt x="24622" y="175"/>
                      <a:pt x="24420" y="163"/>
                      <a:pt x="24217" y="163"/>
                    </a:cubicBezTo>
                    <a:cubicBezTo>
                      <a:pt x="21670" y="68"/>
                      <a:pt x="18836" y="20"/>
                      <a:pt x="15978" y="8"/>
                    </a:cubicBezTo>
                    <a:lnTo>
                      <a:pt x="15323" y="8"/>
                    </a:lnTo>
                    <a:cubicBezTo>
                      <a:pt x="14418" y="3"/>
                      <a:pt x="13514" y="0"/>
                      <a:pt x="12620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45"/>
              <p:cNvSpPr/>
              <p:nvPr/>
            </p:nvSpPr>
            <p:spPr>
              <a:xfrm>
                <a:off x="4172225" y="3019250"/>
                <a:ext cx="129825" cy="157200"/>
              </a:xfrm>
              <a:custGeom>
                <a:rect b="b" l="l" r="r" t="t"/>
                <a:pathLst>
                  <a:path extrusionOk="0" h="6288" w="5193">
                    <a:moveTo>
                      <a:pt x="4799" y="1"/>
                    </a:moveTo>
                    <a:lnTo>
                      <a:pt x="4478" y="405"/>
                    </a:lnTo>
                    <a:lnTo>
                      <a:pt x="1" y="6049"/>
                    </a:lnTo>
                    <a:cubicBezTo>
                      <a:pt x="156" y="6132"/>
                      <a:pt x="299" y="6204"/>
                      <a:pt x="453" y="6287"/>
                    </a:cubicBezTo>
                    <a:lnTo>
                      <a:pt x="5121" y="405"/>
                    </a:lnTo>
                    <a:lnTo>
                      <a:pt x="5192" y="310"/>
                    </a:lnTo>
                    <a:lnTo>
                      <a:pt x="4799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45"/>
              <p:cNvSpPr/>
              <p:nvPr/>
            </p:nvSpPr>
            <p:spPr>
              <a:xfrm>
                <a:off x="4263625" y="2884700"/>
                <a:ext cx="125025" cy="142600"/>
              </a:xfrm>
              <a:custGeom>
                <a:rect b="b" l="l" r="r" t="t"/>
                <a:pathLst>
                  <a:path extrusionOk="0" h="5704" w="5001">
                    <a:moveTo>
                      <a:pt x="512" y="1"/>
                    </a:moveTo>
                    <a:cubicBezTo>
                      <a:pt x="345" y="60"/>
                      <a:pt x="167" y="108"/>
                      <a:pt x="0" y="168"/>
                    </a:cubicBezTo>
                    <a:lnTo>
                      <a:pt x="4274" y="5299"/>
                    </a:lnTo>
                    <a:lnTo>
                      <a:pt x="4620" y="5704"/>
                    </a:lnTo>
                    <a:lnTo>
                      <a:pt x="5001" y="5383"/>
                    </a:lnTo>
                    <a:lnTo>
                      <a:pt x="4929" y="5299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45"/>
              <p:cNvSpPr/>
              <p:nvPr/>
            </p:nvSpPr>
            <p:spPr>
              <a:xfrm>
                <a:off x="4348450" y="3021025"/>
                <a:ext cx="149450" cy="221200"/>
              </a:xfrm>
              <a:custGeom>
                <a:rect b="b" l="l" r="r" t="t"/>
                <a:pathLst>
                  <a:path extrusionOk="0" h="8848" w="5978">
                    <a:moveTo>
                      <a:pt x="5549" y="1"/>
                    </a:moveTo>
                    <a:lnTo>
                      <a:pt x="5311" y="382"/>
                    </a:lnTo>
                    <a:lnTo>
                      <a:pt x="0" y="8740"/>
                    </a:lnTo>
                    <a:cubicBezTo>
                      <a:pt x="60" y="8752"/>
                      <a:pt x="108" y="8764"/>
                      <a:pt x="167" y="8776"/>
                    </a:cubicBezTo>
                    <a:cubicBezTo>
                      <a:pt x="286" y="8800"/>
                      <a:pt x="405" y="8823"/>
                      <a:pt x="524" y="8847"/>
                    </a:cubicBezTo>
                    <a:lnTo>
                      <a:pt x="5894" y="394"/>
                    </a:lnTo>
                    <a:lnTo>
                      <a:pt x="5977" y="275"/>
                    </a:lnTo>
                    <a:lnTo>
                      <a:pt x="5549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45"/>
              <p:cNvSpPr/>
              <p:nvPr/>
            </p:nvSpPr>
            <p:spPr>
              <a:xfrm>
                <a:off x="4494900" y="2864475"/>
                <a:ext cx="113725" cy="164625"/>
              </a:xfrm>
              <a:custGeom>
                <a:rect b="b" l="l" r="r" t="t"/>
                <a:pathLst>
                  <a:path extrusionOk="0" h="6585" w="4549">
                    <a:moveTo>
                      <a:pt x="0" y="0"/>
                    </a:moveTo>
                    <a:lnTo>
                      <a:pt x="3917" y="6263"/>
                    </a:lnTo>
                    <a:lnTo>
                      <a:pt x="4132" y="6584"/>
                    </a:lnTo>
                    <a:lnTo>
                      <a:pt x="4548" y="6323"/>
                    </a:lnTo>
                    <a:lnTo>
                      <a:pt x="4525" y="6287"/>
                    </a:lnTo>
                    <a:lnTo>
                      <a:pt x="667" y="131"/>
                    </a:lnTo>
                    <a:cubicBezTo>
                      <a:pt x="453" y="84"/>
                      <a:pt x="227" y="36"/>
                      <a:pt x="0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45"/>
              <p:cNvSpPr/>
              <p:nvPr/>
            </p:nvSpPr>
            <p:spPr>
              <a:xfrm>
                <a:off x="3985000" y="2002900"/>
                <a:ext cx="800725" cy="830925"/>
              </a:xfrm>
              <a:custGeom>
                <a:rect b="b" l="l" r="r" t="t"/>
                <a:pathLst>
                  <a:path extrusionOk="0" h="33237" w="32029">
                    <a:moveTo>
                      <a:pt x="6622" y="1"/>
                    </a:moveTo>
                    <a:cubicBezTo>
                      <a:pt x="6043" y="1"/>
                      <a:pt x="5461" y="197"/>
                      <a:pt x="4882" y="650"/>
                    </a:cubicBezTo>
                    <a:cubicBezTo>
                      <a:pt x="4811" y="709"/>
                      <a:pt x="4740" y="769"/>
                      <a:pt x="4668" y="828"/>
                    </a:cubicBezTo>
                    <a:cubicBezTo>
                      <a:pt x="4597" y="876"/>
                      <a:pt x="4513" y="935"/>
                      <a:pt x="4442" y="995"/>
                    </a:cubicBezTo>
                    <a:cubicBezTo>
                      <a:pt x="1" y="4531"/>
                      <a:pt x="10407" y="11877"/>
                      <a:pt x="9800" y="13020"/>
                    </a:cubicBezTo>
                    <a:cubicBezTo>
                      <a:pt x="9663" y="13275"/>
                      <a:pt x="9404" y="13357"/>
                      <a:pt x="9066" y="13357"/>
                    </a:cubicBezTo>
                    <a:cubicBezTo>
                      <a:pt x="8469" y="13357"/>
                      <a:pt x="7626" y="13103"/>
                      <a:pt x="6778" y="13103"/>
                    </a:cubicBezTo>
                    <a:cubicBezTo>
                      <a:pt x="5933" y="13103"/>
                      <a:pt x="5082" y="13356"/>
                      <a:pt x="4466" y="14366"/>
                    </a:cubicBezTo>
                    <a:cubicBezTo>
                      <a:pt x="4418" y="14449"/>
                      <a:pt x="4370" y="14520"/>
                      <a:pt x="4335" y="14604"/>
                    </a:cubicBezTo>
                    <a:cubicBezTo>
                      <a:pt x="4287" y="14687"/>
                      <a:pt x="4251" y="14770"/>
                      <a:pt x="4216" y="14854"/>
                    </a:cubicBezTo>
                    <a:cubicBezTo>
                      <a:pt x="3311" y="17259"/>
                      <a:pt x="6490" y="19402"/>
                      <a:pt x="9597" y="20438"/>
                    </a:cubicBezTo>
                    <a:cubicBezTo>
                      <a:pt x="12907" y="21545"/>
                      <a:pt x="16515" y="23950"/>
                      <a:pt x="15920" y="24522"/>
                    </a:cubicBezTo>
                    <a:cubicBezTo>
                      <a:pt x="15467" y="24938"/>
                      <a:pt x="12883" y="24795"/>
                      <a:pt x="12348" y="26153"/>
                    </a:cubicBezTo>
                    <a:cubicBezTo>
                      <a:pt x="12288" y="26308"/>
                      <a:pt x="12252" y="26498"/>
                      <a:pt x="12252" y="26700"/>
                    </a:cubicBezTo>
                    <a:cubicBezTo>
                      <a:pt x="12252" y="27093"/>
                      <a:pt x="12395" y="27593"/>
                      <a:pt x="12705" y="28201"/>
                    </a:cubicBezTo>
                    <a:cubicBezTo>
                      <a:pt x="13753" y="30189"/>
                      <a:pt x="16729" y="31511"/>
                      <a:pt x="19182" y="32308"/>
                    </a:cubicBezTo>
                    <a:cubicBezTo>
                      <a:pt x="19634" y="32451"/>
                      <a:pt x="20075" y="32582"/>
                      <a:pt x="20480" y="32689"/>
                    </a:cubicBezTo>
                    <a:cubicBezTo>
                      <a:pt x="21777" y="33046"/>
                      <a:pt x="22718" y="33213"/>
                      <a:pt x="22789" y="33237"/>
                    </a:cubicBezTo>
                    <a:cubicBezTo>
                      <a:pt x="22789" y="33237"/>
                      <a:pt x="22789" y="33225"/>
                      <a:pt x="22789" y="33225"/>
                    </a:cubicBezTo>
                    <a:lnTo>
                      <a:pt x="31981" y="25986"/>
                    </a:lnTo>
                    <a:cubicBezTo>
                      <a:pt x="31981" y="25986"/>
                      <a:pt x="31981" y="25986"/>
                      <a:pt x="31981" y="25974"/>
                    </a:cubicBezTo>
                    <a:cubicBezTo>
                      <a:pt x="31981" y="25903"/>
                      <a:pt x="32029" y="24950"/>
                      <a:pt x="31993" y="23605"/>
                    </a:cubicBezTo>
                    <a:cubicBezTo>
                      <a:pt x="31969" y="23188"/>
                      <a:pt x="31957" y="22736"/>
                      <a:pt x="31910" y="22248"/>
                    </a:cubicBezTo>
                    <a:cubicBezTo>
                      <a:pt x="31719" y="19688"/>
                      <a:pt x="31112" y="16473"/>
                      <a:pt x="29421" y="15009"/>
                    </a:cubicBezTo>
                    <a:cubicBezTo>
                      <a:pt x="28909" y="14556"/>
                      <a:pt x="28457" y="14306"/>
                      <a:pt x="28076" y="14211"/>
                    </a:cubicBezTo>
                    <a:cubicBezTo>
                      <a:pt x="27957" y="14183"/>
                      <a:pt x="27843" y="14171"/>
                      <a:pt x="27735" y="14171"/>
                    </a:cubicBezTo>
                    <a:cubicBezTo>
                      <a:pt x="27658" y="14171"/>
                      <a:pt x="27585" y="14177"/>
                      <a:pt x="27516" y="14187"/>
                    </a:cubicBezTo>
                    <a:cubicBezTo>
                      <a:pt x="26064" y="14389"/>
                      <a:pt x="25611" y="16937"/>
                      <a:pt x="25099" y="17271"/>
                    </a:cubicBezTo>
                    <a:cubicBezTo>
                      <a:pt x="25064" y="17294"/>
                      <a:pt x="25026" y="17305"/>
                      <a:pt x="24986" y="17305"/>
                    </a:cubicBezTo>
                    <a:cubicBezTo>
                      <a:pt x="24257" y="17305"/>
                      <a:pt x="22893" y="13472"/>
                      <a:pt x="22599" y="10175"/>
                    </a:cubicBezTo>
                    <a:cubicBezTo>
                      <a:pt x="22325" y="7050"/>
                      <a:pt x="21068" y="3630"/>
                      <a:pt x="18734" y="3630"/>
                    </a:cubicBezTo>
                    <a:cubicBezTo>
                      <a:pt x="18631" y="3630"/>
                      <a:pt x="18527" y="3636"/>
                      <a:pt x="18420" y="3650"/>
                    </a:cubicBezTo>
                    <a:cubicBezTo>
                      <a:pt x="18325" y="3662"/>
                      <a:pt x="18241" y="3674"/>
                      <a:pt x="18146" y="3698"/>
                    </a:cubicBezTo>
                    <a:cubicBezTo>
                      <a:pt x="18063" y="3721"/>
                      <a:pt x="17967" y="3745"/>
                      <a:pt x="17884" y="3769"/>
                    </a:cubicBezTo>
                    <a:cubicBezTo>
                      <a:pt x="14991" y="4710"/>
                      <a:pt x="16598" y="8317"/>
                      <a:pt x="15336" y="8651"/>
                    </a:cubicBezTo>
                    <a:cubicBezTo>
                      <a:pt x="15319" y="8655"/>
                      <a:pt x="15302" y="8657"/>
                      <a:pt x="15284" y="8657"/>
                    </a:cubicBezTo>
                    <a:cubicBezTo>
                      <a:pt x="14132" y="8657"/>
                      <a:pt x="10462" y="1"/>
                      <a:pt x="6622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45"/>
              <p:cNvSpPr/>
              <p:nvPr/>
            </p:nvSpPr>
            <p:spPr>
              <a:xfrm>
                <a:off x="4096025" y="2019125"/>
                <a:ext cx="578975" cy="728100"/>
              </a:xfrm>
              <a:custGeom>
                <a:rect b="b" l="l" r="r" t="t"/>
                <a:pathLst>
                  <a:path extrusionOk="0" h="29124" w="23159">
                    <a:moveTo>
                      <a:pt x="441" y="1"/>
                    </a:moveTo>
                    <a:cubicBezTo>
                      <a:pt x="370" y="60"/>
                      <a:pt x="299" y="120"/>
                      <a:pt x="227" y="179"/>
                    </a:cubicBezTo>
                    <a:cubicBezTo>
                      <a:pt x="156" y="227"/>
                      <a:pt x="72" y="286"/>
                      <a:pt x="1" y="346"/>
                    </a:cubicBezTo>
                    <a:lnTo>
                      <a:pt x="22730" y="29123"/>
                    </a:lnTo>
                    <a:lnTo>
                      <a:pt x="23159" y="28790"/>
                    </a:ln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45"/>
              <p:cNvSpPr/>
              <p:nvPr/>
            </p:nvSpPr>
            <p:spPr>
              <a:xfrm>
                <a:off x="4088300" y="2367975"/>
                <a:ext cx="342925" cy="78025"/>
              </a:xfrm>
              <a:custGeom>
                <a:rect b="b" l="l" r="r" t="t"/>
                <a:pathLst>
                  <a:path extrusionOk="0" h="3121" w="13717">
                    <a:moveTo>
                      <a:pt x="203" y="1"/>
                    </a:moveTo>
                    <a:cubicBezTo>
                      <a:pt x="155" y="84"/>
                      <a:pt x="119" y="167"/>
                      <a:pt x="84" y="251"/>
                    </a:cubicBezTo>
                    <a:lnTo>
                      <a:pt x="0" y="525"/>
                    </a:lnTo>
                    <a:lnTo>
                      <a:pt x="13514" y="3108"/>
                    </a:lnTo>
                    <a:lnTo>
                      <a:pt x="13609" y="3120"/>
                    </a:lnTo>
                    <a:lnTo>
                      <a:pt x="13657" y="2858"/>
                    </a:lnTo>
                    <a:lnTo>
                      <a:pt x="13716" y="2584"/>
                    </a:lnTo>
                    <a:lnTo>
                      <a:pt x="13407" y="2525"/>
                    </a:lnTo>
                    <a:lnTo>
                      <a:pt x="12990" y="2441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45"/>
              <p:cNvSpPr/>
              <p:nvPr/>
            </p:nvSpPr>
            <p:spPr>
              <a:xfrm>
                <a:off x="4291300" y="2656700"/>
                <a:ext cx="372700" cy="84275"/>
              </a:xfrm>
              <a:custGeom>
                <a:rect b="b" l="l" r="r" t="t"/>
                <a:pathLst>
                  <a:path extrusionOk="0" h="3371" w="14908">
                    <a:moveTo>
                      <a:pt x="96" y="1"/>
                    </a:moveTo>
                    <a:cubicBezTo>
                      <a:pt x="36" y="156"/>
                      <a:pt x="0" y="346"/>
                      <a:pt x="0" y="548"/>
                    </a:cubicBezTo>
                    <a:lnTo>
                      <a:pt x="14705" y="3358"/>
                    </a:lnTo>
                    <a:lnTo>
                      <a:pt x="14800" y="3370"/>
                    </a:lnTo>
                    <a:lnTo>
                      <a:pt x="14859" y="3096"/>
                    </a:lnTo>
                    <a:lnTo>
                      <a:pt x="14907" y="2834"/>
                    </a:lnTo>
                    <a:lnTo>
                      <a:pt x="14597" y="2775"/>
                    </a:lnTo>
                    <a:lnTo>
                      <a:pt x="14181" y="2692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45"/>
              <p:cNvSpPr/>
              <p:nvPr/>
            </p:nvSpPr>
            <p:spPr>
              <a:xfrm>
                <a:off x="4422850" y="2093550"/>
                <a:ext cx="29500" cy="346200"/>
              </a:xfrm>
              <a:custGeom>
                <a:rect b="b" l="l" r="r" t="t"/>
                <a:pathLst>
                  <a:path extrusionOk="0" h="13848" w="1180">
                    <a:moveTo>
                      <a:pt x="1180" y="0"/>
                    </a:moveTo>
                    <a:lnTo>
                      <a:pt x="906" y="24"/>
                    </a:lnTo>
                    <a:cubicBezTo>
                      <a:pt x="811" y="36"/>
                      <a:pt x="727" y="48"/>
                      <a:pt x="632" y="72"/>
                    </a:cubicBezTo>
                    <a:lnTo>
                      <a:pt x="37" y="13073"/>
                    </a:lnTo>
                    <a:lnTo>
                      <a:pt x="25" y="13502"/>
                    </a:lnTo>
                    <a:lnTo>
                      <a:pt x="1" y="13823"/>
                    </a:lnTo>
                    <a:lnTo>
                      <a:pt x="275" y="13835"/>
                    </a:lnTo>
                    <a:lnTo>
                      <a:pt x="561" y="13847"/>
                    </a:lnTo>
                    <a:lnTo>
                      <a:pt x="561" y="13740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45"/>
              <p:cNvSpPr/>
              <p:nvPr/>
            </p:nvSpPr>
            <p:spPr>
              <a:xfrm>
                <a:off x="4655625" y="2357175"/>
                <a:ext cx="30975" cy="377250"/>
              </a:xfrm>
              <a:custGeom>
                <a:rect b="b" l="l" r="r" t="t"/>
                <a:pathLst>
                  <a:path extrusionOk="0" h="15090" w="1239">
                    <a:moveTo>
                      <a:pt x="909" y="0"/>
                    </a:moveTo>
                    <a:cubicBezTo>
                      <a:pt x="833" y="0"/>
                      <a:pt x="760" y="6"/>
                      <a:pt x="691" y="16"/>
                    </a:cubicBezTo>
                    <a:lnTo>
                      <a:pt x="36" y="14327"/>
                    </a:lnTo>
                    <a:lnTo>
                      <a:pt x="24" y="14756"/>
                    </a:lnTo>
                    <a:lnTo>
                      <a:pt x="1" y="15065"/>
                    </a:lnTo>
                    <a:lnTo>
                      <a:pt x="286" y="15077"/>
                    </a:lnTo>
                    <a:lnTo>
                      <a:pt x="560" y="15089"/>
                    </a:lnTo>
                    <a:lnTo>
                      <a:pt x="560" y="14994"/>
                    </a:lnTo>
                    <a:lnTo>
                      <a:pt x="1239" y="40"/>
                    </a:lnTo>
                    <a:cubicBezTo>
                      <a:pt x="1127" y="12"/>
                      <a:pt x="1016" y="0"/>
                      <a:pt x="90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45"/>
              <p:cNvSpPr/>
              <p:nvPr/>
            </p:nvSpPr>
            <p:spPr>
              <a:xfrm>
                <a:off x="5613475" y="3405150"/>
                <a:ext cx="971000" cy="641350"/>
              </a:xfrm>
              <a:custGeom>
                <a:rect b="b" l="l" r="r" t="t"/>
                <a:pathLst>
                  <a:path extrusionOk="0" h="25654" w="38840">
                    <a:moveTo>
                      <a:pt x="21746" y="0"/>
                    </a:moveTo>
                    <a:cubicBezTo>
                      <a:pt x="19890" y="0"/>
                      <a:pt x="17731" y="1954"/>
                      <a:pt x="16241" y="4067"/>
                    </a:cubicBezTo>
                    <a:cubicBezTo>
                      <a:pt x="14422" y="6626"/>
                      <a:pt x="11551" y="9119"/>
                      <a:pt x="10673" y="9119"/>
                    </a:cubicBezTo>
                    <a:cubicBezTo>
                      <a:pt x="10563" y="9119"/>
                      <a:pt x="10484" y="9080"/>
                      <a:pt x="10443" y="8996"/>
                    </a:cubicBezTo>
                    <a:cubicBezTo>
                      <a:pt x="10157" y="8437"/>
                      <a:pt x="11062" y="5984"/>
                      <a:pt x="9895" y="5067"/>
                    </a:cubicBezTo>
                    <a:cubicBezTo>
                      <a:pt x="9764" y="4960"/>
                      <a:pt x="9597" y="4877"/>
                      <a:pt x="9395" y="4817"/>
                    </a:cubicBezTo>
                    <a:cubicBezTo>
                      <a:pt x="9200" y="4756"/>
                      <a:pt x="8968" y="4723"/>
                      <a:pt x="8696" y="4723"/>
                    </a:cubicBezTo>
                    <a:cubicBezTo>
                      <a:pt x="8437" y="4723"/>
                      <a:pt x="8143" y="4753"/>
                      <a:pt x="7811" y="4817"/>
                    </a:cubicBezTo>
                    <a:cubicBezTo>
                      <a:pt x="5585" y="5246"/>
                      <a:pt x="3430" y="7734"/>
                      <a:pt x="1954" y="9877"/>
                    </a:cubicBezTo>
                    <a:cubicBezTo>
                      <a:pt x="1680" y="10282"/>
                      <a:pt x="1418" y="10663"/>
                      <a:pt x="1192" y="11020"/>
                    </a:cubicBezTo>
                    <a:cubicBezTo>
                      <a:pt x="477" y="12175"/>
                      <a:pt x="37" y="13032"/>
                      <a:pt x="1" y="13104"/>
                    </a:cubicBezTo>
                    <a:lnTo>
                      <a:pt x="4335" y="24105"/>
                    </a:lnTo>
                    <a:cubicBezTo>
                      <a:pt x="4406" y="24141"/>
                      <a:pt x="5323" y="24462"/>
                      <a:pt x="6633" y="24819"/>
                    </a:cubicBezTo>
                    <a:cubicBezTo>
                      <a:pt x="7038" y="24927"/>
                      <a:pt x="7490" y="25034"/>
                      <a:pt x="7954" y="25141"/>
                    </a:cubicBezTo>
                    <a:cubicBezTo>
                      <a:pt x="9245" y="25425"/>
                      <a:pt x="10726" y="25653"/>
                      <a:pt x="12121" y="25653"/>
                    </a:cubicBezTo>
                    <a:cubicBezTo>
                      <a:pt x="13478" y="25653"/>
                      <a:pt x="14754" y="25436"/>
                      <a:pt x="15693" y="24843"/>
                    </a:cubicBezTo>
                    <a:cubicBezTo>
                      <a:pt x="16289" y="24474"/>
                      <a:pt x="16658" y="24117"/>
                      <a:pt x="16860" y="23760"/>
                    </a:cubicBezTo>
                    <a:cubicBezTo>
                      <a:pt x="16967" y="23581"/>
                      <a:pt x="17027" y="23415"/>
                      <a:pt x="17051" y="23236"/>
                    </a:cubicBezTo>
                    <a:cubicBezTo>
                      <a:pt x="17277" y="21771"/>
                      <a:pt x="14943" y="20593"/>
                      <a:pt x="14765" y="19997"/>
                    </a:cubicBezTo>
                    <a:cubicBezTo>
                      <a:pt x="14630" y="19521"/>
                      <a:pt x="16136" y="19235"/>
                      <a:pt x="18109" y="19235"/>
                    </a:cubicBezTo>
                    <a:cubicBezTo>
                      <a:pt x="19438" y="19235"/>
                      <a:pt x="20979" y="19365"/>
                      <a:pt x="22373" y="19652"/>
                    </a:cubicBezTo>
                    <a:cubicBezTo>
                      <a:pt x="23334" y="19850"/>
                      <a:pt x="24350" y="19967"/>
                      <a:pt x="25316" y="19967"/>
                    </a:cubicBezTo>
                    <a:cubicBezTo>
                      <a:pt x="27605" y="19967"/>
                      <a:pt x="29608" y="19309"/>
                      <a:pt x="29909" y="17509"/>
                    </a:cubicBezTo>
                    <a:cubicBezTo>
                      <a:pt x="29921" y="17426"/>
                      <a:pt x="29933" y="17330"/>
                      <a:pt x="29933" y="17235"/>
                    </a:cubicBezTo>
                    <a:cubicBezTo>
                      <a:pt x="29945" y="17140"/>
                      <a:pt x="29945" y="17057"/>
                      <a:pt x="29945" y="16949"/>
                    </a:cubicBezTo>
                    <a:cubicBezTo>
                      <a:pt x="29874" y="13890"/>
                      <a:pt x="25921" y="14390"/>
                      <a:pt x="25969" y="13068"/>
                    </a:cubicBezTo>
                    <a:cubicBezTo>
                      <a:pt x="26016" y="11758"/>
                      <a:pt x="38839" y="10639"/>
                      <a:pt x="36756" y="5281"/>
                    </a:cubicBezTo>
                    <a:cubicBezTo>
                      <a:pt x="36732" y="5198"/>
                      <a:pt x="36696" y="5115"/>
                      <a:pt x="36648" y="5031"/>
                    </a:cubicBezTo>
                    <a:cubicBezTo>
                      <a:pt x="36625" y="4936"/>
                      <a:pt x="36589" y="4853"/>
                      <a:pt x="36553" y="4769"/>
                    </a:cubicBezTo>
                    <a:cubicBezTo>
                      <a:pt x="36011" y="3405"/>
                      <a:pt x="34943" y="2908"/>
                      <a:pt x="33639" y="2908"/>
                    </a:cubicBezTo>
                    <a:cubicBezTo>
                      <a:pt x="30127" y="2908"/>
                      <a:pt x="24901" y="6511"/>
                      <a:pt x="23598" y="6511"/>
                    </a:cubicBezTo>
                    <a:cubicBezTo>
                      <a:pt x="23492" y="6511"/>
                      <a:pt x="23412" y="6487"/>
                      <a:pt x="23361" y="6436"/>
                    </a:cubicBezTo>
                    <a:cubicBezTo>
                      <a:pt x="22420" y="5496"/>
                      <a:pt x="25659" y="3162"/>
                      <a:pt x="23611" y="876"/>
                    </a:cubicBezTo>
                    <a:cubicBezTo>
                      <a:pt x="23552" y="805"/>
                      <a:pt x="23480" y="745"/>
                      <a:pt x="23421" y="674"/>
                    </a:cubicBezTo>
                    <a:cubicBezTo>
                      <a:pt x="23349" y="614"/>
                      <a:pt x="23278" y="555"/>
                      <a:pt x="23206" y="495"/>
                    </a:cubicBezTo>
                    <a:cubicBezTo>
                      <a:pt x="22757" y="152"/>
                      <a:pt x="22263" y="0"/>
                      <a:pt x="21746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45"/>
              <p:cNvSpPr/>
              <p:nvPr/>
            </p:nvSpPr>
            <p:spPr>
              <a:xfrm>
                <a:off x="5664975" y="3524375"/>
                <a:ext cx="867400" cy="352450"/>
              </a:xfrm>
              <a:custGeom>
                <a:rect b="b" l="l" r="r" t="t"/>
                <a:pathLst>
                  <a:path extrusionOk="0" h="14098" w="34696">
                    <a:moveTo>
                      <a:pt x="34493" y="0"/>
                    </a:moveTo>
                    <a:lnTo>
                      <a:pt x="1" y="13573"/>
                    </a:lnTo>
                    <a:lnTo>
                      <a:pt x="203" y="14097"/>
                    </a:lnTo>
                    <a:lnTo>
                      <a:pt x="34696" y="512"/>
                    </a:lnTo>
                    <a:cubicBezTo>
                      <a:pt x="34672" y="429"/>
                      <a:pt x="34636" y="346"/>
                      <a:pt x="34588" y="262"/>
                    </a:cubicBezTo>
                    <a:cubicBezTo>
                      <a:pt x="34565" y="167"/>
                      <a:pt x="34529" y="84"/>
                      <a:pt x="34493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45"/>
              <p:cNvSpPr/>
              <p:nvPr/>
            </p:nvSpPr>
            <p:spPr>
              <a:xfrm>
                <a:off x="6025450" y="3413350"/>
                <a:ext cx="173550" cy="317025"/>
              </a:xfrm>
              <a:custGeom>
                <a:rect b="b" l="l" r="r" t="t"/>
                <a:pathLst>
                  <a:path extrusionOk="0" h="12681" w="6942">
                    <a:moveTo>
                      <a:pt x="6489" y="0"/>
                    </a:moveTo>
                    <a:lnTo>
                      <a:pt x="48" y="12323"/>
                    </a:lnTo>
                    <a:lnTo>
                      <a:pt x="0" y="12419"/>
                    </a:lnTo>
                    <a:lnTo>
                      <a:pt x="250" y="12550"/>
                    </a:lnTo>
                    <a:lnTo>
                      <a:pt x="488" y="12681"/>
                    </a:lnTo>
                    <a:lnTo>
                      <a:pt x="643" y="12395"/>
                    </a:lnTo>
                    <a:lnTo>
                      <a:pt x="846" y="12014"/>
                    </a:lnTo>
                    <a:lnTo>
                      <a:pt x="6942" y="346"/>
                    </a:lnTo>
                    <a:cubicBezTo>
                      <a:pt x="6870" y="286"/>
                      <a:pt x="6799" y="227"/>
                      <a:pt x="6727" y="167"/>
                    </a:cubicBezTo>
                    <a:lnTo>
                      <a:pt x="6489" y="0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45"/>
              <p:cNvSpPr/>
              <p:nvPr/>
            </p:nvSpPr>
            <p:spPr>
              <a:xfrm>
                <a:off x="5672125" y="3525575"/>
                <a:ext cx="188750" cy="343800"/>
              </a:xfrm>
              <a:custGeom>
                <a:rect b="b" l="l" r="r" t="t"/>
                <a:pathLst>
                  <a:path extrusionOk="0" h="13752" w="7550">
                    <a:moveTo>
                      <a:pt x="7049" y="0"/>
                    </a:moveTo>
                    <a:lnTo>
                      <a:pt x="48" y="13406"/>
                    </a:lnTo>
                    <a:lnTo>
                      <a:pt x="1" y="13490"/>
                    </a:lnTo>
                    <a:lnTo>
                      <a:pt x="239" y="13621"/>
                    </a:lnTo>
                    <a:lnTo>
                      <a:pt x="489" y="13752"/>
                    </a:lnTo>
                    <a:lnTo>
                      <a:pt x="643" y="13466"/>
                    </a:lnTo>
                    <a:lnTo>
                      <a:pt x="834" y="13085"/>
                    </a:lnTo>
                    <a:lnTo>
                      <a:pt x="7549" y="250"/>
                    </a:lnTo>
                    <a:cubicBezTo>
                      <a:pt x="7418" y="143"/>
                      <a:pt x="7251" y="60"/>
                      <a:pt x="704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45"/>
              <p:cNvSpPr/>
              <p:nvPr/>
            </p:nvSpPr>
            <p:spPr>
              <a:xfrm>
                <a:off x="6029325" y="3720525"/>
                <a:ext cx="332500" cy="129500"/>
              </a:xfrm>
              <a:custGeom>
                <a:rect b="b" l="l" r="r" t="t"/>
                <a:pathLst>
                  <a:path extrusionOk="0" h="5180" w="13300">
                    <a:moveTo>
                      <a:pt x="179" y="1"/>
                    </a:moveTo>
                    <a:lnTo>
                      <a:pt x="95" y="263"/>
                    </a:lnTo>
                    <a:lnTo>
                      <a:pt x="0" y="524"/>
                    </a:lnTo>
                    <a:lnTo>
                      <a:pt x="95" y="560"/>
                    </a:lnTo>
                    <a:lnTo>
                      <a:pt x="13204" y="5180"/>
                    </a:lnTo>
                    <a:lnTo>
                      <a:pt x="13275" y="4894"/>
                    </a:lnTo>
                    <a:cubicBezTo>
                      <a:pt x="13287" y="4811"/>
                      <a:pt x="13299" y="4715"/>
                      <a:pt x="13299" y="4620"/>
                    </a:cubicBezTo>
                    <a:lnTo>
                      <a:pt x="893" y="239"/>
                    </a:lnTo>
                    <a:lnTo>
                      <a:pt x="488" y="108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45"/>
              <p:cNvSpPr/>
              <p:nvPr/>
            </p:nvSpPr>
            <p:spPr>
              <a:xfrm>
                <a:off x="5676000" y="3859525"/>
                <a:ext cx="363750" cy="139625"/>
              </a:xfrm>
              <a:custGeom>
                <a:rect b="b" l="l" r="r" t="t"/>
                <a:pathLst>
                  <a:path extrusionOk="0" h="5585" w="14550">
                    <a:moveTo>
                      <a:pt x="179" y="1"/>
                    </a:moveTo>
                    <a:lnTo>
                      <a:pt x="84" y="263"/>
                    </a:lnTo>
                    <a:lnTo>
                      <a:pt x="0" y="525"/>
                    </a:lnTo>
                    <a:lnTo>
                      <a:pt x="96" y="560"/>
                    </a:lnTo>
                    <a:lnTo>
                      <a:pt x="14359" y="5585"/>
                    </a:lnTo>
                    <a:cubicBezTo>
                      <a:pt x="14466" y="5406"/>
                      <a:pt x="14526" y="5240"/>
                      <a:pt x="14550" y="5061"/>
                    </a:cubicBezTo>
                    <a:lnTo>
                      <a:pt x="893" y="251"/>
                    </a:lnTo>
                    <a:lnTo>
                      <a:pt x="488" y="108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45"/>
              <p:cNvSpPr/>
              <p:nvPr/>
            </p:nvSpPr>
            <p:spPr>
              <a:xfrm>
                <a:off x="3903450" y="3473175"/>
                <a:ext cx="990625" cy="557925"/>
              </a:xfrm>
              <a:custGeom>
                <a:rect b="b" l="l" r="r" t="t"/>
                <a:pathLst>
                  <a:path extrusionOk="0" h="22317" w="39625">
                    <a:moveTo>
                      <a:pt x="17931" y="1"/>
                    </a:moveTo>
                    <a:cubicBezTo>
                      <a:pt x="17681" y="1"/>
                      <a:pt x="17419" y="1"/>
                      <a:pt x="17157" y="12"/>
                    </a:cubicBezTo>
                    <a:cubicBezTo>
                      <a:pt x="12538" y="96"/>
                      <a:pt x="6966" y="917"/>
                      <a:pt x="239" y="2787"/>
                    </a:cubicBezTo>
                    <a:cubicBezTo>
                      <a:pt x="167" y="2810"/>
                      <a:pt x="84" y="2834"/>
                      <a:pt x="1" y="2858"/>
                    </a:cubicBezTo>
                    <a:cubicBezTo>
                      <a:pt x="1" y="2858"/>
                      <a:pt x="120" y="3108"/>
                      <a:pt x="346" y="3549"/>
                    </a:cubicBezTo>
                    <a:cubicBezTo>
                      <a:pt x="1179" y="5204"/>
                      <a:pt x="3596" y="9573"/>
                      <a:pt x="7704" y="13847"/>
                    </a:cubicBezTo>
                    <a:cubicBezTo>
                      <a:pt x="7859" y="14026"/>
                      <a:pt x="8025" y="14193"/>
                      <a:pt x="8204" y="14359"/>
                    </a:cubicBezTo>
                    <a:cubicBezTo>
                      <a:pt x="10395" y="16574"/>
                      <a:pt x="13050" y="18729"/>
                      <a:pt x="16169" y="20432"/>
                    </a:cubicBezTo>
                    <a:cubicBezTo>
                      <a:pt x="16229" y="20467"/>
                      <a:pt x="16300" y="20515"/>
                      <a:pt x="16372" y="20551"/>
                    </a:cubicBezTo>
                    <a:cubicBezTo>
                      <a:pt x="16526" y="20634"/>
                      <a:pt x="16681" y="20705"/>
                      <a:pt x="16836" y="20789"/>
                    </a:cubicBezTo>
                    <a:cubicBezTo>
                      <a:pt x="19045" y="21880"/>
                      <a:pt x="21282" y="22317"/>
                      <a:pt x="23448" y="22317"/>
                    </a:cubicBezTo>
                    <a:cubicBezTo>
                      <a:pt x="31302" y="22317"/>
                      <a:pt x="38221" y="16581"/>
                      <a:pt x="39434" y="15526"/>
                    </a:cubicBezTo>
                    <a:cubicBezTo>
                      <a:pt x="39553" y="15419"/>
                      <a:pt x="39625" y="15360"/>
                      <a:pt x="39625" y="15360"/>
                    </a:cubicBezTo>
                    <a:cubicBezTo>
                      <a:pt x="39625" y="15360"/>
                      <a:pt x="39613" y="15157"/>
                      <a:pt x="39565" y="14812"/>
                    </a:cubicBezTo>
                    <a:cubicBezTo>
                      <a:pt x="39303" y="12931"/>
                      <a:pt x="37922" y="6585"/>
                      <a:pt x="30993" y="2834"/>
                    </a:cubicBezTo>
                    <a:cubicBezTo>
                      <a:pt x="30707" y="2679"/>
                      <a:pt x="30421" y="2537"/>
                      <a:pt x="30123" y="2394"/>
                    </a:cubicBezTo>
                    <a:cubicBezTo>
                      <a:pt x="27111" y="953"/>
                      <a:pt x="23146" y="1"/>
                      <a:pt x="17931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45"/>
              <p:cNvSpPr/>
              <p:nvPr/>
            </p:nvSpPr>
            <p:spPr>
              <a:xfrm>
                <a:off x="3903450" y="3542825"/>
                <a:ext cx="990625" cy="318525"/>
              </a:xfrm>
              <a:custGeom>
                <a:rect b="b" l="l" r="r" t="t"/>
                <a:pathLst>
                  <a:path extrusionOk="0" h="12741" w="39625">
                    <a:moveTo>
                      <a:pt x="239" y="1"/>
                    </a:moveTo>
                    <a:cubicBezTo>
                      <a:pt x="167" y="24"/>
                      <a:pt x="84" y="48"/>
                      <a:pt x="1" y="72"/>
                    </a:cubicBezTo>
                    <a:cubicBezTo>
                      <a:pt x="1" y="72"/>
                      <a:pt x="120" y="322"/>
                      <a:pt x="346" y="763"/>
                    </a:cubicBezTo>
                    <a:cubicBezTo>
                      <a:pt x="3930" y="1751"/>
                      <a:pt x="9752" y="3358"/>
                      <a:pt x="16026" y="5192"/>
                    </a:cubicBezTo>
                    <a:cubicBezTo>
                      <a:pt x="16324" y="5275"/>
                      <a:pt x="16610" y="5370"/>
                      <a:pt x="16896" y="5454"/>
                    </a:cubicBezTo>
                    <a:cubicBezTo>
                      <a:pt x="20158" y="6406"/>
                      <a:pt x="23515" y="7418"/>
                      <a:pt x="26730" y="8418"/>
                    </a:cubicBezTo>
                    <a:cubicBezTo>
                      <a:pt x="26992" y="8502"/>
                      <a:pt x="27254" y="8585"/>
                      <a:pt x="27516" y="8668"/>
                    </a:cubicBezTo>
                    <a:cubicBezTo>
                      <a:pt x="32064" y="10097"/>
                      <a:pt x="36279" y="11514"/>
                      <a:pt x="39434" y="12740"/>
                    </a:cubicBezTo>
                    <a:cubicBezTo>
                      <a:pt x="39553" y="12633"/>
                      <a:pt x="39625" y="12574"/>
                      <a:pt x="39625" y="12574"/>
                    </a:cubicBezTo>
                    <a:cubicBezTo>
                      <a:pt x="39625" y="12574"/>
                      <a:pt x="39613" y="12371"/>
                      <a:pt x="39565" y="12026"/>
                    </a:cubicBezTo>
                    <a:cubicBezTo>
                      <a:pt x="37886" y="11383"/>
                      <a:pt x="35910" y="10680"/>
                      <a:pt x="33767" y="9954"/>
                    </a:cubicBezTo>
                    <a:cubicBezTo>
                      <a:pt x="33493" y="9859"/>
                      <a:pt x="33231" y="9776"/>
                      <a:pt x="32957" y="9680"/>
                    </a:cubicBezTo>
                    <a:cubicBezTo>
                      <a:pt x="29528" y="8537"/>
                      <a:pt x="25682" y="7335"/>
                      <a:pt x="21813" y="6168"/>
                    </a:cubicBezTo>
                    <a:cubicBezTo>
                      <a:pt x="21515" y="6085"/>
                      <a:pt x="21218" y="5989"/>
                      <a:pt x="20920" y="5906"/>
                    </a:cubicBezTo>
                    <a:cubicBezTo>
                      <a:pt x="12776" y="3465"/>
                      <a:pt x="4656" y="1203"/>
                      <a:pt x="239" y="1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45"/>
              <p:cNvSpPr/>
              <p:nvPr/>
            </p:nvSpPr>
            <p:spPr>
              <a:xfrm>
                <a:off x="4096025" y="3662175"/>
                <a:ext cx="233400" cy="170000"/>
              </a:xfrm>
              <a:custGeom>
                <a:rect b="b" l="l" r="r" t="t"/>
                <a:pathLst>
                  <a:path extrusionOk="0" h="6800" w="9336">
                    <a:moveTo>
                      <a:pt x="8931" y="1"/>
                    </a:moveTo>
                    <a:lnTo>
                      <a:pt x="8323" y="418"/>
                    </a:lnTo>
                    <a:lnTo>
                      <a:pt x="1" y="6287"/>
                    </a:lnTo>
                    <a:cubicBezTo>
                      <a:pt x="156" y="6466"/>
                      <a:pt x="322" y="6633"/>
                      <a:pt x="501" y="6799"/>
                    </a:cubicBezTo>
                    <a:lnTo>
                      <a:pt x="9193" y="680"/>
                    </a:lnTo>
                    <a:lnTo>
                      <a:pt x="9335" y="572"/>
                    </a:lnTo>
                    <a:lnTo>
                      <a:pt x="8931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45"/>
              <p:cNvSpPr/>
              <p:nvPr/>
            </p:nvSpPr>
            <p:spPr>
              <a:xfrm>
                <a:off x="4332375" y="3473175"/>
                <a:ext cx="117900" cy="234575"/>
              </a:xfrm>
              <a:custGeom>
                <a:rect b="b" l="l" r="r" t="t"/>
                <a:pathLst>
                  <a:path extrusionOk="0" h="9383" w="4716">
                    <a:moveTo>
                      <a:pt x="774" y="1"/>
                    </a:moveTo>
                    <a:cubicBezTo>
                      <a:pt x="512" y="1"/>
                      <a:pt x="262" y="1"/>
                      <a:pt x="0" y="12"/>
                    </a:cubicBezTo>
                    <a:lnTo>
                      <a:pt x="3763" y="8692"/>
                    </a:lnTo>
                    <a:lnTo>
                      <a:pt x="4072" y="9383"/>
                    </a:lnTo>
                    <a:lnTo>
                      <a:pt x="4715" y="9109"/>
                    </a:lnTo>
                    <a:lnTo>
                      <a:pt x="4656" y="8954"/>
                    </a:lnTo>
                    <a:lnTo>
                      <a:pt x="774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45"/>
              <p:cNvSpPr/>
              <p:nvPr/>
            </p:nvSpPr>
            <p:spPr>
              <a:xfrm>
                <a:off x="4307675" y="3742850"/>
                <a:ext cx="287550" cy="250050"/>
              </a:xfrm>
              <a:custGeom>
                <a:rect b="b" l="l" r="r" t="t"/>
                <a:pathLst>
                  <a:path extrusionOk="0" h="10002" w="11502">
                    <a:moveTo>
                      <a:pt x="11037" y="1"/>
                    </a:moveTo>
                    <a:lnTo>
                      <a:pt x="10561" y="417"/>
                    </a:lnTo>
                    <a:lnTo>
                      <a:pt x="0" y="9645"/>
                    </a:lnTo>
                    <a:cubicBezTo>
                      <a:pt x="60" y="9680"/>
                      <a:pt x="131" y="9728"/>
                      <a:pt x="203" y="9764"/>
                    </a:cubicBezTo>
                    <a:cubicBezTo>
                      <a:pt x="357" y="9847"/>
                      <a:pt x="512" y="9918"/>
                      <a:pt x="667" y="10002"/>
                    </a:cubicBezTo>
                    <a:lnTo>
                      <a:pt x="11347" y="667"/>
                    </a:lnTo>
                    <a:lnTo>
                      <a:pt x="11502" y="536"/>
                    </a:lnTo>
                    <a:lnTo>
                      <a:pt x="11037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45"/>
              <p:cNvSpPr/>
              <p:nvPr/>
            </p:nvSpPr>
            <p:spPr>
              <a:xfrm>
                <a:off x="4656525" y="3533000"/>
                <a:ext cx="91400" cy="265250"/>
              </a:xfrm>
              <a:custGeom>
                <a:rect b="b" l="l" r="r" t="t"/>
                <a:pathLst>
                  <a:path extrusionOk="0" h="10610" w="3656">
                    <a:moveTo>
                      <a:pt x="0" y="1"/>
                    </a:moveTo>
                    <a:lnTo>
                      <a:pt x="2834" y="10073"/>
                    </a:lnTo>
                    <a:lnTo>
                      <a:pt x="2977" y="10609"/>
                    </a:lnTo>
                    <a:lnTo>
                      <a:pt x="3656" y="10419"/>
                    </a:lnTo>
                    <a:lnTo>
                      <a:pt x="3644" y="10347"/>
                    </a:lnTo>
                    <a:lnTo>
                      <a:pt x="870" y="441"/>
                    </a:lnTo>
                    <a:cubicBezTo>
                      <a:pt x="584" y="286"/>
                      <a:pt x="298" y="144"/>
                      <a:pt x="0" y="1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45"/>
              <p:cNvSpPr/>
              <p:nvPr/>
            </p:nvSpPr>
            <p:spPr>
              <a:xfrm>
                <a:off x="5626000" y="2012275"/>
                <a:ext cx="734325" cy="767325"/>
              </a:xfrm>
              <a:custGeom>
                <a:rect b="b" l="l" r="r" t="t"/>
                <a:pathLst>
                  <a:path extrusionOk="0" h="30693" w="29373">
                    <a:moveTo>
                      <a:pt x="28861" y="1"/>
                    </a:moveTo>
                    <a:cubicBezTo>
                      <a:pt x="28789" y="25"/>
                      <a:pt x="28706" y="48"/>
                      <a:pt x="28635" y="72"/>
                    </a:cubicBezTo>
                    <a:cubicBezTo>
                      <a:pt x="22229" y="1977"/>
                      <a:pt x="17288" y="4144"/>
                      <a:pt x="13490" y="6430"/>
                    </a:cubicBezTo>
                    <a:cubicBezTo>
                      <a:pt x="13276" y="6561"/>
                      <a:pt x="13073" y="6692"/>
                      <a:pt x="12871" y="6823"/>
                    </a:cubicBezTo>
                    <a:cubicBezTo>
                      <a:pt x="8632" y="9478"/>
                      <a:pt x="5906" y="12276"/>
                      <a:pt x="4191" y="14979"/>
                    </a:cubicBezTo>
                    <a:cubicBezTo>
                      <a:pt x="4024" y="15241"/>
                      <a:pt x="3870" y="15503"/>
                      <a:pt x="3715" y="15765"/>
                    </a:cubicBezTo>
                    <a:cubicBezTo>
                      <a:pt x="0" y="22337"/>
                      <a:pt x="2119" y="28195"/>
                      <a:pt x="2869" y="29862"/>
                    </a:cubicBezTo>
                    <a:cubicBezTo>
                      <a:pt x="3000" y="30159"/>
                      <a:pt x="3096" y="30326"/>
                      <a:pt x="3096" y="30326"/>
                    </a:cubicBezTo>
                    <a:cubicBezTo>
                      <a:pt x="3096" y="30326"/>
                      <a:pt x="3179" y="30338"/>
                      <a:pt x="3334" y="30362"/>
                    </a:cubicBezTo>
                    <a:cubicBezTo>
                      <a:pt x="3936" y="30458"/>
                      <a:pt x="5640" y="30693"/>
                      <a:pt x="7873" y="30693"/>
                    </a:cubicBezTo>
                    <a:cubicBezTo>
                      <a:pt x="12833" y="30693"/>
                      <a:pt x="20404" y="29534"/>
                      <a:pt x="24336" y="23123"/>
                    </a:cubicBezTo>
                    <a:cubicBezTo>
                      <a:pt x="24432" y="22980"/>
                      <a:pt x="24515" y="22837"/>
                      <a:pt x="24598" y="22694"/>
                    </a:cubicBezTo>
                    <a:lnTo>
                      <a:pt x="24706" y="22492"/>
                    </a:lnTo>
                    <a:cubicBezTo>
                      <a:pt x="26372" y="19515"/>
                      <a:pt x="27420" y="16419"/>
                      <a:pt x="28075" y="13514"/>
                    </a:cubicBezTo>
                    <a:cubicBezTo>
                      <a:pt x="28123" y="13288"/>
                      <a:pt x="28170" y="13062"/>
                      <a:pt x="28218" y="12848"/>
                    </a:cubicBezTo>
                    <a:cubicBezTo>
                      <a:pt x="29373" y="7287"/>
                      <a:pt x="29111" y="2513"/>
                      <a:pt x="28944" y="739"/>
                    </a:cubicBezTo>
                    <a:cubicBezTo>
                      <a:pt x="28897" y="263"/>
                      <a:pt x="28861" y="1"/>
                      <a:pt x="28861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45"/>
              <p:cNvSpPr/>
              <p:nvPr/>
            </p:nvSpPr>
            <p:spPr>
              <a:xfrm>
                <a:off x="5697725" y="2012275"/>
                <a:ext cx="651900" cy="759050"/>
              </a:xfrm>
              <a:custGeom>
                <a:rect b="b" l="l" r="r" t="t"/>
                <a:pathLst>
                  <a:path extrusionOk="0" h="30362" w="26076">
                    <a:moveTo>
                      <a:pt x="25992" y="1"/>
                    </a:moveTo>
                    <a:cubicBezTo>
                      <a:pt x="25920" y="25"/>
                      <a:pt x="25837" y="48"/>
                      <a:pt x="25766" y="72"/>
                    </a:cubicBezTo>
                    <a:cubicBezTo>
                      <a:pt x="22801" y="3299"/>
                      <a:pt x="17360" y="9264"/>
                      <a:pt x="11990" y="15396"/>
                    </a:cubicBezTo>
                    <a:cubicBezTo>
                      <a:pt x="11800" y="15622"/>
                      <a:pt x="11609" y="15836"/>
                      <a:pt x="11407" y="16062"/>
                    </a:cubicBezTo>
                    <a:cubicBezTo>
                      <a:pt x="8871" y="18979"/>
                      <a:pt x="6358" y="21908"/>
                      <a:pt x="4168" y="24587"/>
                    </a:cubicBezTo>
                    <a:cubicBezTo>
                      <a:pt x="3989" y="24801"/>
                      <a:pt x="3810" y="25004"/>
                      <a:pt x="3644" y="25218"/>
                    </a:cubicBezTo>
                    <a:cubicBezTo>
                      <a:pt x="2263" y="26909"/>
                      <a:pt x="1024" y="28469"/>
                      <a:pt x="0" y="29862"/>
                    </a:cubicBezTo>
                    <a:cubicBezTo>
                      <a:pt x="131" y="30159"/>
                      <a:pt x="227" y="30326"/>
                      <a:pt x="227" y="30326"/>
                    </a:cubicBezTo>
                    <a:cubicBezTo>
                      <a:pt x="227" y="30326"/>
                      <a:pt x="310" y="30338"/>
                      <a:pt x="465" y="30362"/>
                    </a:cubicBezTo>
                    <a:cubicBezTo>
                      <a:pt x="2394" y="27766"/>
                      <a:pt x="5096" y="24468"/>
                      <a:pt x="8049" y="20991"/>
                    </a:cubicBezTo>
                    <a:cubicBezTo>
                      <a:pt x="8228" y="20789"/>
                      <a:pt x="8394" y="20587"/>
                      <a:pt x="8573" y="20384"/>
                    </a:cubicBezTo>
                    <a:cubicBezTo>
                      <a:pt x="10657" y="17943"/>
                      <a:pt x="12871" y="15407"/>
                      <a:pt x="15026" y="12979"/>
                    </a:cubicBezTo>
                    <a:cubicBezTo>
                      <a:pt x="15217" y="12752"/>
                      <a:pt x="15407" y="12538"/>
                      <a:pt x="15598" y="12324"/>
                    </a:cubicBezTo>
                    <a:cubicBezTo>
                      <a:pt x="19765" y="7645"/>
                      <a:pt x="23658" y="3358"/>
                      <a:pt x="26075" y="739"/>
                    </a:cubicBezTo>
                    <a:cubicBezTo>
                      <a:pt x="26028" y="263"/>
                      <a:pt x="25992" y="1"/>
                      <a:pt x="25992" y="1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45"/>
              <p:cNvSpPr/>
              <p:nvPr/>
            </p:nvSpPr>
            <p:spPr>
              <a:xfrm>
                <a:off x="6069200" y="2319475"/>
                <a:ext cx="262250" cy="30675"/>
              </a:xfrm>
              <a:custGeom>
                <a:rect b="b" l="l" r="r" t="t"/>
                <a:pathLst>
                  <a:path extrusionOk="0" h="1227" w="10490">
                    <a:moveTo>
                      <a:pt x="36" y="0"/>
                    </a:moveTo>
                    <a:lnTo>
                      <a:pt x="0" y="679"/>
                    </a:lnTo>
                    <a:lnTo>
                      <a:pt x="167" y="691"/>
                    </a:lnTo>
                    <a:lnTo>
                      <a:pt x="10347" y="1226"/>
                    </a:lnTo>
                    <a:cubicBezTo>
                      <a:pt x="10395" y="1000"/>
                      <a:pt x="10442" y="774"/>
                      <a:pt x="10490" y="560"/>
                    </a:cubicBezTo>
                    <a:lnTo>
                      <a:pt x="751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45"/>
              <p:cNvSpPr/>
              <p:nvPr/>
            </p:nvSpPr>
            <p:spPr>
              <a:xfrm>
                <a:off x="5947750" y="2173025"/>
                <a:ext cx="52725" cy="244700"/>
              </a:xfrm>
              <a:custGeom>
                <a:rect b="b" l="l" r="r" t="t"/>
                <a:pathLst>
                  <a:path extrusionOk="0" h="9788" w="2109">
                    <a:moveTo>
                      <a:pt x="620" y="0"/>
                    </a:moveTo>
                    <a:cubicBezTo>
                      <a:pt x="406" y="131"/>
                      <a:pt x="203" y="262"/>
                      <a:pt x="1" y="393"/>
                    </a:cubicBezTo>
                    <a:lnTo>
                      <a:pt x="1406" y="9632"/>
                    </a:lnTo>
                    <a:lnTo>
                      <a:pt x="1429" y="9787"/>
                    </a:lnTo>
                    <a:lnTo>
                      <a:pt x="2108" y="9680"/>
                    </a:lnTo>
                    <a:lnTo>
                      <a:pt x="1989" y="8966"/>
                    </a:lnTo>
                    <a:lnTo>
                      <a:pt x="620" y="0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45"/>
              <p:cNvSpPr/>
              <p:nvPr/>
            </p:nvSpPr>
            <p:spPr>
              <a:xfrm>
                <a:off x="5894175" y="2519475"/>
                <a:ext cx="349475" cy="70875"/>
              </a:xfrm>
              <a:custGeom>
                <a:rect b="b" l="l" r="r" t="t"/>
                <a:pathLst>
                  <a:path extrusionOk="0" h="2835" w="13979">
                    <a:moveTo>
                      <a:pt x="108" y="1"/>
                    </a:moveTo>
                    <a:lnTo>
                      <a:pt x="1" y="680"/>
                    </a:lnTo>
                    <a:lnTo>
                      <a:pt x="191" y="703"/>
                    </a:lnTo>
                    <a:lnTo>
                      <a:pt x="13609" y="2835"/>
                    </a:lnTo>
                    <a:cubicBezTo>
                      <a:pt x="13705" y="2692"/>
                      <a:pt x="13788" y="2549"/>
                      <a:pt x="13871" y="2406"/>
                    </a:cubicBezTo>
                    <a:lnTo>
                      <a:pt x="13979" y="2204"/>
                    </a:lnTo>
                    <a:lnTo>
                      <a:pt x="715" y="9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45"/>
              <p:cNvSpPr/>
              <p:nvPr/>
            </p:nvSpPr>
            <p:spPr>
              <a:xfrm>
                <a:off x="5718850" y="2386725"/>
                <a:ext cx="86650" cy="257800"/>
              </a:xfrm>
              <a:custGeom>
                <a:rect b="b" l="l" r="r" t="t"/>
                <a:pathLst>
                  <a:path extrusionOk="0" h="10312" w="3466">
                    <a:moveTo>
                      <a:pt x="477" y="1"/>
                    </a:moveTo>
                    <a:cubicBezTo>
                      <a:pt x="310" y="263"/>
                      <a:pt x="156" y="525"/>
                      <a:pt x="1" y="787"/>
                    </a:cubicBezTo>
                    <a:lnTo>
                      <a:pt x="2799" y="10240"/>
                    </a:lnTo>
                    <a:lnTo>
                      <a:pt x="2823" y="10312"/>
                    </a:lnTo>
                    <a:lnTo>
                      <a:pt x="3466" y="10109"/>
                    </a:lnTo>
                    <a:lnTo>
                      <a:pt x="3323" y="9609"/>
                    </a:lnTo>
                    <a:lnTo>
                      <a:pt x="477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45"/>
              <p:cNvSpPr/>
              <p:nvPr/>
            </p:nvSpPr>
            <p:spPr>
              <a:xfrm>
                <a:off x="4749700" y="1904450"/>
                <a:ext cx="303025" cy="585900"/>
              </a:xfrm>
              <a:custGeom>
                <a:rect b="b" l="l" r="r" t="t"/>
                <a:pathLst>
                  <a:path extrusionOk="0" h="23436" w="12121">
                    <a:moveTo>
                      <a:pt x="789" y="1"/>
                    </a:moveTo>
                    <a:cubicBezTo>
                      <a:pt x="617" y="1"/>
                      <a:pt x="473" y="125"/>
                      <a:pt x="441" y="289"/>
                    </a:cubicBezTo>
                    <a:cubicBezTo>
                      <a:pt x="0" y="3099"/>
                      <a:pt x="1143" y="6921"/>
                      <a:pt x="3810" y="11648"/>
                    </a:cubicBezTo>
                    <a:cubicBezTo>
                      <a:pt x="5775" y="15113"/>
                      <a:pt x="8561" y="19077"/>
                      <a:pt x="12121" y="23435"/>
                    </a:cubicBezTo>
                    <a:lnTo>
                      <a:pt x="12121" y="22364"/>
                    </a:lnTo>
                    <a:cubicBezTo>
                      <a:pt x="4203" y="12505"/>
                      <a:pt x="405" y="4945"/>
                      <a:pt x="1119" y="397"/>
                    </a:cubicBezTo>
                    <a:cubicBezTo>
                      <a:pt x="1143" y="218"/>
                      <a:pt x="1012" y="39"/>
                      <a:pt x="833" y="4"/>
                    </a:cubicBezTo>
                    <a:cubicBezTo>
                      <a:pt x="818" y="2"/>
                      <a:pt x="803" y="1"/>
                      <a:pt x="789" y="1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45"/>
              <p:cNvSpPr/>
              <p:nvPr/>
            </p:nvSpPr>
            <p:spPr>
              <a:xfrm>
                <a:off x="4667825" y="2015175"/>
                <a:ext cx="126250" cy="78525"/>
              </a:xfrm>
              <a:custGeom>
                <a:rect b="b" l="l" r="r" t="t"/>
                <a:pathLst>
                  <a:path extrusionOk="0" h="3141" w="5050">
                    <a:moveTo>
                      <a:pt x="1755" y="1"/>
                    </a:moveTo>
                    <a:cubicBezTo>
                      <a:pt x="791" y="1"/>
                      <a:pt x="1" y="290"/>
                      <a:pt x="1" y="290"/>
                    </a:cubicBezTo>
                    <a:cubicBezTo>
                      <a:pt x="1533" y="2624"/>
                      <a:pt x="2924" y="3141"/>
                      <a:pt x="3856" y="3141"/>
                    </a:cubicBezTo>
                    <a:cubicBezTo>
                      <a:pt x="4598" y="3141"/>
                      <a:pt x="5049" y="2814"/>
                      <a:pt x="5049" y="2814"/>
                    </a:cubicBezTo>
                    <a:cubicBezTo>
                      <a:pt x="4589" y="500"/>
                      <a:pt x="3022" y="1"/>
                      <a:pt x="1755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45"/>
              <p:cNvSpPr/>
              <p:nvPr/>
            </p:nvSpPr>
            <p:spPr>
              <a:xfrm>
                <a:off x="4782425" y="2010800"/>
                <a:ext cx="143800" cy="130400"/>
              </a:xfrm>
              <a:custGeom>
                <a:rect b="b" l="l" r="r" t="t"/>
                <a:pathLst>
                  <a:path extrusionOk="0" h="5216" w="5752">
                    <a:moveTo>
                      <a:pt x="3989" y="0"/>
                    </a:moveTo>
                    <a:lnTo>
                      <a:pt x="3989" y="0"/>
                    </a:lnTo>
                    <a:cubicBezTo>
                      <a:pt x="1" y="3001"/>
                      <a:pt x="1775" y="5215"/>
                      <a:pt x="1775" y="5215"/>
                    </a:cubicBezTo>
                    <a:cubicBezTo>
                      <a:pt x="5751" y="4167"/>
                      <a:pt x="3989" y="0"/>
                      <a:pt x="3989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45"/>
              <p:cNvSpPr/>
              <p:nvPr/>
            </p:nvSpPr>
            <p:spPr>
              <a:xfrm>
                <a:off x="4708325" y="1824750"/>
                <a:ext cx="145275" cy="141725"/>
              </a:xfrm>
              <a:custGeom>
                <a:rect b="b" l="l" r="r" t="t"/>
                <a:pathLst>
                  <a:path extrusionOk="0" h="5669" w="5811">
                    <a:moveTo>
                      <a:pt x="2762" y="1"/>
                    </a:moveTo>
                    <a:lnTo>
                      <a:pt x="2762" y="1"/>
                    </a:lnTo>
                    <a:cubicBezTo>
                      <a:pt x="0" y="4180"/>
                      <a:pt x="2405" y="5668"/>
                      <a:pt x="2405" y="5668"/>
                    </a:cubicBezTo>
                    <a:cubicBezTo>
                      <a:pt x="5810" y="3347"/>
                      <a:pt x="2763" y="1"/>
                      <a:pt x="2762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45"/>
              <p:cNvSpPr/>
              <p:nvPr/>
            </p:nvSpPr>
            <p:spPr>
              <a:xfrm>
                <a:off x="4749100" y="2211400"/>
                <a:ext cx="139925" cy="66100"/>
              </a:xfrm>
              <a:custGeom>
                <a:rect b="b" l="l" r="r" t="t"/>
                <a:pathLst>
                  <a:path extrusionOk="0" h="2644" w="5597">
                    <a:moveTo>
                      <a:pt x="2859" y="0"/>
                    </a:moveTo>
                    <a:cubicBezTo>
                      <a:pt x="1336" y="0"/>
                      <a:pt x="0" y="1120"/>
                      <a:pt x="0" y="1120"/>
                    </a:cubicBezTo>
                    <a:cubicBezTo>
                      <a:pt x="1556" y="2287"/>
                      <a:pt x="2748" y="2644"/>
                      <a:pt x="3624" y="2644"/>
                    </a:cubicBezTo>
                    <a:cubicBezTo>
                      <a:pt x="5000" y="2644"/>
                      <a:pt x="5596" y="1763"/>
                      <a:pt x="5596" y="1763"/>
                    </a:cubicBezTo>
                    <a:cubicBezTo>
                      <a:pt x="4788" y="418"/>
                      <a:pt x="3788" y="0"/>
                      <a:pt x="2859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45"/>
              <p:cNvSpPr/>
              <p:nvPr/>
            </p:nvSpPr>
            <p:spPr>
              <a:xfrm>
                <a:off x="4877675" y="2169150"/>
                <a:ext cx="146775" cy="138425"/>
              </a:xfrm>
              <a:custGeom>
                <a:rect b="b" l="l" r="r" t="t"/>
                <a:pathLst>
                  <a:path extrusionOk="0" h="5537" w="5871">
                    <a:moveTo>
                      <a:pt x="3418" y="0"/>
                    </a:moveTo>
                    <a:lnTo>
                      <a:pt x="3418" y="0"/>
                    </a:lnTo>
                    <a:cubicBezTo>
                      <a:pt x="1" y="3656"/>
                      <a:pt x="2132" y="5537"/>
                      <a:pt x="2132" y="5537"/>
                    </a:cubicBezTo>
                    <a:cubicBezTo>
                      <a:pt x="5870" y="3810"/>
                      <a:pt x="3418" y="1"/>
                      <a:pt x="3418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45"/>
              <p:cNvSpPr/>
              <p:nvPr/>
            </p:nvSpPr>
            <p:spPr>
              <a:xfrm>
                <a:off x="4841075" y="2341125"/>
                <a:ext cx="140225" cy="65775"/>
              </a:xfrm>
              <a:custGeom>
                <a:rect b="b" l="l" r="r" t="t"/>
                <a:pathLst>
                  <a:path extrusionOk="0" h="2631" w="5609">
                    <a:moveTo>
                      <a:pt x="2888" y="1"/>
                    </a:moveTo>
                    <a:cubicBezTo>
                      <a:pt x="1343" y="1"/>
                      <a:pt x="0" y="1170"/>
                      <a:pt x="0" y="1170"/>
                    </a:cubicBezTo>
                    <a:cubicBezTo>
                      <a:pt x="1542" y="2285"/>
                      <a:pt x="2723" y="2631"/>
                      <a:pt x="3594" y="2631"/>
                    </a:cubicBezTo>
                    <a:cubicBezTo>
                      <a:pt x="5010" y="2631"/>
                      <a:pt x="5608" y="1718"/>
                      <a:pt x="5608" y="1718"/>
                    </a:cubicBezTo>
                    <a:cubicBezTo>
                      <a:pt x="4789" y="411"/>
                      <a:pt x="3803" y="1"/>
                      <a:pt x="2888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45"/>
              <p:cNvSpPr/>
              <p:nvPr/>
            </p:nvSpPr>
            <p:spPr>
              <a:xfrm>
                <a:off x="5915025" y="2586675"/>
                <a:ext cx="559300" cy="332875"/>
              </a:xfrm>
              <a:custGeom>
                <a:rect b="b" l="l" r="r" t="t"/>
                <a:pathLst>
                  <a:path extrusionOk="0" h="13315" w="22372">
                    <a:moveTo>
                      <a:pt x="21988" y="0"/>
                    </a:moveTo>
                    <a:cubicBezTo>
                      <a:pt x="21859" y="0"/>
                      <a:pt x="21734" y="74"/>
                      <a:pt x="21681" y="206"/>
                    </a:cubicBezTo>
                    <a:cubicBezTo>
                      <a:pt x="19776" y="4421"/>
                      <a:pt x="12406" y="8660"/>
                      <a:pt x="274" y="12505"/>
                    </a:cubicBezTo>
                    <a:lnTo>
                      <a:pt x="0" y="13315"/>
                    </a:lnTo>
                    <a:cubicBezTo>
                      <a:pt x="5310" y="11648"/>
                      <a:pt x="9775" y="9898"/>
                      <a:pt x="13287" y="8100"/>
                    </a:cubicBezTo>
                    <a:cubicBezTo>
                      <a:pt x="18098" y="5635"/>
                      <a:pt x="21122" y="3076"/>
                      <a:pt x="22289" y="480"/>
                    </a:cubicBezTo>
                    <a:cubicBezTo>
                      <a:pt x="22372" y="313"/>
                      <a:pt x="22300" y="111"/>
                      <a:pt x="22122" y="28"/>
                    </a:cubicBezTo>
                    <a:cubicBezTo>
                      <a:pt x="22079" y="9"/>
                      <a:pt x="22033" y="0"/>
                      <a:pt x="21988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45"/>
              <p:cNvSpPr/>
              <p:nvPr/>
            </p:nvSpPr>
            <p:spPr>
              <a:xfrm>
                <a:off x="6349900" y="2696500"/>
                <a:ext cx="139625" cy="64300"/>
              </a:xfrm>
              <a:custGeom>
                <a:rect b="b" l="l" r="r" t="t"/>
                <a:pathLst>
                  <a:path extrusionOk="0" h="2572" w="5585">
                    <a:moveTo>
                      <a:pt x="2386" y="0"/>
                    </a:moveTo>
                    <a:cubicBezTo>
                      <a:pt x="1647" y="0"/>
                      <a:pt x="832" y="302"/>
                      <a:pt x="0" y="1147"/>
                    </a:cubicBezTo>
                    <a:cubicBezTo>
                      <a:pt x="0" y="1147"/>
                      <a:pt x="534" y="2572"/>
                      <a:pt x="2611" y="2572"/>
                    </a:cubicBezTo>
                    <a:cubicBezTo>
                      <a:pt x="3376" y="2572"/>
                      <a:pt x="4350" y="2378"/>
                      <a:pt x="5584" y="1850"/>
                    </a:cubicBezTo>
                    <a:cubicBezTo>
                      <a:pt x="5584" y="1850"/>
                      <a:pt x="4218" y="0"/>
                      <a:pt x="2386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45"/>
              <p:cNvSpPr/>
              <p:nvPr/>
            </p:nvSpPr>
            <p:spPr>
              <a:xfrm>
                <a:off x="6223375" y="2614150"/>
                <a:ext cx="136075" cy="139625"/>
              </a:xfrm>
              <a:custGeom>
                <a:rect b="b" l="l" r="r" t="t"/>
                <a:pathLst>
                  <a:path extrusionOk="0" h="5585" w="5443">
                    <a:moveTo>
                      <a:pt x="3751" y="0"/>
                    </a:moveTo>
                    <a:cubicBezTo>
                      <a:pt x="3751" y="0"/>
                      <a:pt x="1" y="2501"/>
                      <a:pt x="2751" y="5584"/>
                    </a:cubicBezTo>
                    <a:cubicBezTo>
                      <a:pt x="2751" y="5584"/>
                      <a:pt x="5442" y="4715"/>
                      <a:pt x="3751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45"/>
              <p:cNvSpPr/>
              <p:nvPr/>
            </p:nvSpPr>
            <p:spPr>
              <a:xfrm>
                <a:off x="6396625" y="2516800"/>
                <a:ext cx="110125" cy="123550"/>
              </a:xfrm>
              <a:custGeom>
                <a:rect b="b" l="l" r="r" t="t"/>
                <a:pathLst>
                  <a:path extrusionOk="0" h="4942" w="4405">
                    <a:moveTo>
                      <a:pt x="4370" y="1"/>
                    </a:moveTo>
                    <a:lnTo>
                      <a:pt x="4370" y="1"/>
                    </a:lnTo>
                    <a:cubicBezTo>
                      <a:pt x="4370" y="1"/>
                      <a:pt x="0" y="1108"/>
                      <a:pt x="1572" y="4942"/>
                    </a:cubicBezTo>
                    <a:cubicBezTo>
                      <a:pt x="1572" y="4942"/>
                      <a:pt x="1575" y="4942"/>
                      <a:pt x="1581" y="4942"/>
                    </a:cubicBezTo>
                    <a:cubicBezTo>
                      <a:pt x="1751" y="4942"/>
                      <a:pt x="4404" y="4864"/>
                      <a:pt x="4370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45"/>
              <p:cNvSpPr/>
              <p:nvPr/>
            </p:nvSpPr>
            <p:spPr>
              <a:xfrm>
                <a:off x="6177850" y="2804000"/>
                <a:ext cx="125625" cy="75325"/>
              </a:xfrm>
              <a:custGeom>
                <a:rect b="b" l="l" r="r" t="t"/>
                <a:pathLst>
                  <a:path extrusionOk="0" h="3013" w="5025">
                    <a:moveTo>
                      <a:pt x="1696" y="0"/>
                    </a:moveTo>
                    <a:cubicBezTo>
                      <a:pt x="1197" y="0"/>
                      <a:pt x="633" y="127"/>
                      <a:pt x="0" y="431"/>
                    </a:cubicBezTo>
                    <a:cubicBezTo>
                      <a:pt x="0" y="431"/>
                      <a:pt x="43" y="3013"/>
                      <a:pt x="4321" y="3013"/>
                    </a:cubicBezTo>
                    <a:cubicBezTo>
                      <a:pt x="4544" y="3013"/>
                      <a:pt x="4778" y="3006"/>
                      <a:pt x="5025" y="2991"/>
                    </a:cubicBezTo>
                    <a:cubicBezTo>
                      <a:pt x="5025" y="2991"/>
                      <a:pt x="4123" y="0"/>
                      <a:pt x="1696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45"/>
              <p:cNvSpPr/>
              <p:nvPr/>
            </p:nvSpPr>
            <p:spPr>
              <a:xfrm>
                <a:off x="6059975" y="2701350"/>
                <a:ext cx="124750" cy="133375"/>
              </a:xfrm>
              <a:custGeom>
                <a:rect b="b" l="l" r="r" t="t"/>
                <a:pathLst>
                  <a:path extrusionOk="0" h="5335" w="4990">
                    <a:moveTo>
                      <a:pt x="4132" y="1"/>
                    </a:moveTo>
                    <a:cubicBezTo>
                      <a:pt x="4131" y="1"/>
                      <a:pt x="0" y="1822"/>
                      <a:pt x="2179" y="5335"/>
                    </a:cubicBezTo>
                    <a:cubicBezTo>
                      <a:pt x="2179" y="5335"/>
                      <a:pt x="4989" y="4954"/>
                      <a:pt x="4132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45"/>
              <p:cNvSpPr/>
              <p:nvPr/>
            </p:nvSpPr>
            <p:spPr>
              <a:xfrm>
                <a:off x="6030800" y="2860875"/>
                <a:ext cx="124450" cy="76775"/>
              </a:xfrm>
              <a:custGeom>
                <a:rect b="b" l="l" r="r" t="t"/>
                <a:pathLst>
                  <a:path extrusionOk="0" h="3071" w="4978">
                    <a:moveTo>
                      <a:pt x="1639" y="1"/>
                    </a:moveTo>
                    <a:cubicBezTo>
                      <a:pt x="1157" y="1"/>
                      <a:pt x="612" y="117"/>
                      <a:pt x="1" y="394"/>
                    </a:cubicBezTo>
                    <a:cubicBezTo>
                      <a:pt x="1" y="394"/>
                      <a:pt x="1" y="3070"/>
                      <a:pt x="4511" y="3070"/>
                    </a:cubicBezTo>
                    <a:cubicBezTo>
                      <a:pt x="4661" y="3070"/>
                      <a:pt x="4817" y="3067"/>
                      <a:pt x="4977" y="3061"/>
                    </a:cubicBezTo>
                    <a:cubicBezTo>
                      <a:pt x="4977" y="3061"/>
                      <a:pt x="4118" y="1"/>
                      <a:pt x="1639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45"/>
              <p:cNvSpPr/>
              <p:nvPr/>
            </p:nvSpPr>
            <p:spPr>
              <a:xfrm>
                <a:off x="4388625" y="4329825"/>
                <a:ext cx="1753525" cy="111650"/>
              </a:xfrm>
              <a:custGeom>
                <a:rect b="b" l="l" r="r" t="t"/>
                <a:pathLst>
                  <a:path extrusionOk="0" h="4466" w="70141">
                    <a:moveTo>
                      <a:pt x="35065" y="1"/>
                    </a:moveTo>
                    <a:cubicBezTo>
                      <a:pt x="15705" y="1"/>
                      <a:pt x="1" y="1001"/>
                      <a:pt x="1" y="2239"/>
                    </a:cubicBezTo>
                    <a:cubicBezTo>
                      <a:pt x="1" y="3465"/>
                      <a:pt x="15705" y="4465"/>
                      <a:pt x="35065" y="4465"/>
                    </a:cubicBezTo>
                    <a:cubicBezTo>
                      <a:pt x="54436" y="4465"/>
                      <a:pt x="70140" y="3465"/>
                      <a:pt x="70140" y="2239"/>
                    </a:cubicBezTo>
                    <a:cubicBezTo>
                      <a:pt x="70140" y="1001"/>
                      <a:pt x="54436" y="1"/>
                      <a:pt x="350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45"/>
              <p:cNvSpPr/>
              <p:nvPr/>
            </p:nvSpPr>
            <p:spPr>
              <a:xfrm>
                <a:off x="5546525" y="2596875"/>
                <a:ext cx="493525" cy="1788950"/>
              </a:xfrm>
              <a:custGeom>
                <a:rect b="b" l="l" r="r" t="t"/>
                <a:pathLst>
                  <a:path extrusionOk="0" h="71558" w="19741">
                    <a:moveTo>
                      <a:pt x="0" y="1"/>
                    </a:moveTo>
                    <a:lnTo>
                      <a:pt x="0" y="71557"/>
                    </a:lnTo>
                    <a:lnTo>
                      <a:pt x="8573" y="71557"/>
                    </a:lnTo>
                    <a:cubicBezTo>
                      <a:pt x="11013" y="71557"/>
                      <a:pt x="13061" y="69676"/>
                      <a:pt x="13299" y="67199"/>
                    </a:cubicBezTo>
                    <a:lnTo>
                      <a:pt x="197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45"/>
              <p:cNvSpPr/>
              <p:nvPr/>
            </p:nvSpPr>
            <p:spPr>
              <a:xfrm>
                <a:off x="4410350" y="2451325"/>
                <a:ext cx="1710675" cy="145575"/>
              </a:xfrm>
              <a:custGeom>
                <a:rect b="b" l="l" r="r" t="t"/>
                <a:pathLst>
                  <a:path extrusionOk="0" h="5823" w="68427">
                    <a:moveTo>
                      <a:pt x="1311" y="0"/>
                    </a:moveTo>
                    <a:cubicBezTo>
                      <a:pt x="584" y="0"/>
                      <a:pt x="1" y="584"/>
                      <a:pt x="1" y="1310"/>
                    </a:cubicBezTo>
                    <a:lnTo>
                      <a:pt x="1" y="4525"/>
                    </a:lnTo>
                    <a:cubicBezTo>
                      <a:pt x="1" y="5239"/>
                      <a:pt x="584" y="5823"/>
                      <a:pt x="1311" y="5823"/>
                    </a:cubicBezTo>
                    <a:lnTo>
                      <a:pt x="67116" y="5823"/>
                    </a:lnTo>
                    <a:cubicBezTo>
                      <a:pt x="67843" y="5823"/>
                      <a:pt x="68426" y="5239"/>
                      <a:pt x="68426" y="4525"/>
                    </a:cubicBezTo>
                    <a:lnTo>
                      <a:pt x="68426" y="1310"/>
                    </a:lnTo>
                    <a:cubicBezTo>
                      <a:pt x="68426" y="584"/>
                      <a:pt x="67843" y="0"/>
                      <a:pt x="671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45"/>
              <p:cNvSpPr/>
              <p:nvPr/>
            </p:nvSpPr>
            <p:spPr>
              <a:xfrm>
                <a:off x="4481200" y="2596875"/>
                <a:ext cx="1387400" cy="1788950"/>
              </a:xfrm>
              <a:custGeom>
                <a:rect b="b" l="l" r="r" t="t"/>
                <a:pathLst>
                  <a:path extrusionOk="0" h="71558" w="55496">
                    <a:moveTo>
                      <a:pt x="1" y="1"/>
                    </a:moveTo>
                    <a:lnTo>
                      <a:pt x="536" y="6097"/>
                    </a:lnTo>
                    <a:lnTo>
                      <a:pt x="5966" y="67152"/>
                    </a:lnTo>
                    <a:cubicBezTo>
                      <a:pt x="6192" y="69640"/>
                      <a:pt x="8275" y="71557"/>
                      <a:pt x="10788" y="71557"/>
                    </a:cubicBezTo>
                    <a:lnTo>
                      <a:pt x="49138" y="71557"/>
                    </a:lnTo>
                    <a:lnTo>
                      <a:pt x="55341" y="1822"/>
                    </a:lnTo>
                    <a:lnTo>
                      <a:pt x="5549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45"/>
              <p:cNvSpPr/>
              <p:nvPr/>
            </p:nvSpPr>
            <p:spPr>
              <a:xfrm>
                <a:off x="4481186" y="2596861"/>
                <a:ext cx="1433878" cy="106321"/>
              </a:xfrm>
              <a:custGeom>
                <a:rect b="b" l="l" r="r" t="t"/>
                <a:pathLst>
                  <a:path extrusionOk="0" h="4252" w="55496">
                    <a:moveTo>
                      <a:pt x="1" y="1"/>
                    </a:moveTo>
                    <a:lnTo>
                      <a:pt x="405" y="4251"/>
                    </a:lnTo>
                    <a:lnTo>
                      <a:pt x="55246" y="2429"/>
                    </a:lnTo>
                    <a:lnTo>
                      <a:pt x="554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45"/>
              <p:cNvSpPr/>
              <p:nvPr/>
            </p:nvSpPr>
            <p:spPr>
              <a:xfrm>
                <a:off x="5842075" y="4448000"/>
                <a:ext cx="745375" cy="91100"/>
              </a:xfrm>
              <a:custGeom>
                <a:rect b="b" l="l" r="r" t="t"/>
                <a:pathLst>
                  <a:path extrusionOk="0" h="3644" w="29815">
                    <a:moveTo>
                      <a:pt x="14731" y="0"/>
                    </a:moveTo>
                    <a:cubicBezTo>
                      <a:pt x="6585" y="0"/>
                      <a:pt x="1" y="817"/>
                      <a:pt x="1" y="1810"/>
                    </a:cubicBezTo>
                    <a:cubicBezTo>
                      <a:pt x="1" y="2810"/>
                      <a:pt x="6668" y="3632"/>
                      <a:pt x="14908" y="3644"/>
                    </a:cubicBezTo>
                    <a:cubicBezTo>
                      <a:pt x="23135" y="3644"/>
                      <a:pt x="29814" y="2834"/>
                      <a:pt x="29814" y="1822"/>
                    </a:cubicBezTo>
                    <a:cubicBezTo>
                      <a:pt x="29814" y="822"/>
                      <a:pt x="23135" y="0"/>
                      <a:pt x="14908" y="0"/>
                    </a:cubicBezTo>
                    <a:cubicBezTo>
                      <a:pt x="14849" y="0"/>
                      <a:pt x="14790" y="0"/>
                      <a:pt x="147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45"/>
              <p:cNvSpPr/>
              <p:nvPr/>
            </p:nvSpPr>
            <p:spPr>
              <a:xfrm>
                <a:off x="5943000" y="3218375"/>
                <a:ext cx="199750" cy="174150"/>
              </a:xfrm>
              <a:custGeom>
                <a:rect b="b" l="l" r="r" t="t"/>
                <a:pathLst>
                  <a:path extrusionOk="0" h="6966" w="7990">
                    <a:moveTo>
                      <a:pt x="7263" y="1"/>
                    </a:moveTo>
                    <a:cubicBezTo>
                      <a:pt x="7263" y="1"/>
                      <a:pt x="4167" y="3025"/>
                      <a:pt x="2739" y="4037"/>
                    </a:cubicBezTo>
                    <a:cubicBezTo>
                      <a:pt x="2739" y="4037"/>
                      <a:pt x="1858" y="3823"/>
                      <a:pt x="0" y="3299"/>
                    </a:cubicBezTo>
                    <a:lnTo>
                      <a:pt x="0" y="6073"/>
                    </a:lnTo>
                    <a:cubicBezTo>
                      <a:pt x="1191" y="6549"/>
                      <a:pt x="2381" y="6942"/>
                      <a:pt x="3143" y="6966"/>
                    </a:cubicBezTo>
                    <a:cubicBezTo>
                      <a:pt x="3143" y="6966"/>
                      <a:pt x="5906" y="5299"/>
                      <a:pt x="7989" y="3108"/>
                    </a:cubicBezTo>
                    <a:lnTo>
                      <a:pt x="7263" y="1"/>
                    </a:ln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45"/>
              <p:cNvSpPr/>
              <p:nvPr/>
            </p:nvSpPr>
            <p:spPr>
              <a:xfrm>
                <a:off x="6050150" y="3652950"/>
                <a:ext cx="181300" cy="794475"/>
              </a:xfrm>
              <a:custGeom>
                <a:rect b="b" l="l" r="r" t="t"/>
                <a:pathLst>
                  <a:path extrusionOk="0" h="31779" w="7252">
                    <a:moveTo>
                      <a:pt x="7251" y="1"/>
                    </a:moveTo>
                    <a:lnTo>
                      <a:pt x="1524" y="537"/>
                    </a:lnTo>
                    <a:lnTo>
                      <a:pt x="0" y="15491"/>
                    </a:lnTo>
                    <a:lnTo>
                      <a:pt x="1334" y="31779"/>
                    </a:lnTo>
                    <a:lnTo>
                      <a:pt x="3453" y="31779"/>
                    </a:lnTo>
                    <a:cubicBezTo>
                      <a:pt x="3965" y="26016"/>
                      <a:pt x="4775" y="20980"/>
                      <a:pt x="3810" y="17039"/>
                    </a:cubicBezTo>
                    <a:lnTo>
                      <a:pt x="7251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45"/>
              <p:cNvSpPr/>
              <p:nvPr/>
            </p:nvSpPr>
            <p:spPr>
              <a:xfrm>
                <a:off x="5984675" y="4441450"/>
                <a:ext cx="156575" cy="57475"/>
              </a:xfrm>
              <a:custGeom>
                <a:rect b="b" l="l" r="r" t="t"/>
                <a:pathLst>
                  <a:path extrusionOk="0" h="2299" w="6263">
                    <a:moveTo>
                      <a:pt x="3941" y="0"/>
                    </a:moveTo>
                    <a:cubicBezTo>
                      <a:pt x="2786" y="810"/>
                      <a:pt x="1572" y="298"/>
                      <a:pt x="786" y="822"/>
                    </a:cubicBezTo>
                    <a:cubicBezTo>
                      <a:pt x="0" y="1334"/>
                      <a:pt x="24" y="2298"/>
                      <a:pt x="24" y="2298"/>
                    </a:cubicBezTo>
                    <a:lnTo>
                      <a:pt x="6227" y="2298"/>
                    </a:lnTo>
                    <a:cubicBezTo>
                      <a:pt x="6227" y="2298"/>
                      <a:pt x="6263" y="1036"/>
                      <a:pt x="6263" y="667"/>
                    </a:cubicBezTo>
                    <a:cubicBezTo>
                      <a:pt x="6263" y="298"/>
                      <a:pt x="6144" y="120"/>
                      <a:pt x="6144" y="120"/>
                    </a:cubicBezTo>
                    <a:cubicBezTo>
                      <a:pt x="5716" y="157"/>
                      <a:pt x="5369" y="172"/>
                      <a:pt x="5089" y="172"/>
                    </a:cubicBezTo>
                    <a:cubicBezTo>
                      <a:pt x="4127" y="172"/>
                      <a:pt x="3941" y="0"/>
                      <a:pt x="39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45"/>
              <p:cNvSpPr/>
              <p:nvPr/>
            </p:nvSpPr>
            <p:spPr>
              <a:xfrm>
                <a:off x="6197775" y="3647300"/>
                <a:ext cx="228925" cy="800750"/>
              </a:xfrm>
              <a:custGeom>
                <a:rect b="b" l="l" r="r" t="t"/>
                <a:pathLst>
                  <a:path extrusionOk="0" h="32030" w="9157">
                    <a:moveTo>
                      <a:pt x="5609" y="1"/>
                    </a:moveTo>
                    <a:lnTo>
                      <a:pt x="1" y="1322"/>
                    </a:lnTo>
                    <a:lnTo>
                      <a:pt x="1668" y="16705"/>
                    </a:lnTo>
                    <a:lnTo>
                      <a:pt x="7014" y="31766"/>
                    </a:lnTo>
                    <a:cubicBezTo>
                      <a:pt x="7358" y="31958"/>
                      <a:pt x="7729" y="32029"/>
                      <a:pt x="8116" y="32029"/>
                    </a:cubicBezTo>
                    <a:cubicBezTo>
                      <a:pt x="8453" y="32029"/>
                      <a:pt x="8802" y="31975"/>
                      <a:pt x="9157" y="31897"/>
                    </a:cubicBezTo>
                    <a:cubicBezTo>
                      <a:pt x="8752" y="27480"/>
                      <a:pt x="6835" y="18586"/>
                      <a:pt x="5609" y="16669"/>
                    </a:cubicBezTo>
                    <a:lnTo>
                      <a:pt x="5609" y="1"/>
                    </a:lnTo>
                    <a:close/>
                  </a:path>
                </a:pathLst>
              </a:custGeom>
              <a:solidFill>
                <a:srgbClr val="0D41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45"/>
              <p:cNvSpPr/>
              <p:nvPr/>
            </p:nvSpPr>
            <p:spPr>
              <a:xfrm>
                <a:off x="6274875" y="4441450"/>
                <a:ext cx="155400" cy="57775"/>
              </a:xfrm>
              <a:custGeom>
                <a:rect b="b" l="l" r="r" t="t"/>
                <a:pathLst>
                  <a:path extrusionOk="0" h="2311" w="6216">
                    <a:moveTo>
                      <a:pt x="3930" y="0"/>
                    </a:moveTo>
                    <a:cubicBezTo>
                      <a:pt x="2775" y="810"/>
                      <a:pt x="1572" y="310"/>
                      <a:pt x="786" y="822"/>
                    </a:cubicBezTo>
                    <a:cubicBezTo>
                      <a:pt x="1" y="1334"/>
                      <a:pt x="24" y="2310"/>
                      <a:pt x="24" y="2310"/>
                    </a:cubicBezTo>
                    <a:lnTo>
                      <a:pt x="6216" y="2310"/>
                    </a:lnTo>
                    <a:cubicBezTo>
                      <a:pt x="6216" y="2310"/>
                      <a:pt x="6216" y="1048"/>
                      <a:pt x="6216" y="679"/>
                    </a:cubicBezTo>
                    <a:cubicBezTo>
                      <a:pt x="6216" y="310"/>
                      <a:pt x="6073" y="131"/>
                      <a:pt x="6073" y="131"/>
                    </a:cubicBezTo>
                    <a:cubicBezTo>
                      <a:pt x="5669" y="164"/>
                      <a:pt x="5341" y="177"/>
                      <a:pt x="5073" y="177"/>
                    </a:cubicBezTo>
                    <a:cubicBezTo>
                      <a:pt x="4085" y="177"/>
                      <a:pt x="3930" y="0"/>
                      <a:pt x="39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45"/>
              <p:cNvSpPr/>
              <p:nvPr/>
            </p:nvSpPr>
            <p:spPr>
              <a:xfrm>
                <a:off x="6071575" y="3196650"/>
                <a:ext cx="305125" cy="519150"/>
              </a:xfrm>
              <a:custGeom>
                <a:rect b="b" l="l" r="r" t="t"/>
                <a:pathLst>
                  <a:path extrusionOk="0" h="20766" w="12205">
                    <a:moveTo>
                      <a:pt x="7799" y="1"/>
                    </a:moveTo>
                    <a:lnTo>
                      <a:pt x="4966" y="489"/>
                    </a:lnTo>
                    <a:lnTo>
                      <a:pt x="4477" y="548"/>
                    </a:lnTo>
                    <a:lnTo>
                      <a:pt x="4299" y="572"/>
                    </a:lnTo>
                    <a:lnTo>
                      <a:pt x="2120" y="870"/>
                    </a:lnTo>
                    <a:lnTo>
                      <a:pt x="1" y="19324"/>
                    </a:lnTo>
                    <a:cubicBezTo>
                      <a:pt x="275" y="19777"/>
                      <a:pt x="1203" y="20134"/>
                      <a:pt x="2013" y="20325"/>
                    </a:cubicBezTo>
                    <a:cubicBezTo>
                      <a:pt x="2060" y="20348"/>
                      <a:pt x="2120" y="20360"/>
                      <a:pt x="2168" y="20372"/>
                    </a:cubicBezTo>
                    <a:cubicBezTo>
                      <a:pt x="2311" y="20396"/>
                      <a:pt x="2441" y="20420"/>
                      <a:pt x="2572" y="20444"/>
                    </a:cubicBezTo>
                    <a:cubicBezTo>
                      <a:pt x="3882" y="20670"/>
                      <a:pt x="5216" y="20765"/>
                      <a:pt x="6537" y="20765"/>
                    </a:cubicBezTo>
                    <a:cubicBezTo>
                      <a:pt x="6787" y="20765"/>
                      <a:pt x="7049" y="20741"/>
                      <a:pt x="7323" y="20706"/>
                    </a:cubicBezTo>
                    <a:cubicBezTo>
                      <a:pt x="7371" y="20706"/>
                      <a:pt x="7430" y="20694"/>
                      <a:pt x="7478" y="20694"/>
                    </a:cubicBezTo>
                    <a:cubicBezTo>
                      <a:pt x="8871" y="20491"/>
                      <a:pt x="10407" y="19884"/>
                      <a:pt x="11181" y="19110"/>
                    </a:cubicBezTo>
                    <a:lnTo>
                      <a:pt x="10061" y="14062"/>
                    </a:lnTo>
                    <a:lnTo>
                      <a:pt x="12205" y="1513"/>
                    </a:lnTo>
                    <a:lnTo>
                      <a:pt x="9335" y="536"/>
                    </a:lnTo>
                    <a:lnTo>
                      <a:pt x="9180" y="477"/>
                    </a:lnTo>
                    <a:lnTo>
                      <a:pt x="8526" y="251"/>
                    </a:lnTo>
                    <a:lnTo>
                      <a:pt x="7799" y="1"/>
                    </a:lnTo>
                    <a:close/>
                  </a:path>
                </a:pathLst>
              </a:custGeom>
              <a:solidFill>
                <a:srgbClr val="40B4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45"/>
              <p:cNvSpPr/>
              <p:nvPr/>
            </p:nvSpPr>
            <p:spPr>
              <a:xfrm>
                <a:off x="6126050" y="2985325"/>
                <a:ext cx="43775" cy="79500"/>
              </a:xfrm>
              <a:custGeom>
                <a:rect b="b" l="l" r="r" t="t"/>
                <a:pathLst>
                  <a:path extrusionOk="0" h="3180" w="1751">
                    <a:moveTo>
                      <a:pt x="763" y="0"/>
                    </a:moveTo>
                    <a:cubicBezTo>
                      <a:pt x="762" y="0"/>
                      <a:pt x="1" y="381"/>
                      <a:pt x="96" y="1679"/>
                    </a:cubicBezTo>
                    <a:cubicBezTo>
                      <a:pt x="179" y="2977"/>
                      <a:pt x="655" y="3179"/>
                      <a:pt x="655" y="3179"/>
                    </a:cubicBezTo>
                    <a:cubicBezTo>
                      <a:pt x="655" y="3179"/>
                      <a:pt x="1751" y="465"/>
                      <a:pt x="763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45"/>
              <p:cNvSpPr/>
              <p:nvPr/>
            </p:nvSpPr>
            <p:spPr>
              <a:xfrm>
                <a:off x="6203450" y="3139225"/>
                <a:ext cx="73250" cy="77200"/>
              </a:xfrm>
              <a:custGeom>
                <a:rect b="b" l="l" r="r" t="t"/>
                <a:pathLst>
                  <a:path extrusionOk="0" h="3088" w="2930">
                    <a:moveTo>
                      <a:pt x="1881" y="1"/>
                    </a:moveTo>
                    <a:cubicBezTo>
                      <a:pt x="1478" y="1"/>
                      <a:pt x="1046" y="49"/>
                      <a:pt x="715" y="95"/>
                    </a:cubicBezTo>
                    <a:cubicBezTo>
                      <a:pt x="393" y="143"/>
                      <a:pt x="167" y="190"/>
                      <a:pt x="167" y="190"/>
                    </a:cubicBezTo>
                    <a:lnTo>
                      <a:pt x="60" y="1798"/>
                    </a:lnTo>
                    <a:lnTo>
                      <a:pt x="0" y="2774"/>
                    </a:lnTo>
                    <a:cubicBezTo>
                      <a:pt x="242" y="3005"/>
                      <a:pt x="551" y="3087"/>
                      <a:pt x="867" y="3087"/>
                    </a:cubicBezTo>
                    <a:cubicBezTo>
                      <a:pt x="1643" y="3087"/>
                      <a:pt x="2465" y="2595"/>
                      <a:pt x="2465" y="2595"/>
                    </a:cubicBezTo>
                    <a:lnTo>
                      <a:pt x="2929" y="238"/>
                    </a:lnTo>
                    <a:cubicBezTo>
                      <a:pt x="2725" y="58"/>
                      <a:pt x="2320" y="1"/>
                      <a:pt x="1881" y="1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45"/>
              <p:cNvSpPr/>
              <p:nvPr/>
            </p:nvSpPr>
            <p:spPr>
              <a:xfrm>
                <a:off x="6204925" y="3141575"/>
                <a:ext cx="55400" cy="42600"/>
              </a:xfrm>
              <a:custGeom>
                <a:rect b="b" l="l" r="r" t="t"/>
                <a:pathLst>
                  <a:path extrusionOk="0" h="1704" w="2216">
                    <a:moveTo>
                      <a:pt x="656" y="1"/>
                    </a:moveTo>
                    <a:cubicBezTo>
                      <a:pt x="334" y="49"/>
                      <a:pt x="108" y="96"/>
                      <a:pt x="108" y="96"/>
                    </a:cubicBezTo>
                    <a:lnTo>
                      <a:pt x="1" y="1704"/>
                    </a:lnTo>
                    <a:cubicBezTo>
                      <a:pt x="1108" y="1596"/>
                      <a:pt x="2215" y="215"/>
                      <a:pt x="2215" y="215"/>
                    </a:cubicBezTo>
                    <a:lnTo>
                      <a:pt x="656" y="1"/>
                    </a:lnTo>
                    <a:close/>
                  </a:path>
                </a:pathLst>
              </a:custGeom>
              <a:solidFill>
                <a:srgbClr val="ED86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45"/>
              <p:cNvSpPr/>
              <p:nvPr/>
            </p:nvSpPr>
            <p:spPr>
              <a:xfrm>
                <a:off x="6106100" y="2927250"/>
                <a:ext cx="223275" cy="224800"/>
              </a:xfrm>
              <a:custGeom>
                <a:rect b="b" l="l" r="r" t="t"/>
                <a:pathLst>
                  <a:path extrusionOk="0" h="8992" w="8931">
                    <a:moveTo>
                      <a:pt x="1737" y="0"/>
                    </a:moveTo>
                    <a:cubicBezTo>
                      <a:pt x="1279" y="0"/>
                      <a:pt x="916" y="160"/>
                      <a:pt x="691" y="609"/>
                    </a:cubicBezTo>
                    <a:cubicBezTo>
                      <a:pt x="1" y="1966"/>
                      <a:pt x="1620" y="2990"/>
                      <a:pt x="1620" y="2990"/>
                    </a:cubicBezTo>
                    <a:cubicBezTo>
                      <a:pt x="1687" y="2982"/>
                      <a:pt x="1754" y="2978"/>
                      <a:pt x="1822" y="2978"/>
                    </a:cubicBezTo>
                    <a:cubicBezTo>
                      <a:pt x="3750" y="2978"/>
                      <a:pt x="5581" y="6193"/>
                      <a:pt x="5823" y="7217"/>
                    </a:cubicBezTo>
                    <a:cubicBezTo>
                      <a:pt x="6021" y="8063"/>
                      <a:pt x="6285" y="8992"/>
                      <a:pt x="6798" y="8992"/>
                    </a:cubicBezTo>
                    <a:cubicBezTo>
                      <a:pt x="6935" y="8992"/>
                      <a:pt x="7089" y="8926"/>
                      <a:pt x="7264" y="8776"/>
                    </a:cubicBezTo>
                    <a:cubicBezTo>
                      <a:pt x="8109" y="8062"/>
                      <a:pt x="8371" y="5883"/>
                      <a:pt x="8645" y="4264"/>
                    </a:cubicBezTo>
                    <a:cubicBezTo>
                      <a:pt x="8931" y="2657"/>
                      <a:pt x="8264" y="1430"/>
                      <a:pt x="5287" y="894"/>
                    </a:cubicBezTo>
                    <a:cubicBezTo>
                      <a:pt x="3972" y="655"/>
                      <a:pt x="2662" y="0"/>
                      <a:pt x="1737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45"/>
              <p:cNvSpPr/>
              <p:nvPr/>
            </p:nvSpPr>
            <p:spPr>
              <a:xfrm>
                <a:off x="6135575" y="2975700"/>
                <a:ext cx="173250" cy="192250"/>
              </a:xfrm>
              <a:custGeom>
                <a:rect b="b" l="l" r="r" t="t"/>
                <a:pathLst>
                  <a:path extrusionOk="0" h="7690" w="6930">
                    <a:moveTo>
                      <a:pt x="3306" y="0"/>
                    </a:moveTo>
                    <a:cubicBezTo>
                      <a:pt x="2044" y="0"/>
                      <a:pt x="876" y="369"/>
                      <a:pt x="489" y="981"/>
                    </a:cubicBezTo>
                    <a:cubicBezTo>
                      <a:pt x="298" y="1278"/>
                      <a:pt x="179" y="1790"/>
                      <a:pt x="108" y="2409"/>
                    </a:cubicBezTo>
                    <a:cubicBezTo>
                      <a:pt x="108" y="2469"/>
                      <a:pt x="96" y="2528"/>
                      <a:pt x="96" y="2576"/>
                    </a:cubicBezTo>
                    <a:cubicBezTo>
                      <a:pt x="1" y="3588"/>
                      <a:pt x="12" y="4838"/>
                      <a:pt x="60" y="5862"/>
                    </a:cubicBezTo>
                    <a:cubicBezTo>
                      <a:pt x="105" y="6884"/>
                      <a:pt x="952" y="7689"/>
                      <a:pt x="1971" y="7689"/>
                    </a:cubicBezTo>
                    <a:cubicBezTo>
                      <a:pt x="2020" y="7689"/>
                      <a:pt x="2070" y="7688"/>
                      <a:pt x="2120" y="7684"/>
                    </a:cubicBezTo>
                    <a:cubicBezTo>
                      <a:pt x="3418" y="7600"/>
                      <a:pt x="5025" y="7410"/>
                      <a:pt x="5799" y="7029"/>
                    </a:cubicBezTo>
                    <a:cubicBezTo>
                      <a:pt x="6025" y="6910"/>
                      <a:pt x="6192" y="6779"/>
                      <a:pt x="6228" y="6624"/>
                    </a:cubicBezTo>
                    <a:cubicBezTo>
                      <a:pt x="6347" y="6279"/>
                      <a:pt x="6442" y="5779"/>
                      <a:pt x="6525" y="5243"/>
                    </a:cubicBezTo>
                    <a:cubicBezTo>
                      <a:pt x="6787" y="3624"/>
                      <a:pt x="6930" y="1564"/>
                      <a:pt x="6930" y="1564"/>
                    </a:cubicBezTo>
                    <a:cubicBezTo>
                      <a:pt x="6250" y="463"/>
                      <a:pt x="4720" y="0"/>
                      <a:pt x="3306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45"/>
              <p:cNvSpPr/>
              <p:nvPr/>
            </p:nvSpPr>
            <p:spPr>
              <a:xfrm>
                <a:off x="6121475" y="2960375"/>
                <a:ext cx="202850" cy="113675"/>
              </a:xfrm>
              <a:custGeom>
                <a:rect b="b" l="l" r="r" t="t"/>
                <a:pathLst>
                  <a:path extrusionOk="0" h="4547" w="8114">
                    <a:moveTo>
                      <a:pt x="4237" y="1"/>
                    </a:moveTo>
                    <a:cubicBezTo>
                      <a:pt x="2221" y="1"/>
                      <a:pt x="0" y="1141"/>
                      <a:pt x="1005" y="1665"/>
                    </a:cubicBezTo>
                    <a:cubicBezTo>
                      <a:pt x="1551" y="1955"/>
                      <a:pt x="2214" y="2042"/>
                      <a:pt x="2814" y="2042"/>
                    </a:cubicBezTo>
                    <a:cubicBezTo>
                      <a:pt x="3720" y="2042"/>
                      <a:pt x="4482" y="1844"/>
                      <a:pt x="4482" y="1844"/>
                    </a:cubicBezTo>
                    <a:cubicBezTo>
                      <a:pt x="4541" y="2451"/>
                      <a:pt x="5387" y="2546"/>
                      <a:pt x="5541" y="3058"/>
                    </a:cubicBezTo>
                    <a:cubicBezTo>
                      <a:pt x="5696" y="3582"/>
                      <a:pt x="5553" y="4499"/>
                      <a:pt x="5553" y="4499"/>
                    </a:cubicBezTo>
                    <a:lnTo>
                      <a:pt x="5994" y="4546"/>
                    </a:lnTo>
                    <a:cubicBezTo>
                      <a:pt x="6265" y="4261"/>
                      <a:pt x="6527" y="4175"/>
                      <a:pt x="6744" y="4175"/>
                    </a:cubicBezTo>
                    <a:cubicBezTo>
                      <a:pt x="7069" y="4175"/>
                      <a:pt x="7292" y="4368"/>
                      <a:pt x="7292" y="4368"/>
                    </a:cubicBezTo>
                    <a:cubicBezTo>
                      <a:pt x="7804" y="2856"/>
                      <a:pt x="8113" y="1963"/>
                      <a:pt x="6184" y="534"/>
                    </a:cubicBezTo>
                    <a:cubicBezTo>
                      <a:pt x="5671" y="151"/>
                      <a:pt x="4967" y="1"/>
                      <a:pt x="4237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45"/>
              <p:cNvSpPr/>
              <p:nvPr/>
            </p:nvSpPr>
            <p:spPr>
              <a:xfrm>
                <a:off x="6265350" y="3106750"/>
                <a:ext cx="33375" cy="44675"/>
              </a:xfrm>
              <a:custGeom>
                <a:rect b="b" l="l" r="r" t="t"/>
                <a:pathLst>
                  <a:path extrusionOk="0" h="1787" w="1335">
                    <a:moveTo>
                      <a:pt x="1334" y="1"/>
                    </a:moveTo>
                    <a:lnTo>
                      <a:pt x="120" y="632"/>
                    </a:lnTo>
                    <a:cubicBezTo>
                      <a:pt x="120" y="632"/>
                      <a:pt x="1" y="1430"/>
                      <a:pt x="608" y="1787"/>
                    </a:cubicBezTo>
                    <a:cubicBezTo>
                      <a:pt x="834" y="1668"/>
                      <a:pt x="1001" y="1537"/>
                      <a:pt x="1037" y="1382"/>
                    </a:cubicBezTo>
                    <a:cubicBezTo>
                      <a:pt x="1156" y="1037"/>
                      <a:pt x="1251" y="537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45"/>
              <p:cNvSpPr/>
              <p:nvPr/>
            </p:nvSpPr>
            <p:spPr>
              <a:xfrm>
                <a:off x="6268325" y="3064325"/>
                <a:ext cx="48675" cy="58650"/>
              </a:xfrm>
              <a:custGeom>
                <a:rect b="b" l="l" r="r" t="t"/>
                <a:pathLst>
                  <a:path extrusionOk="0" h="2346" w="1947">
                    <a:moveTo>
                      <a:pt x="955" y="0"/>
                    </a:moveTo>
                    <a:cubicBezTo>
                      <a:pt x="533" y="0"/>
                      <a:pt x="120" y="388"/>
                      <a:pt x="120" y="388"/>
                    </a:cubicBezTo>
                    <a:lnTo>
                      <a:pt x="1" y="2329"/>
                    </a:lnTo>
                    <a:cubicBezTo>
                      <a:pt x="70" y="2340"/>
                      <a:pt x="138" y="2345"/>
                      <a:pt x="203" y="2345"/>
                    </a:cubicBezTo>
                    <a:cubicBezTo>
                      <a:pt x="1337" y="2345"/>
                      <a:pt x="1946" y="772"/>
                      <a:pt x="1418" y="210"/>
                    </a:cubicBezTo>
                    <a:cubicBezTo>
                      <a:pt x="1277" y="56"/>
                      <a:pt x="1115" y="0"/>
                      <a:pt x="955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45"/>
              <p:cNvSpPr/>
              <p:nvPr/>
            </p:nvSpPr>
            <p:spPr>
              <a:xfrm>
                <a:off x="5750100" y="2960900"/>
                <a:ext cx="301275" cy="649650"/>
              </a:xfrm>
              <a:custGeom>
                <a:rect b="b" l="l" r="r" t="t"/>
                <a:pathLst>
                  <a:path extrusionOk="0" h="25986" w="12051">
                    <a:moveTo>
                      <a:pt x="4859" y="1"/>
                    </a:moveTo>
                    <a:lnTo>
                      <a:pt x="1525" y="584"/>
                    </a:lnTo>
                    <a:lnTo>
                      <a:pt x="2608" y="6787"/>
                    </a:lnTo>
                    <a:cubicBezTo>
                      <a:pt x="2716" y="7430"/>
                      <a:pt x="2287" y="8038"/>
                      <a:pt x="1656" y="8145"/>
                    </a:cubicBezTo>
                    <a:lnTo>
                      <a:pt x="1596" y="8157"/>
                    </a:lnTo>
                    <a:cubicBezTo>
                      <a:pt x="632" y="8323"/>
                      <a:pt x="1" y="9228"/>
                      <a:pt x="168" y="10193"/>
                    </a:cubicBezTo>
                    <a:lnTo>
                      <a:pt x="882" y="14253"/>
                    </a:lnTo>
                    <a:lnTo>
                      <a:pt x="1430" y="17432"/>
                    </a:lnTo>
                    <a:lnTo>
                      <a:pt x="1775" y="19432"/>
                    </a:lnTo>
                    <a:lnTo>
                      <a:pt x="2739" y="25052"/>
                    </a:lnTo>
                    <a:cubicBezTo>
                      <a:pt x="2835" y="25595"/>
                      <a:pt x="3321" y="25985"/>
                      <a:pt x="3866" y="25985"/>
                    </a:cubicBezTo>
                    <a:cubicBezTo>
                      <a:pt x="3930" y="25985"/>
                      <a:pt x="3995" y="25980"/>
                      <a:pt x="4061" y="25968"/>
                    </a:cubicBezTo>
                    <a:lnTo>
                      <a:pt x="11014" y="24754"/>
                    </a:lnTo>
                    <a:cubicBezTo>
                      <a:pt x="11633" y="24647"/>
                      <a:pt x="12050" y="24063"/>
                      <a:pt x="11943" y="23444"/>
                    </a:cubicBezTo>
                    <a:lnTo>
                      <a:pt x="10979" y="17944"/>
                    </a:lnTo>
                    <a:lnTo>
                      <a:pt x="10609" y="15824"/>
                    </a:lnTo>
                    <a:lnTo>
                      <a:pt x="10038" y="12586"/>
                    </a:lnTo>
                    <a:lnTo>
                      <a:pt x="9335" y="8585"/>
                    </a:lnTo>
                    <a:cubicBezTo>
                      <a:pt x="9252" y="8109"/>
                      <a:pt x="8990" y="7704"/>
                      <a:pt x="8621" y="7442"/>
                    </a:cubicBezTo>
                    <a:cubicBezTo>
                      <a:pt x="8331" y="7246"/>
                      <a:pt x="7982" y="7130"/>
                      <a:pt x="7609" y="7130"/>
                    </a:cubicBezTo>
                    <a:cubicBezTo>
                      <a:pt x="7507" y="7130"/>
                      <a:pt x="7404" y="7139"/>
                      <a:pt x="7299" y="7157"/>
                    </a:cubicBezTo>
                    <a:cubicBezTo>
                      <a:pt x="7234" y="7168"/>
                      <a:pt x="7169" y="7173"/>
                      <a:pt x="7105" y="7173"/>
                    </a:cubicBezTo>
                    <a:cubicBezTo>
                      <a:pt x="6548" y="7173"/>
                      <a:pt x="6050" y="6770"/>
                      <a:pt x="5954" y="6204"/>
                    </a:cubicBezTo>
                    <a:lnTo>
                      <a:pt x="4859" y="1"/>
                    </a:lnTo>
                    <a:close/>
                  </a:path>
                </a:pathLst>
              </a:custGeom>
              <a:solidFill>
                <a:srgbClr val="FFFB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45"/>
              <p:cNvSpPr/>
              <p:nvPr/>
            </p:nvSpPr>
            <p:spPr>
              <a:xfrm>
                <a:off x="5772150" y="3275525"/>
                <a:ext cx="251825" cy="171175"/>
              </a:xfrm>
              <a:custGeom>
                <a:rect b="b" l="l" r="r" t="t"/>
                <a:pathLst>
                  <a:path extrusionOk="0" h="6847" w="10073">
                    <a:moveTo>
                      <a:pt x="9156" y="1"/>
                    </a:moveTo>
                    <a:lnTo>
                      <a:pt x="0" y="1668"/>
                    </a:lnTo>
                    <a:lnTo>
                      <a:pt x="548" y="4847"/>
                    </a:lnTo>
                    <a:lnTo>
                      <a:pt x="893" y="6847"/>
                    </a:lnTo>
                    <a:lnTo>
                      <a:pt x="10073" y="5192"/>
                    </a:lnTo>
                    <a:lnTo>
                      <a:pt x="9727" y="3239"/>
                    </a:lnTo>
                    <a:lnTo>
                      <a:pt x="9156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45"/>
              <p:cNvSpPr/>
              <p:nvPr/>
            </p:nvSpPr>
            <p:spPr>
              <a:xfrm>
                <a:off x="5774825" y="3291300"/>
                <a:ext cx="245875" cy="138750"/>
              </a:xfrm>
              <a:custGeom>
                <a:rect b="b" l="l" r="r" t="t"/>
                <a:pathLst>
                  <a:path extrusionOk="0" h="5550" w="9835">
                    <a:moveTo>
                      <a:pt x="9180" y="1"/>
                    </a:moveTo>
                    <a:lnTo>
                      <a:pt x="0" y="1715"/>
                    </a:lnTo>
                    <a:lnTo>
                      <a:pt x="441" y="4228"/>
                    </a:lnTo>
                    <a:lnTo>
                      <a:pt x="667" y="5549"/>
                    </a:lnTo>
                    <a:lnTo>
                      <a:pt x="9835" y="3894"/>
                    </a:lnTo>
                    <a:lnTo>
                      <a:pt x="9609" y="2573"/>
                    </a:lnTo>
                    <a:lnTo>
                      <a:pt x="9180" y="1"/>
                    </a:ln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45"/>
              <p:cNvSpPr/>
              <p:nvPr/>
            </p:nvSpPr>
            <p:spPr>
              <a:xfrm>
                <a:off x="5788200" y="2960625"/>
                <a:ext cx="89925" cy="51500"/>
              </a:xfrm>
              <a:custGeom>
                <a:rect b="b" l="l" r="r" t="t"/>
                <a:pathLst>
                  <a:path extrusionOk="0" h="2060" w="3597">
                    <a:moveTo>
                      <a:pt x="3335" y="0"/>
                    </a:moveTo>
                    <a:lnTo>
                      <a:pt x="1" y="595"/>
                    </a:lnTo>
                    <a:lnTo>
                      <a:pt x="251" y="2060"/>
                    </a:lnTo>
                    <a:cubicBezTo>
                      <a:pt x="1394" y="1988"/>
                      <a:pt x="2501" y="1786"/>
                      <a:pt x="3597" y="1464"/>
                    </a:cubicBezTo>
                    <a:lnTo>
                      <a:pt x="3335" y="0"/>
                    </a:lnTo>
                    <a:close/>
                  </a:path>
                </a:pathLst>
              </a:custGeom>
              <a:solidFill>
                <a:srgbClr val="ECE4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45"/>
              <p:cNvSpPr/>
              <p:nvPr/>
            </p:nvSpPr>
            <p:spPr>
              <a:xfrm>
                <a:off x="5774825" y="2936500"/>
                <a:ext cx="106875" cy="53300"/>
              </a:xfrm>
              <a:custGeom>
                <a:rect b="b" l="l" r="r" t="t"/>
                <a:pathLst>
                  <a:path extrusionOk="0" h="2132" w="4275">
                    <a:moveTo>
                      <a:pt x="4024" y="1"/>
                    </a:moveTo>
                    <a:lnTo>
                      <a:pt x="0" y="703"/>
                    </a:lnTo>
                    <a:lnTo>
                      <a:pt x="250" y="2132"/>
                    </a:lnTo>
                    <a:cubicBezTo>
                      <a:pt x="1619" y="2084"/>
                      <a:pt x="2965" y="1846"/>
                      <a:pt x="4275" y="1417"/>
                    </a:cubicBezTo>
                    <a:lnTo>
                      <a:pt x="4024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45"/>
              <p:cNvSpPr/>
              <p:nvPr/>
            </p:nvSpPr>
            <p:spPr>
              <a:xfrm>
                <a:off x="5965625" y="3234450"/>
                <a:ext cx="442325" cy="275650"/>
              </a:xfrm>
              <a:custGeom>
                <a:rect b="b" l="l" r="r" t="t"/>
                <a:pathLst>
                  <a:path extrusionOk="0" h="11026" w="17693">
                    <a:moveTo>
                      <a:pt x="16455" y="1"/>
                    </a:moveTo>
                    <a:cubicBezTo>
                      <a:pt x="14157" y="1620"/>
                      <a:pt x="9466" y="7156"/>
                      <a:pt x="9466" y="7156"/>
                    </a:cubicBezTo>
                    <a:cubicBezTo>
                      <a:pt x="7727" y="7383"/>
                      <a:pt x="5263" y="8037"/>
                      <a:pt x="4239" y="8252"/>
                    </a:cubicBezTo>
                    <a:cubicBezTo>
                      <a:pt x="3215" y="8454"/>
                      <a:pt x="0" y="9276"/>
                      <a:pt x="0" y="9276"/>
                    </a:cubicBezTo>
                    <a:lnTo>
                      <a:pt x="417" y="11026"/>
                    </a:lnTo>
                    <a:lnTo>
                      <a:pt x="10335" y="9919"/>
                    </a:lnTo>
                    <a:cubicBezTo>
                      <a:pt x="10335" y="9919"/>
                      <a:pt x="15562" y="6644"/>
                      <a:pt x="16621" y="4335"/>
                    </a:cubicBezTo>
                    <a:cubicBezTo>
                      <a:pt x="17693" y="2037"/>
                      <a:pt x="16455" y="1"/>
                      <a:pt x="16455" y="1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45"/>
              <p:cNvSpPr/>
              <p:nvPr/>
            </p:nvSpPr>
            <p:spPr>
              <a:xfrm>
                <a:off x="5845825" y="3446175"/>
                <a:ext cx="130225" cy="90775"/>
              </a:xfrm>
              <a:custGeom>
                <a:rect b="b" l="l" r="r" t="t"/>
                <a:pathLst>
                  <a:path extrusionOk="0" h="3631" w="5209">
                    <a:moveTo>
                      <a:pt x="3074" y="0"/>
                    </a:moveTo>
                    <a:cubicBezTo>
                      <a:pt x="2729" y="0"/>
                      <a:pt x="2383" y="61"/>
                      <a:pt x="2042" y="69"/>
                    </a:cubicBezTo>
                    <a:cubicBezTo>
                      <a:pt x="1518" y="92"/>
                      <a:pt x="1685" y="497"/>
                      <a:pt x="2161" y="604"/>
                    </a:cubicBezTo>
                    <a:cubicBezTo>
                      <a:pt x="2649" y="711"/>
                      <a:pt x="3173" y="759"/>
                      <a:pt x="3054" y="914"/>
                    </a:cubicBezTo>
                    <a:cubicBezTo>
                      <a:pt x="2947" y="1069"/>
                      <a:pt x="792" y="1366"/>
                      <a:pt x="387" y="1795"/>
                    </a:cubicBezTo>
                    <a:cubicBezTo>
                      <a:pt x="236" y="1955"/>
                      <a:pt x="421" y="2004"/>
                      <a:pt x="706" y="2004"/>
                    </a:cubicBezTo>
                    <a:cubicBezTo>
                      <a:pt x="1163" y="2004"/>
                      <a:pt x="1875" y="1878"/>
                      <a:pt x="1875" y="1878"/>
                    </a:cubicBezTo>
                    <a:lnTo>
                      <a:pt x="1875" y="1878"/>
                    </a:lnTo>
                    <a:cubicBezTo>
                      <a:pt x="1875" y="1878"/>
                      <a:pt x="101" y="2366"/>
                      <a:pt x="18" y="2700"/>
                    </a:cubicBezTo>
                    <a:cubicBezTo>
                      <a:pt x="0" y="2784"/>
                      <a:pt x="97" y="2816"/>
                      <a:pt x="254" y="2816"/>
                    </a:cubicBezTo>
                    <a:cubicBezTo>
                      <a:pt x="741" y="2816"/>
                      <a:pt x="1803" y="2510"/>
                      <a:pt x="1804" y="2509"/>
                    </a:cubicBezTo>
                    <a:lnTo>
                      <a:pt x="1804" y="2509"/>
                    </a:lnTo>
                    <a:cubicBezTo>
                      <a:pt x="1802" y="2510"/>
                      <a:pt x="446" y="2914"/>
                      <a:pt x="553" y="3200"/>
                    </a:cubicBezTo>
                    <a:cubicBezTo>
                      <a:pt x="574" y="3253"/>
                      <a:pt x="658" y="3275"/>
                      <a:pt x="780" y="3275"/>
                    </a:cubicBezTo>
                    <a:cubicBezTo>
                      <a:pt x="1147" y="3275"/>
                      <a:pt x="1866" y="3078"/>
                      <a:pt x="2268" y="2962"/>
                    </a:cubicBezTo>
                    <a:lnTo>
                      <a:pt x="2268" y="2962"/>
                    </a:lnTo>
                    <a:cubicBezTo>
                      <a:pt x="2267" y="2962"/>
                      <a:pt x="946" y="3390"/>
                      <a:pt x="1137" y="3569"/>
                    </a:cubicBezTo>
                    <a:cubicBezTo>
                      <a:pt x="1185" y="3610"/>
                      <a:pt x="1315" y="3631"/>
                      <a:pt x="1503" y="3631"/>
                    </a:cubicBezTo>
                    <a:cubicBezTo>
                      <a:pt x="2294" y="3631"/>
                      <a:pt x="4112" y="3269"/>
                      <a:pt x="5209" y="2557"/>
                    </a:cubicBezTo>
                    <a:cubicBezTo>
                      <a:pt x="5161" y="1962"/>
                      <a:pt x="4959" y="1402"/>
                      <a:pt x="4792" y="807"/>
                    </a:cubicBezTo>
                    <a:cubicBezTo>
                      <a:pt x="4792" y="807"/>
                      <a:pt x="4185" y="247"/>
                      <a:pt x="3661" y="80"/>
                    </a:cubicBezTo>
                    <a:cubicBezTo>
                      <a:pt x="3466" y="20"/>
                      <a:pt x="3270" y="0"/>
                      <a:pt x="3074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45"/>
              <p:cNvSpPr/>
              <p:nvPr/>
            </p:nvSpPr>
            <p:spPr>
              <a:xfrm>
                <a:off x="3710575" y="4454250"/>
                <a:ext cx="1097175" cy="82175"/>
              </a:xfrm>
              <a:custGeom>
                <a:rect b="b" l="l" r="r" t="t"/>
                <a:pathLst>
                  <a:path extrusionOk="0" h="3287" w="43887">
                    <a:moveTo>
                      <a:pt x="21944" y="0"/>
                    </a:moveTo>
                    <a:cubicBezTo>
                      <a:pt x="9835" y="0"/>
                      <a:pt x="0" y="739"/>
                      <a:pt x="0" y="1644"/>
                    </a:cubicBezTo>
                    <a:cubicBezTo>
                      <a:pt x="0" y="2560"/>
                      <a:pt x="9835" y="3287"/>
                      <a:pt x="21944" y="3287"/>
                    </a:cubicBezTo>
                    <a:cubicBezTo>
                      <a:pt x="34064" y="3287"/>
                      <a:pt x="43887" y="2560"/>
                      <a:pt x="43887" y="1644"/>
                    </a:cubicBezTo>
                    <a:cubicBezTo>
                      <a:pt x="43887" y="739"/>
                      <a:pt x="34064" y="0"/>
                      <a:pt x="219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45"/>
              <p:cNvSpPr/>
              <p:nvPr/>
            </p:nvSpPr>
            <p:spPr>
              <a:xfrm>
                <a:off x="4400550" y="2456675"/>
                <a:ext cx="317900" cy="300975"/>
              </a:xfrm>
              <a:custGeom>
                <a:rect b="b" l="l" r="r" t="t"/>
                <a:pathLst>
                  <a:path extrusionOk="0" h="12039" w="12716">
                    <a:moveTo>
                      <a:pt x="12656" y="1"/>
                    </a:moveTo>
                    <a:lnTo>
                      <a:pt x="0" y="72"/>
                    </a:lnTo>
                    <a:lnTo>
                      <a:pt x="60" y="10835"/>
                    </a:lnTo>
                    <a:cubicBezTo>
                      <a:pt x="60" y="11507"/>
                      <a:pt x="2832" y="12038"/>
                      <a:pt x="6279" y="12038"/>
                    </a:cubicBezTo>
                    <a:cubicBezTo>
                      <a:pt x="6317" y="12038"/>
                      <a:pt x="6355" y="12038"/>
                      <a:pt x="6394" y="12038"/>
                    </a:cubicBezTo>
                    <a:cubicBezTo>
                      <a:pt x="9882" y="12014"/>
                      <a:pt x="12716" y="11443"/>
                      <a:pt x="12716" y="10764"/>
                    </a:cubicBezTo>
                    <a:lnTo>
                      <a:pt x="126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45"/>
              <p:cNvSpPr/>
              <p:nvPr/>
            </p:nvSpPr>
            <p:spPr>
              <a:xfrm>
                <a:off x="4400550" y="2426625"/>
                <a:ext cx="316425" cy="61950"/>
              </a:xfrm>
              <a:custGeom>
                <a:rect b="b" l="l" r="r" t="t"/>
                <a:pathLst>
                  <a:path extrusionOk="0" h="2478" w="12657">
                    <a:moveTo>
                      <a:pt x="6436" y="0"/>
                    </a:moveTo>
                    <a:cubicBezTo>
                      <a:pt x="6398" y="0"/>
                      <a:pt x="6360" y="0"/>
                      <a:pt x="6322" y="0"/>
                    </a:cubicBezTo>
                    <a:cubicBezTo>
                      <a:pt x="2822" y="24"/>
                      <a:pt x="0" y="596"/>
                      <a:pt x="0" y="1274"/>
                    </a:cubicBezTo>
                    <a:cubicBezTo>
                      <a:pt x="0" y="1950"/>
                      <a:pt x="2713" y="2478"/>
                      <a:pt x="6110" y="2478"/>
                    </a:cubicBezTo>
                    <a:cubicBezTo>
                      <a:pt x="6184" y="2478"/>
                      <a:pt x="6259" y="2477"/>
                      <a:pt x="6334" y="2477"/>
                    </a:cubicBezTo>
                    <a:cubicBezTo>
                      <a:pt x="9823" y="2465"/>
                      <a:pt x="12656" y="1893"/>
                      <a:pt x="12656" y="1203"/>
                    </a:cubicBezTo>
                    <a:cubicBezTo>
                      <a:pt x="12645" y="532"/>
                      <a:pt x="9872" y="0"/>
                      <a:pt x="64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45"/>
              <p:cNvSpPr/>
              <p:nvPr/>
            </p:nvSpPr>
            <p:spPr>
              <a:xfrm>
                <a:off x="4485375" y="2446850"/>
                <a:ext cx="146775" cy="21775"/>
              </a:xfrm>
              <a:custGeom>
                <a:rect b="b" l="l" r="r" t="t"/>
                <a:pathLst>
                  <a:path extrusionOk="0" h="871" w="5871">
                    <a:moveTo>
                      <a:pt x="3073" y="0"/>
                    </a:moveTo>
                    <a:cubicBezTo>
                      <a:pt x="3025" y="0"/>
                      <a:pt x="2977" y="1"/>
                      <a:pt x="2929" y="1"/>
                    </a:cubicBezTo>
                    <a:cubicBezTo>
                      <a:pt x="1310" y="13"/>
                      <a:pt x="0" y="215"/>
                      <a:pt x="0" y="453"/>
                    </a:cubicBezTo>
                    <a:cubicBezTo>
                      <a:pt x="0" y="684"/>
                      <a:pt x="1233" y="871"/>
                      <a:pt x="2786" y="871"/>
                    </a:cubicBezTo>
                    <a:cubicBezTo>
                      <a:pt x="2833" y="871"/>
                      <a:pt x="2881" y="870"/>
                      <a:pt x="2929" y="870"/>
                    </a:cubicBezTo>
                    <a:cubicBezTo>
                      <a:pt x="4560" y="858"/>
                      <a:pt x="5870" y="656"/>
                      <a:pt x="5870" y="418"/>
                    </a:cubicBezTo>
                    <a:cubicBezTo>
                      <a:pt x="5870" y="187"/>
                      <a:pt x="4626" y="0"/>
                      <a:pt x="30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45"/>
              <p:cNvSpPr/>
              <p:nvPr/>
            </p:nvSpPr>
            <p:spPr>
              <a:xfrm>
                <a:off x="4207350" y="2971625"/>
                <a:ext cx="180700" cy="791800"/>
              </a:xfrm>
              <a:custGeom>
                <a:rect b="b" l="l" r="r" t="t"/>
                <a:pathLst>
                  <a:path extrusionOk="0" h="31672" w="7228">
                    <a:moveTo>
                      <a:pt x="1" y="1"/>
                    </a:moveTo>
                    <a:lnTo>
                      <a:pt x="3430" y="16979"/>
                    </a:lnTo>
                    <a:cubicBezTo>
                      <a:pt x="2454" y="20908"/>
                      <a:pt x="3263" y="25932"/>
                      <a:pt x="3763" y="31671"/>
                    </a:cubicBezTo>
                    <a:lnTo>
                      <a:pt x="5883" y="31671"/>
                    </a:lnTo>
                    <a:lnTo>
                      <a:pt x="7228" y="15431"/>
                    </a:lnTo>
                    <a:lnTo>
                      <a:pt x="5716" y="5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45"/>
              <p:cNvSpPr/>
              <p:nvPr/>
            </p:nvSpPr>
            <p:spPr>
              <a:xfrm>
                <a:off x="4296650" y="3757425"/>
                <a:ext cx="156300" cy="57475"/>
              </a:xfrm>
              <a:custGeom>
                <a:rect b="b" l="l" r="r" t="t"/>
                <a:pathLst>
                  <a:path extrusionOk="0" h="2299" w="6252">
                    <a:moveTo>
                      <a:pt x="2322" y="1"/>
                    </a:moveTo>
                    <a:cubicBezTo>
                      <a:pt x="2322" y="1"/>
                      <a:pt x="2137" y="172"/>
                      <a:pt x="1180" y="172"/>
                    </a:cubicBezTo>
                    <a:cubicBezTo>
                      <a:pt x="901" y="172"/>
                      <a:pt x="556" y="158"/>
                      <a:pt x="132" y="120"/>
                    </a:cubicBezTo>
                    <a:cubicBezTo>
                      <a:pt x="132" y="120"/>
                      <a:pt x="1" y="299"/>
                      <a:pt x="1" y="668"/>
                    </a:cubicBezTo>
                    <a:cubicBezTo>
                      <a:pt x="1" y="1025"/>
                      <a:pt x="36" y="2299"/>
                      <a:pt x="36" y="2299"/>
                    </a:cubicBezTo>
                    <a:lnTo>
                      <a:pt x="6228" y="2299"/>
                    </a:lnTo>
                    <a:cubicBezTo>
                      <a:pt x="6228" y="2299"/>
                      <a:pt x="6252" y="1334"/>
                      <a:pt x="5466" y="823"/>
                    </a:cubicBezTo>
                    <a:cubicBezTo>
                      <a:pt x="4680" y="311"/>
                      <a:pt x="3477" y="811"/>
                      <a:pt x="2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45"/>
              <p:cNvSpPr/>
              <p:nvPr/>
            </p:nvSpPr>
            <p:spPr>
              <a:xfrm>
                <a:off x="4044550" y="2965675"/>
                <a:ext cx="228625" cy="798200"/>
              </a:xfrm>
              <a:custGeom>
                <a:rect b="b" l="l" r="r" t="t"/>
                <a:pathLst>
                  <a:path extrusionOk="0" h="31928" w="9145">
                    <a:moveTo>
                      <a:pt x="3560" y="0"/>
                    </a:moveTo>
                    <a:lnTo>
                      <a:pt x="3548" y="16622"/>
                    </a:lnTo>
                    <a:cubicBezTo>
                      <a:pt x="2334" y="18527"/>
                      <a:pt x="405" y="27385"/>
                      <a:pt x="0" y="31790"/>
                    </a:cubicBezTo>
                    <a:cubicBezTo>
                      <a:pt x="364" y="31870"/>
                      <a:pt x="722" y="31927"/>
                      <a:pt x="1066" y="31927"/>
                    </a:cubicBezTo>
                    <a:cubicBezTo>
                      <a:pt x="1445" y="31927"/>
                      <a:pt x="1807" y="31858"/>
                      <a:pt x="2143" y="31671"/>
                    </a:cubicBezTo>
                    <a:lnTo>
                      <a:pt x="7477" y="16657"/>
                    </a:lnTo>
                    <a:lnTo>
                      <a:pt x="9144" y="1334"/>
                    </a:lnTo>
                    <a:lnTo>
                      <a:pt x="35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45"/>
              <p:cNvSpPr/>
              <p:nvPr/>
            </p:nvSpPr>
            <p:spPr>
              <a:xfrm>
                <a:off x="4040975" y="3757425"/>
                <a:ext cx="155100" cy="57475"/>
              </a:xfrm>
              <a:custGeom>
                <a:rect b="b" l="l" r="r" t="t"/>
                <a:pathLst>
                  <a:path extrusionOk="0" h="2299" w="6204">
                    <a:moveTo>
                      <a:pt x="2286" y="1"/>
                    </a:moveTo>
                    <a:cubicBezTo>
                      <a:pt x="2286" y="1"/>
                      <a:pt x="2136" y="172"/>
                      <a:pt x="1190" y="172"/>
                    </a:cubicBezTo>
                    <a:cubicBezTo>
                      <a:pt x="914" y="172"/>
                      <a:pt x="571" y="158"/>
                      <a:pt x="143" y="120"/>
                    </a:cubicBezTo>
                    <a:cubicBezTo>
                      <a:pt x="143" y="120"/>
                      <a:pt x="0" y="311"/>
                      <a:pt x="0" y="680"/>
                    </a:cubicBezTo>
                    <a:lnTo>
                      <a:pt x="0" y="2299"/>
                    </a:lnTo>
                    <a:lnTo>
                      <a:pt x="6180" y="2299"/>
                    </a:lnTo>
                    <a:cubicBezTo>
                      <a:pt x="6180" y="2299"/>
                      <a:pt x="6203" y="1334"/>
                      <a:pt x="5418" y="823"/>
                    </a:cubicBezTo>
                    <a:cubicBezTo>
                      <a:pt x="4644" y="311"/>
                      <a:pt x="3429" y="811"/>
                      <a:pt x="2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45"/>
              <p:cNvSpPr/>
              <p:nvPr/>
            </p:nvSpPr>
            <p:spPr>
              <a:xfrm>
                <a:off x="4113600" y="2504900"/>
                <a:ext cx="259275" cy="526950"/>
              </a:xfrm>
              <a:custGeom>
                <a:rect b="b" l="l" r="r" t="t"/>
                <a:pathLst>
                  <a:path extrusionOk="0" h="21078" w="10371">
                    <a:moveTo>
                      <a:pt x="4370" y="1"/>
                    </a:moveTo>
                    <a:lnTo>
                      <a:pt x="2370" y="1001"/>
                    </a:lnTo>
                    <a:lnTo>
                      <a:pt x="1739" y="1322"/>
                    </a:lnTo>
                    <a:lnTo>
                      <a:pt x="1441" y="1465"/>
                    </a:lnTo>
                    <a:lnTo>
                      <a:pt x="0" y="2191"/>
                    </a:lnTo>
                    <a:lnTo>
                      <a:pt x="2132" y="10168"/>
                    </a:lnTo>
                    <a:lnTo>
                      <a:pt x="417" y="19682"/>
                    </a:lnTo>
                    <a:cubicBezTo>
                      <a:pt x="417" y="19682"/>
                      <a:pt x="2504" y="21077"/>
                      <a:pt x="5779" y="21077"/>
                    </a:cubicBezTo>
                    <a:cubicBezTo>
                      <a:pt x="7011" y="21077"/>
                      <a:pt x="8410" y="20880"/>
                      <a:pt x="9930" y="20336"/>
                    </a:cubicBezTo>
                    <a:lnTo>
                      <a:pt x="9883" y="8823"/>
                    </a:lnTo>
                    <a:lnTo>
                      <a:pt x="9883" y="8621"/>
                    </a:lnTo>
                    <a:cubicBezTo>
                      <a:pt x="9894" y="8597"/>
                      <a:pt x="9918" y="8573"/>
                      <a:pt x="9930" y="8549"/>
                    </a:cubicBezTo>
                    <a:cubicBezTo>
                      <a:pt x="10180" y="8216"/>
                      <a:pt x="10371" y="7775"/>
                      <a:pt x="10359" y="7204"/>
                    </a:cubicBezTo>
                    <a:cubicBezTo>
                      <a:pt x="10347" y="6573"/>
                      <a:pt x="10097" y="5847"/>
                      <a:pt x="9799" y="5204"/>
                    </a:cubicBezTo>
                    <a:cubicBezTo>
                      <a:pt x="9633" y="3584"/>
                      <a:pt x="9502" y="2001"/>
                      <a:pt x="9692" y="691"/>
                    </a:cubicBezTo>
                    <a:lnTo>
                      <a:pt x="9263" y="632"/>
                    </a:lnTo>
                    <a:lnTo>
                      <a:pt x="8942" y="596"/>
                    </a:lnTo>
                    <a:lnTo>
                      <a:pt x="8382" y="513"/>
                    </a:lnTo>
                    <a:lnTo>
                      <a:pt x="4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45"/>
              <p:cNvSpPr/>
              <p:nvPr/>
            </p:nvSpPr>
            <p:spPr>
              <a:xfrm>
                <a:off x="4217475" y="2718625"/>
                <a:ext cx="144400" cy="17275"/>
              </a:xfrm>
              <a:custGeom>
                <a:rect b="b" l="l" r="r" t="t"/>
                <a:pathLst>
                  <a:path extrusionOk="0" h="691" w="5776">
                    <a:moveTo>
                      <a:pt x="5775" y="0"/>
                    </a:moveTo>
                    <a:cubicBezTo>
                      <a:pt x="5330" y="132"/>
                      <a:pt x="4098" y="441"/>
                      <a:pt x="2490" y="441"/>
                    </a:cubicBezTo>
                    <a:cubicBezTo>
                      <a:pt x="1774" y="441"/>
                      <a:pt x="984" y="380"/>
                      <a:pt x="155" y="215"/>
                    </a:cubicBezTo>
                    <a:cubicBezTo>
                      <a:pt x="149" y="213"/>
                      <a:pt x="143" y="213"/>
                      <a:pt x="137" y="213"/>
                    </a:cubicBezTo>
                    <a:cubicBezTo>
                      <a:pt x="82" y="213"/>
                      <a:pt x="23" y="256"/>
                      <a:pt x="13" y="310"/>
                    </a:cubicBezTo>
                    <a:cubicBezTo>
                      <a:pt x="1" y="381"/>
                      <a:pt x="48" y="441"/>
                      <a:pt x="108" y="453"/>
                    </a:cubicBezTo>
                    <a:cubicBezTo>
                      <a:pt x="953" y="619"/>
                      <a:pt x="1751" y="691"/>
                      <a:pt x="2477" y="691"/>
                    </a:cubicBezTo>
                    <a:cubicBezTo>
                      <a:pt x="4001" y="691"/>
                      <a:pt x="5204" y="417"/>
                      <a:pt x="5728" y="274"/>
                    </a:cubicBezTo>
                    <a:lnTo>
                      <a:pt x="5728" y="72"/>
                    </a:lnTo>
                    <a:cubicBezTo>
                      <a:pt x="5739" y="48"/>
                      <a:pt x="5763" y="24"/>
                      <a:pt x="57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45"/>
              <p:cNvSpPr/>
              <p:nvPr/>
            </p:nvSpPr>
            <p:spPr>
              <a:xfrm>
                <a:off x="4206175" y="2464450"/>
                <a:ext cx="64025" cy="72250"/>
              </a:xfrm>
              <a:custGeom>
                <a:rect b="b" l="l" r="r" t="t"/>
                <a:pathLst>
                  <a:path extrusionOk="0" h="2890" w="2561">
                    <a:moveTo>
                      <a:pt x="458" y="0"/>
                    </a:moveTo>
                    <a:cubicBezTo>
                      <a:pt x="270" y="0"/>
                      <a:pt x="110" y="33"/>
                      <a:pt x="0" y="118"/>
                    </a:cubicBezTo>
                    <a:lnTo>
                      <a:pt x="274" y="2523"/>
                    </a:lnTo>
                    <a:cubicBezTo>
                      <a:pt x="274" y="2523"/>
                      <a:pt x="973" y="2890"/>
                      <a:pt x="1672" y="2890"/>
                    </a:cubicBezTo>
                    <a:cubicBezTo>
                      <a:pt x="1990" y="2890"/>
                      <a:pt x="2307" y="2814"/>
                      <a:pt x="2560" y="2595"/>
                    </a:cubicBezTo>
                    <a:lnTo>
                      <a:pt x="2548" y="1904"/>
                    </a:lnTo>
                    <a:lnTo>
                      <a:pt x="2524" y="404"/>
                    </a:lnTo>
                    <a:cubicBezTo>
                      <a:pt x="2524" y="404"/>
                      <a:pt x="2310" y="345"/>
                      <a:pt x="2012" y="285"/>
                    </a:cubicBezTo>
                    <a:cubicBezTo>
                      <a:pt x="1563" y="200"/>
                      <a:pt x="925" y="0"/>
                      <a:pt x="458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45"/>
              <p:cNvSpPr/>
              <p:nvPr/>
            </p:nvSpPr>
            <p:spPr>
              <a:xfrm>
                <a:off x="4220150" y="2471575"/>
                <a:ext cx="49750" cy="40500"/>
              </a:xfrm>
              <a:custGeom>
                <a:rect b="b" l="l" r="r" t="t"/>
                <a:pathLst>
                  <a:path extrusionOk="0" h="1620" w="1990">
                    <a:moveTo>
                      <a:pt x="1453" y="0"/>
                    </a:moveTo>
                    <a:lnTo>
                      <a:pt x="1" y="119"/>
                    </a:lnTo>
                    <a:cubicBezTo>
                      <a:pt x="1" y="119"/>
                      <a:pt x="953" y="1465"/>
                      <a:pt x="1989" y="1619"/>
                    </a:cubicBezTo>
                    <a:lnTo>
                      <a:pt x="1965" y="119"/>
                    </a:lnTo>
                    <a:cubicBezTo>
                      <a:pt x="1965" y="119"/>
                      <a:pt x="1751" y="60"/>
                      <a:pt x="1453" y="0"/>
                    </a:cubicBezTo>
                    <a:close/>
                  </a:path>
                </a:pathLst>
              </a:custGeom>
              <a:solidFill>
                <a:srgbClr val="ED86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45"/>
              <p:cNvSpPr/>
              <p:nvPr/>
            </p:nvSpPr>
            <p:spPr>
              <a:xfrm>
                <a:off x="4178475" y="2317375"/>
                <a:ext cx="180125" cy="174775"/>
              </a:xfrm>
              <a:custGeom>
                <a:rect b="b" l="l" r="r" t="t"/>
                <a:pathLst>
                  <a:path extrusionOk="0" h="6991" w="7205">
                    <a:moveTo>
                      <a:pt x="5895" y="1"/>
                    </a:moveTo>
                    <a:lnTo>
                      <a:pt x="668" y="977"/>
                    </a:lnTo>
                    <a:cubicBezTo>
                      <a:pt x="168" y="1346"/>
                      <a:pt x="13" y="2156"/>
                      <a:pt x="1" y="3025"/>
                    </a:cubicBezTo>
                    <a:cubicBezTo>
                      <a:pt x="1" y="3751"/>
                      <a:pt x="108" y="4513"/>
                      <a:pt x="215" y="5073"/>
                    </a:cubicBezTo>
                    <a:cubicBezTo>
                      <a:pt x="311" y="5608"/>
                      <a:pt x="406" y="5966"/>
                      <a:pt x="406" y="5966"/>
                    </a:cubicBezTo>
                    <a:cubicBezTo>
                      <a:pt x="406" y="5966"/>
                      <a:pt x="489" y="6025"/>
                      <a:pt x="620" y="6097"/>
                    </a:cubicBezTo>
                    <a:cubicBezTo>
                      <a:pt x="1110" y="6367"/>
                      <a:pt x="2378" y="6990"/>
                      <a:pt x="3703" y="6990"/>
                    </a:cubicBezTo>
                    <a:cubicBezTo>
                      <a:pt x="4246" y="6990"/>
                      <a:pt x="4799" y="6886"/>
                      <a:pt x="5311" y="6609"/>
                    </a:cubicBezTo>
                    <a:cubicBezTo>
                      <a:pt x="7204" y="5573"/>
                      <a:pt x="6180" y="1132"/>
                      <a:pt x="5942" y="179"/>
                    </a:cubicBezTo>
                    <a:cubicBezTo>
                      <a:pt x="5906" y="60"/>
                      <a:pt x="5895" y="1"/>
                      <a:pt x="5895" y="1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45"/>
              <p:cNvSpPr/>
              <p:nvPr/>
            </p:nvSpPr>
            <p:spPr>
              <a:xfrm>
                <a:off x="4021625" y="2255675"/>
                <a:ext cx="324475" cy="290125"/>
              </a:xfrm>
              <a:custGeom>
                <a:rect b="b" l="l" r="r" t="t"/>
                <a:pathLst>
                  <a:path extrusionOk="0" h="11605" w="12979">
                    <a:moveTo>
                      <a:pt x="3588" y="0"/>
                    </a:moveTo>
                    <a:cubicBezTo>
                      <a:pt x="3540" y="0"/>
                      <a:pt x="3491" y="2"/>
                      <a:pt x="3441" y="4"/>
                    </a:cubicBezTo>
                    <a:cubicBezTo>
                      <a:pt x="1489" y="99"/>
                      <a:pt x="0" y="3755"/>
                      <a:pt x="1786" y="5969"/>
                    </a:cubicBezTo>
                    <a:cubicBezTo>
                      <a:pt x="3543" y="8174"/>
                      <a:pt x="4133" y="11232"/>
                      <a:pt x="1344" y="11232"/>
                    </a:cubicBezTo>
                    <a:cubicBezTo>
                      <a:pt x="1317" y="11232"/>
                      <a:pt x="1290" y="11232"/>
                      <a:pt x="1262" y="11232"/>
                    </a:cubicBezTo>
                    <a:lnTo>
                      <a:pt x="1262" y="11232"/>
                    </a:lnTo>
                    <a:cubicBezTo>
                      <a:pt x="1262" y="11232"/>
                      <a:pt x="1927" y="11604"/>
                      <a:pt x="2715" y="11604"/>
                    </a:cubicBezTo>
                    <a:cubicBezTo>
                      <a:pt x="3410" y="11604"/>
                      <a:pt x="4202" y="11314"/>
                      <a:pt x="4715" y="10220"/>
                    </a:cubicBezTo>
                    <a:cubicBezTo>
                      <a:pt x="5061" y="9493"/>
                      <a:pt x="5287" y="8410"/>
                      <a:pt x="5442" y="7267"/>
                    </a:cubicBezTo>
                    <a:cubicBezTo>
                      <a:pt x="5739" y="7886"/>
                      <a:pt x="6180" y="8398"/>
                      <a:pt x="6799" y="8517"/>
                    </a:cubicBezTo>
                    <a:cubicBezTo>
                      <a:pt x="6835" y="8529"/>
                      <a:pt x="6858" y="8541"/>
                      <a:pt x="6894" y="8565"/>
                    </a:cubicBezTo>
                    <a:cubicBezTo>
                      <a:pt x="7251" y="8172"/>
                      <a:pt x="6918" y="7684"/>
                      <a:pt x="6918" y="7684"/>
                    </a:cubicBezTo>
                    <a:lnTo>
                      <a:pt x="6715" y="7612"/>
                    </a:lnTo>
                    <a:cubicBezTo>
                      <a:pt x="6644" y="7041"/>
                      <a:pt x="6596" y="6267"/>
                      <a:pt x="6668" y="5540"/>
                    </a:cubicBezTo>
                    <a:lnTo>
                      <a:pt x="6668" y="5540"/>
                    </a:lnTo>
                    <a:cubicBezTo>
                      <a:pt x="6966" y="5683"/>
                      <a:pt x="7180" y="5993"/>
                      <a:pt x="7323" y="6171"/>
                    </a:cubicBezTo>
                    <a:cubicBezTo>
                      <a:pt x="7323" y="6171"/>
                      <a:pt x="7549" y="7398"/>
                      <a:pt x="7847" y="7957"/>
                    </a:cubicBezTo>
                    <a:cubicBezTo>
                      <a:pt x="8046" y="8318"/>
                      <a:pt x="8240" y="8382"/>
                      <a:pt x="8353" y="8382"/>
                    </a:cubicBezTo>
                    <a:cubicBezTo>
                      <a:pt x="8416" y="8382"/>
                      <a:pt x="8454" y="8362"/>
                      <a:pt x="8454" y="8362"/>
                    </a:cubicBezTo>
                    <a:cubicBezTo>
                      <a:pt x="8073" y="8327"/>
                      <a:pt x="7858" y="7576"/>
                      <a:pt x="7978" y="6636"/>
                    </a:cubicBezTo>
                    <a:cubicBezTo>
                      <a:pt x="8085" y="5790"/>
                      <a:pt x="7918" y="4278"/>
                      <a:pt x="7894" y="4005"/>
                    </a:cubicBezTo>
                    <a:cubicBezTo>
                      <a:pt x="7894" y="3993"/>
                      <a:pt x="7882" y="3981"/>
                      <a:pt x="7882" y="3981"/>
                    </a:cubicBezTo>
                    <a:cubicBezTo>
                      <a:pt x="7882" y="3969"/>
                      <a:pt x="7882" y="3969"/>
                      <a:pt x="7882" y="3969"/>
                    </a:cubicBezTo>
                    <a:cubicBezTo>
                      <a:pt x="7870" y="3755"/>
                      <a:pt x="7847" y="3624"/>
                      <a:pt x="7847" y="3624"/>
                    </a:cubicBezTo>
                    <a:lnTo>
                      <a:pt x="7847" y="3624"/>
                    </a:lnTo>
                    <a:cubicBezTo>
                      <a:pt x="7998" y="3642"/>
                      <a:pt x="8155" y="3651"/>
                      <a:pt x="8314" y="3651"/>
                    </a:cubicBezTo>
                    <a:cubicBezTo>
                      <a:pt x="8868" y="3651"/>
                      <a:pt x="9459" y="3548"/>
                      <a:pt x="10014" y="3409"/>
                    </a:cubicBezTo>
                    <a:cubicBezTo>
                      <a:pt x="10668" y="3338"/>
                      <a:pt x="11335" y="3195"/>
                      <a:pt x="11847" y="2921"/>
                    </a:cubicBezTo>
                    <a:cubicBezTo>
                      <a:pt x="11978" y="2850"/>
                      <a:pt x="12097" y="2766"/>
                      <a:pt x="12180" y="2659"/>
                    </a:cubicBezTo>
                    <a:lnTo>
                      <a:pt x="12204" y="2659"/>
                    </a:lnTo>
                    <a:lnTo>
                      <a:pt x="12609" y="5017"/>
                    </a:lnTo>
                    <a:cubicBezTo>
                      <a:pt x="12609" y="5017"/>
                      <a:pt x="12978" y="4421"/>
                      <a:pt x="12895" y="3612"/>
                    </a:cubicBezTo>
                    <a:cubicBezTo>
                      <a:pt x="12835" y="3112"/>
                      <a:pt x="12550" y="2683"/>
                      <a:pt x="12347" y="2421"/>
                    </a:cubicBezTo>
                    <a:cubicBezTo>
                      <a:pt x="12692" y="1695"/>
                      <a:pt x="12157" y="671"/>
                      <a:pt x="11073" y="409"/>
                    </a:cubicBezTo>
                    <a:cubicBezTo>
                      <a:pt x="10919" y="373"/>
                      <a:pt x="10745" y="357"/>
                      <a:pt x="10557" y="357"/>
                    </a:cubicBezTo>
                    <a:cubicBezTo>
                      <a:pt x="8988" y="357"/>
                      <a:pt x="6423" y="1501"/>
                      <a:pt x="5870" y="2171"/>
                    </a:cubicBezTo>
                    <a:cubicBezTo>
                      <a:pt x="5870" y="2171"/>
                      <a:pt x="5823" y="1992"/>
                      <a:pt x="5727" y="1766"/>
                    </a:cubicBezTo>
                    <a:cubicBezTo>
                      <a:pt x="5716" y="1708"/>
                      <a:pt x="5399" y="0"/>
                      <a:pt x="3588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45"/>
              <p:cNvSpPr/>
              <p:nvPr/>
            </p:nvSpPr>
            <p:spPr>
              <a:xfrm>
                <a:off x="4155950" y="2392650"/>
                <a:ext cx="48750" cy="61175"/>
              </a:xfrm>
              <a:custGeom>
                <a:rect b="b" l="l" r="r" t="t"/>
                <a:pathLst>
                  <a:path extrusionOk="0" h="2447" w="1950">
                    <a:moveTo>
                      <a:pt x="978" y="1"/>
                    </a:moveTo>
                    <a:cubicBezTo>
                      <a:pt x="824" y="1"/>
                      <a:pt x="665" y="61"/>
                      <a:pt x="521" y="228"/>
                    </a:cubicBezTo>
                    <a:cubicBezTo>
                      <a:pt x="0" y="838"/>
                      <a:pt x="541" y="2447"/>
                      <a:pt x="1684" y="2447"/>
                    </a:cubicBezTo>
                    <a:cubicBezTo>
                      <a:pt x="1769" y="2447"/>
                      <a:pt x="1858" y="2438"/>
                      <a:pt x="1950" y="2419"/>
                    </a:cubicBezTo>
                    <a:lnTo>
                      <a:pt x="1735" y="395"/>
                    </a:lnTo>
                    <a:cubicBezTo>
                      <a:pt x="1735" y="395"/>
                      <a:pt x="1372" y="1"/>
                      <a:pt x="978" y="1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45"/>
              <p:cNvSpPr/>
              <p:nvPr/>
            </p:nvSpPr>
            <p:spPr>
              <a:xfrm>
                <a:off x="4128175" y="2299825"/>
                <a:ext cx="40225" cy="65200"/>
              </a:xfrm>
              <a:custGeom>
                <a:rect b="b" l="l" r="r" t="t"/>
                <a:pathLst>
                  <a:path extrusionOk="0" h="2608" w="1609">
                    <a:moveTo>
                      <a:pt x="1465" y="0"/>
                    </a:moveTo>
                    <a:cubicBezTo>
                      <a:pt x="358" y="548"/>
                      <a:pt x="60" y="2167"/>
                      <a:pt x="1" y="2608"/>
                    </a:cubicBezTo>
                    <a:cubicBezTo>
                      <a:pt x="156" y="2608"/>
                      <a:pt x="322" y="2584"/>
                      <a:pt x="501" y="2548"/>
                    </a:cubicBezTo>
                    <a:cubicBezTo>
                      <a:pt x="751" y="1131"/>
                      <a:pt x="1608" y="405"/>
                      <a:pt x="1608" y="405"/>
                    </a:cubicBezTo>
                    <a:cubicBezTo>
                      <a:pt x="1608" y="405"/>
                      <a:pt x="1561" y="226"/>
                      <a:pt x="14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45"/>
              <p:cNvSpPr/>
              <p:nvPr/>
            </p:nvSpPr>
            <p:spPr>
              <a:xfrm>
                <a:off x="4345475" y="2522175"/>
                <a:ext cx="55675" cy="101825"/>
              </a:xfrm>
              <a:custGeom>
                <a:rect b="b" l="l" r="r" t="t"/>
                <a:pathLst>
                  <a:path extrusionOk="0" h="4073" w="2227">
                    <a:moveTo>
                      <a:pt x="417" y="0"/>
                    </a:moveTo>
                    <a:cubicBezTo>
                      <a:pt x="0" y="1584"/>
                      <a:pt x="358" y="2620"/>
                      <a:pt x="358" y="2620"/>
                    </a:cubicBezTo>
                    <a:cubicBezTo>
                      <a:pt x="358" y="2620"/>
                      <a:pt x="1286" y="3679"/>
                      <a:pt x="2227" y="4072"/>
                    </a:cubicBezTo>
                    <a:lnTo>
                      <a:pt x="2227" y="1298"/>
                    </a:lnTo>
                    <a:lnTo>
                      <a:pt x="2215" y="1298"/>
                    </a:lnTo>
                    <a:cubicBezTo>
                      <a:pt x="1417" y="631"/>
                      <a:pt x="417" y="0"/>
                      <a:pt x="417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45"/>
              <p:cNvSpPr/>
              <p:nvPr/>
            </p:nvSpPr>
            <p:spPr>
              <a:xfrm>
                <a:off x="4089125" y="2551850"/>
                <a:ext cx="465625" cy="183800"/>
              </a:xfrm>
              <a:custGeom>
                <a:rect b="b" l="l" r="r" t="t"/>
                <a:pathLst>
                  <a:path extrusionOk="0" h="7352" w="18625">
                    <a:moveTo>
                      <a:pt x="1883" y="1"/>
                    </a:moveTo>
                    <a:cubicBezTo>
                      <a:pt x="849" y="1"/>
                      <a:pt x="0" y="1155"/>
                      <a:pt x="598" y="2206"/>
                    </a:cubicBezTo>
                    <a:cubicBezTo>
                      <a:pt x="610" y="2206"/>
                      <a:pt x="670" y="2290"/>
                      <a:pt x="765" y="2397"/>
                    </a:cubicBezTo>
                    <a:cubicBezTo>
                      <a:pt x="1682" y="3468"/>
                      <a:pt x="2777" y="4385"/>
                      <a:pt x="4004" y="5100"/>
                    </a:cubicBezTo>
                    <a:cubicBezTo>
                      <a:pt x="5158" y="5754"/>
                      <a:pt x="6540" y="7064"/>
                      <a:pt x="8028" y="7302"/>
                    </a:cubicBezTo>
                    <a:cubicBezTo>
                      <a:pt x="8231" y="7336"/>
                      <a:pt x="8454" y="7351"/>
                      <a:pt x="8694" y="7351"/>
                    </a:cubicBezTo>
                    <a:cubicBezTo>
                      <a:pt x="12034" y="7351"/>
                      <a:pt x="18624" y="4326"/>
                      <a:pt x="18624" y="4326"/>
                    </a:cubicBezTo>
                    <a:lnTo>
                      <a:pt x="17993" y="2587"/>
                    </a:lnTo>
                    <a:cubicBezTo>
                      <a:pt x="17993" y="2587"/>
                      <a:pt x="13648" y="3683"/>
                      <a:pt x="12147" y="3921"/>
                    </a:cubicBezTo>
                    <a:cubicBezTo>
                      <a:pt x="10600" y="4159"/>
                      <a:pt x="9135" y="4421"/>
                      <a:pt x="9135" y="4421"/>
                    </a:cubicBezTo>
                    <a:cubicBezTo>
                      <a:pt x="7599" y="3516"/>
                      <a:pt x="4349" y="1206"/>
                      <a:pt x="2622" y="206"/>
                    </a:cubicBezTo>
                    <a:cubicBezTo>
                      <a:pt x="2377" y="64"/>
                      <a:pt x="2125" y="1"/>
                      <a:pt x="1883" y="1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45"/>
              <p:cNvSpPr/>
              <p:nvPr/>
            </p:nvSpPr>
            <p:spPr>
              <a:xfrm>
                <a:off x="4538950" y="2558000"/>
                <a:ext cx="129800" cy="102000"/>
              </a:xfrm>
              <a:custGeom>
                <a:rect b="b" l="l" r="r" t="t"/>
                <a:pathLst>
                  <a:path extrusionOk="0" h="4080" w="5192">
                    <a:moveTo>
                      <a:pt x="1926" y="0"/>
                    </a:moveTo>
                    <a:cubicBezTo>
                      <a:pt x="1859" y="0"/>
                      <a:pt x="1771" y="35"/>
                      <a:pt x="1667" y="115"/>
                    </a:cubicBezTo>
                    <a:cubicBezTo>
                      <a:pt x="1251" y="436"/>
                      <a:pt x="751" y="698"/>
                      <a:pt x="441" y="1151"/>
                    </a:cubicBezTo>
                    <a:cubicBezTo>
                      <a:pt x="143" y="1615"/>
                      <a:pt x="0" y="2341"/>
                      <a:pt x="0" y="2341"/>
                    </a:cubicBezTo>
                    <a:lnTo>
                      <a:pt x="631" y="4080"/>
                    </a:lnTo>
                    <a:cubicBezTo>
                      <a:pt x="2239" y="3889"/>
                      <a:pt x="4561" y="2532"/>
                      <a:pt x="4608" y="2210"/>
                    </a:cubicBezTo>
                    <a:cubicBezTo>
                      <a:pt x="4615" y="2161"/>
                      <a:pt x="4571" y="2142"/>
                      <a:pt x="4496" y="2142"/>
                    </a:cubicBezTo>
                    <a:cubicBezTo>
                      <a:pt x="4189" y="2142"/>
                      <a:pt x="3358" y="2472"/>
                      <a:pt x="3358" y="2472"/>
                    </a:cubicBezTo>
                    <a:cubicBezTo>
                      <a:pt x="3870" y="2246"/>
                      <a:pt x="4894" y="1770"/>
                      <a:pt x="4822" y="1556"/>
                    </a:cubicBezTo>
                    <a:cubicBezTo>
                      <a:pt x="4803" y="1497"/>
                      <a:pt x="4734" y="1474"/>
                      <a:pt x="4636" y="1474"/>
                    </a:cubicBezTo>
                    <a:cubicBezTo>
                      <a:pt x="4253" y="1474"/>
                      <a:pt x="3429" y="1829"/>
                      <a:pt x="3429" y="1829"/>
                    </a:cubicBezTo>
                    <a:cubicBezTo>
                      <a:pt x="3429" y="1829"/>
                      <a:pt x="5192" y="1044"/>
                      <a:pt x="4918" y="829"/>
                    </a:cubicBezTo>
                    <a:cubicBezTo>
                      <a:pt x="4884" y="806"/>
                      <a:pt x="4832" y="795"/>
                      <a:pt x="4765" y="795"/>
                    </a:cubicBezTo>
                    <a:cubicBezTo>
                      <a:pt x="4264" y="795"/>
                      <a:pt x="2965" y="1389"/>
                      <a:pt x="2965" y="1389"/>
                    </a:cubicBezTo>
                    <a:cubicBezTo>
                      <a:pt x="2965" y="1389"/>
                      <a:pt x="4620" y="436"/>
                      <a:pt x="4049" y="365"/>
                    </a:cubicBezTo>
                    <a:cubicBezTo>
                      <a:pt x="4031" y="363"/>
                      <a:pt x="4013" y="362"/>
                      <a:pt x="3993" y="362"/>
                    </a:cubicBezTo>
                    <a:cubicBezTo>
                      <a:pt x="3371" y="362"/>
                      <a:pt x="1697" y="1414"/>
                      <a:pt x="1454" y="1414"/>
                    </a:cubicBezTo>
                    <a:cubicBezTo>
                      <a:pt x="1449" y="1414"/>
                      <a:pt x="1445" y="1414"/>
                      <a:pt x="1441" y="1413"/>
                    </a:cubicBezTo>
                    <a:cubicBezTo>
                      <a:pt x="1251" y="1365"/>
                      <a:pt x="1632" y="996"/>
                      <a:pt x="1929" y="603"/>
                    </a:cubicBezTo>
                    <a:cubicBezTo>
                      <a:pt x="2152" y="308"/>
                      <a:pt x="2128" y="0"/>
                      <a:pt x="1926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45"/>
              <p:cNvSpPr/>
              <p:nvPr/>
            </p:nvSpPr>
            <p:spPr>
              <a:xfrm>
                <a:off x="4073425" y="3835425"/>
                <a:ext cx="187825" cy="659025"/>
              </a:xfrm>
              <a:custGeom>
                <a:rect b="b" l="l" r="r" t="t"/>
                <a:pathLst>
                  <a:path extrusionOk="0" h="26361" w="7513">
                    <a:moveTo>
                      <a:pt x="6691" y="0"/>
                    </a:moveTo>
                    <a:lnTo>
                      <a:pt x="60" y="25944"/>
                    </a:lnTo>
                    <a:cubicBezTo>
                      <a:pt x="0" y="26170"/>
                      <a:pt x="131" y="26361"/>
                      <a:pt x="357" y="26361"/>
                    </a:cubicBezTo>
                    <a:cubicBezTo>
                      <a:pt x="583" y="26361"/>
                      <a:pt x="822" y="26170"/>
                      <a:pt x="881" y="25944"/>
                    </a:cubicBezTo>
                    <a:lnTo>
                      <a:pt x="75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45"/>
              <p:cNvSpPr/>
              <p:nvPr/>
            </p:nvSpPr>
            <p:spPr>
              <a:xfrm>
                <a:off x="3802250" y="3835425"/>
                <a:ext cx="188150" cy="659025"/>
              </a:xfrm>
              <a:custGeom>
                <a:rect b="b" l="l" r="r" t="t"/>
                <a:pathLst>
                  <a:path extrusionOk="0" h="26361" w="7526">
                    <a:moveTo>
                      <a:pt x="6692" y="0"/>
                    </a:moveTo>
                    <a:lnTo>
                      <a:pt x="60" y="25944"/>
                    </a:lnTo>
                    <a:cubicBezTo>
                      <a:pt x="0" y="26170"/>
                      <a:pt x="143" y="26361"/>
                      <a:pt x="370" y="26361"/>
                    </a:cubicBezTo>
                    <a:cubicBezTo>
                      <a:pt x="596" y="26361"/>
                      <a:pt x="822" y="26170"/>
                      <a:pt x="882" y="25944"/>
                    </a:cubicBezTo>
                    <a:lnTo>
                      <a:pt x="75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45"/>
              <p:cNvSpPr/>
              <p:nvPr/>
            </p:nvSpPr>
            <p:spPr>
              <a:xfrm>
                <a:off x="3932625" y="3964600"/>
                <a:ext cx="294400" cy="20575"/>
              </a:xfrm>
              <a:custGeom>
                <a:rect b="b" l="l" r="r" t="t"/>
                <a:pathLst>
                  <a:path extrusionOk="0" h="823" w="11776">
                    <a:moveTo>
                      <a:pt x="584" y="1"/>
                    </a:moveTo>
                    <a:cubicBezTo>
                      <a:pt x="358" y="1"/>
                      <a:pt x="119" y="191"/>
                      <a:pt x="60" y="417"/>
                    </a:cubicBezTo>
                    <a:cubicBezTo>
                      <a:pt x="0" y="644"/>
                      <a:pt x="143" y="822"/>
                      <a:pt x="369" y="822"/>
                    </a:cubicBezTo>
                    <a:lnTo>
                      <a:pt x="11204" y="822"/>
                    </a:lnTo>
                    <a:cubicBezTo>
                      <a:pt x="11430" y="822"/>
                      <a:pt x="11657" y="644"/>
                      <a:pt x="11716" y="417"/>
                    </a:cubicBezTo>
                    <a:cubicBezTo>
                      <a:pt x="11776" y="191"/>
                      <a:pt x="11645" y="1"/>
                      <a:pt x="11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45"/>
              <p:cNvSpPr/>
              <p:nvPr/>
            </p:nvSpPr>
            <p:spPr>
              <a:xfrm>
                <a:off x="3899575" y="4093800"/>
                <a:ext cx="294425" cy="20850"/>
              </a:xfrm>
              <a:custGeom>
                <a:rect b="b" l="l" r="r" t="t"/>
                <a:pathLst>
                  <a:path extrusionOk="0" h="834" w="11777">
                    <a:moveTo>
                      <a:pt x="584" y="0"/>
                    </a:moveTo>
                    <a:cubicBezTo>
                      <a:pt x="358" y="0"/>
                      <a:pt x="120" y="191"/>
                      <a:pt x="60" y="417"/>
                    </a:cubicBezTo>
                    <a:cubicBezTo>
                      <a:pt x="1" y="643"/>
                      <a:pt x="144" y="833"/>
                      <a:pt x="370" y="833"/>
                    </a:cubicBezTo>
                    <a:lnTo>
                      <a:pt x="11205" y="833"/>
                    </a:lnTo>
                    <a:cubicBezTo>
                      <a:pt x="11431" y="833"/>
                      <a:pt x="11657" y="643"/>
                      <a:pt x="11717" y="417"/>
                    </a:cubicBezTo>
                    <a:cubicBezTo>
                      <a:pt x="11776" y="191"/>
                      <a:pt x="11633" y="0"/>
                      <a:pt x="114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45"/>
              <p:cNvSpPr/>
              <p:nvPr/>
            </p:nvSpPr>
            <p:spPr>
              <a:xfrm>
                <a:off x="3866550" y="4222075"/>
                <a:ext cx="294400" cy="21450"/>
              </a:xfrm>
              <a:custGeom>
                <a:rect b="b" l="l" r="r" t="t"/>
                <a:pathLst>
                  <a:path extrusionOk="0" h="858" w="11776">
                    <a:moveTo>
                      <a:pt x="584" y="1"/>
                    </a:moveTo>
                    <a:cubicBezTo>
                      <a:pt x="345" y="1"/>
                      <a:pt x="119" y="203"/>
                      <a:pt x="60" y="429"/>
                    </a:cubicBezTo>
                    <a:cubicBezTo>
                      <a:pt x="0" y="667"/>
                      <a:pt x="143" y="858"/>
                      <a:pt x="369" y="858"/>
                    </a:cubicBezTo>
                    <a:lnTo>
                      <a:pt x="11204" y="858"/>
                    </a:lnTo>
                    <a:cubicBezTo>
                      <a:pt x="11430" y="858"/>
                      <a:pt x="11656" y="667"/>
                      <a:pt x="11716" y="429"/>
                    </a:cubicBezTo>
                    <a:cubicBezTo>
                      <a:pt x="11775" y="203"/>
                      <a:pt x="11633" y="1"/>
                      <a:pt x="114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45"/>
              <p:cNvSpPr/>
              <p:nvPr/>
            </p:nvSpPr>
            <p:spPr>
              <a:xfrm>
                <a:off x="3833500" y="4352450"/>
                <a:ext cx="294400" cy="20850"/>
              </a:xfrm>
              <a:custGeom>
                <a:rect b="b" l="l" r="r" t="t"/>
                <a:pathLst>
                  <a:path extrusionOk="0" h="834" w="11776">
                    <a:moveTo>
                      <a:pt x="572" y="1"/>
                    </a:moveTo>
                    <a:cubicBezTo>
                      <a:pt x="346" y="1"/>
                      <a:pt x="120" y="191"/>
                      <a:pt x="60" y="417"/>
                    </a:cubicBezTo>
                    <a:cubicBezTo>
                      <a:pt x="1" y="643"/>
                      <a:pt x="143" y="834"/>
                      <a:pt x="370" y="834"/>
                    </a:cubicBezTo>
                    <a:lnTo>
                      <a:pt x="11192" y="834"/>
                    </a:lnTo>
                    <a:cubicBezTo>
                      <a:pt x="11431" y="834"/>
                      <a:pt x="11657" y="643"/>
                      <a:pt x="11716" y="417"/>
                    </a:cubicBezTo>
                    <a:cubicBezTo>
                      <a:pt x="11776" y="191"/>
                      <a:pt x="11633" y="1"/>
                      <a:pt x="11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45"/>
              <p:cNvSpPr/>
              <p:nvPr/>
            </p:nvSpPr>
            <p:spPr>
              <a:xfrm>
                <a:off x="4225225" y="3835425"/>
                <a:ext cx="187850" cy="659025"/>
              </a:xfrm>
              <a:custGeom>
                <a:rect b="b" l="l" r="r" t="t"/>
                <a:pathLst>
                  <a:path extrusionOk="0" h="26361" w="7514">
                    <a:moveTo>
                      <a:pt x="0" y="0"/>
                    </a:moveTo>
                    <a:lnTo>
                      <a:pt x="6632" y="25944"/>
                    </a:lnTo>
                    <a:cubicBezTo>
                      <a:pt x="6692" y="26170"/>
                      <a:pt x="6918" y="26361"/>
                      <a:pt x="7144" y="26361"/>
                    </a:cubicBezTo>
                    <a:cubicBezTo>
                      <a:pt x="7370" y="26361"/>
                      <a:pt x="7513" y="26170"/>
                      <a:pt x="7454" y="25944"/>
                    </a:cubicBez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45"/>
              <p:cNvSpPr/>
              <p:nvPr/>
            </p:nvSpPr>
            <p:spPr>
              <a:xfrm>
                <a:off x="4496075" y="3835425"/>
                <a:ext cx="187850" cy="659025"/>
              </a:xfrm>
              <a:custGeom>
                <a:rect b="b" l="l" r="r" t="t"/>
                <a:pathLst>
                  <a:path extrusionOk="0" h="26361" w="7514">
                    <a:moveTo>
                      <a:pt x="1" y="0"/>
                    </a:moveTo>
                    <a:lnTo>
                      <a:pt x="6633" y="25944"/>
                    </a:lnTo>
                    <a:cubicBezTo>
                      <a:pt x="6692" y="26170"/>
                      <a:pt x="6930" y="26361"/>
                      <a:pt x="7157" y="26361"/>
                    </a:cubicBezTo>
                    <a:cubicBezTo>
                      <a:pt x="7383" y="26361"/>
                      <a:pt x="7514" y="26170"/>
                      <a:pt x="7466" y="25944"/>
                    </a:cubicBez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45"/>
              <p:cNvSpPr/>
              <p:nvPr/>
            </p:nvSpPr>
            <p:spPr>
              <a:xfrm>
                <a:off x="3949875" y="3814875"/>
                <a:ext cx="578975" cy="41100"/>
              </a:xfrm>
              <a:custGeom>
                <a:rect b="b" l="l" r="r" t="t"/>
                <a:pathLst>
                  <a:path extrusionOk="0" h="1644" w="23159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406"/>
                    </a:lnTo>
                    <a:cubicBezTo>
                      <a:pt x="1" y="1537"/>
                      <a:pt x="108" y="1644"/>
                      <a:pt x="239" y="1644"/>
                    </a:cubicBezTo>
                    <a:lnTo>
                      <a:pt x="22920" y="1644"/>
                    </a:lnTo>
                    <a:cubicBezTo>
                      <a:pt x="23051" y="1644"/>
                      <a:pt x="23159" y="1537"/>
                      <a:pt x="23159" y="1406"/>
                    </a:cubicBezTo>
                    <a:lnTo>
                      <a:pt x="23159" y="239"/>
                    </a:lnTo>
                    <a:cubicBezTo>
                      <a:pt x="23159" y="108"/>
                      <a:pt x="23051" y="1"/>
                      <a:pt x="22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45"/>
              <p:cNvSpPr/>
              <p:nvPr/>
            </p:nvSpPr>
            <p:spPr>
              <a:xfrm>
                <a:off x="4259150" y="3964600"/>
                <a:ext cx="294400" cy="20575"/>
              </a:xfrm>
              <a:custGeom>
                <a:rect b="b" l="l" r="r" t="t"/>
                <a:pathLst>
                  <a:path extrusionOk="0" h="823" w="11776">
                    <a:moveTo>
                      <a:pt x="370" y="1"/>
                    </a:moveTo>
                    <a:cubicBezTo>
                      <a:pt x="143" y="1"/>
                      <a:pt x="1" y="191"/>
                      <a:pt x="60" y="417"/>
                    </a:cubicBezTo>
                    <a:cubicBezTo>
                      <a:pt x="120" y="644"/>
                      <a:pt x="358" y="822"/>
                      <a:pt x="584" y="822"/>
                    </a:cubicBezTo>
                    <a:lnTo>
                      <a:pt x="11407" y="822"/>
                    </a:lnTo>
                    <a:cubicBezTo>
                      <a:pt x="11645" y="822"/>
                      <a:pt x="11776" y="644"/>
                      <a:pt x="11716" y="417"/>
                    </a:cubicBezTo>
                    <a:cubicBezTo>
                      <a:pt x="11657" y="191"/>
                      <a:pt x="11431" y="1"/>
                      <a:pt x="11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45"/>
              <p:cNvSpPr/>
              <p:nvPr/>
            </p:nvSpPr>
            <p:spPr>
              <a:xfrm>
                <a:off x="4292200" y="4093800"/>
                <a:ext cx="294400" cy="20850"/>
              </a:xfrm>
              <a:custGeom>
                <a:rect b="b" l="l" r="r" t="t"/>
                <a:pathLst>
                  <a:path extrusionOk="0" h="834" w="11776">
                    <a:moveTo>
                      <a:pt x="369" y="0"/>
                    </a:moveTo>
                    <a:cubicBezTo>
                      <a:pt x="143" y="0"/>
                      <a:pt x="0" y="191"/>
                      <a:pt x="60" y="417"/>
                    </a:cubicBezTo>
                    <a:cubicBezTo>
                      <a:pt x="119" y="643"/>
                      <a:pt x="357" y="833"/>
                      <a:pt x="584" y="833"/>
                    </a:cubicBezTo>
                    <a:lnTo>
                      <a:pt x="11418" y="833"/>
                    </a:lnTo>
                    <a:cubicBezTo>
                      <a:pt x="11644" y="833"/>
                      <a:pt x="11775" y="643"/>
                      <a:pt x="11716" y="417"/>
                    </a:cubicBezTo>
                    <a:cubicBezTo>
                      <a:pt x="11656" y="191"/>
                      <a:pt x="11430" y="0"/>
                      <a:pt x="11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45"/>
              <p:cNvSpPr/>
              <p:nvPr/>
            </p:nvSpPr>
            <p:spPr>
              <a:xfrm>
                <a:off x="4325525" y="4222075"/>
                <a:ext cx="294100" cy="21450"/>
              </a:xfrm>
              <a:custGeom>
                <a:rect b="b" l="l" r="r" t="t"/>
                <a:pathLst>
                  <a:path extrusionOk="0" h="858" w="11764">
                    <a:moveTo>
                      <a:pt x="358" y="1"/>
                    </a:moveTo>
                    <a:cubicBezTo>
                      <a:pt x="132" y="1"/>
                      <a:pt x="1" y="203"/>
                      <a:pt x="48" y="429"/>
                    </a:cubicBezTo>
                    <a:cubicBezTo>
                      <a:pt x="108" y="667"/>
                      <a:pt x="346" y="858"/>
                      <a:pt x="572" y="858"/>
                    </a:cubicBezTo>
                    <a:lnTo>
                      <a:pt x="11407" y="858"/>
                    </a:lnTo>
                    <a:cubicBezTo>
                      <a:pt x="11633" y="858"/>
                      <a:pt x="11764" y="667"/>
                      <a:pt x="11704" y="429"/>
                    </a:cubicBezTo>
                    <a:cubicBezTo>
                      <a:pt x="11657" y="203"/>
                      <a:pt x="11419" y="1"/>
                      <a:pt x="11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45"/>
              <p:cNvSpPr/>
              <p:nvPr/>
            </p:nvSpPr>
            <p:spPr>
              <a:xfrm>
                <a:off x="4358575" y="4352450"/>
                <a:ext cx="294100" cy="20850"/>
              </a:xfrm>
              <a:custGeom>
                <a:rect b="b" l="l" r="r" t="t"/>
                <a:pathLst>
                  <a:path extrusionOk="0" h="834" w="11764">
                    <a:moveTo>
                      <a:pt x="357" y="1"/>
                    </a:moveTo>
                    <a:cubicBezTo>
                      <a:pt x="131" y="1"/>
                      <a:pt x="0" y="191"/>
                      <a:pt x="60" y="417"/>
                    </a:cubicBezTo>
                    <a:cubicBezTo>
                      <a:pt x="107" y="643"/>
                      <a:pt x="346" y="834"/>
                      <a:pt x="572" y="834"/>
                    </a:cubicBezTo>
                    <a:lnTo>
                      <a:pt x="11406" y="834"/>
                    </a:lnTo>
                    <a:cubicBezTo>
                      <a:pt x="11633" y="834"/>
                      <a:pt x="11764" y="643"/>
                      <a:pt x="11716" y="417"/>
                    </a:cubicBezTo>
                    <a:cubicBezTo>
                      <a:pt x="11656" y="191"/>
                      <a:pt x="11418" y="1"/>
                      <a:pt x="11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45"/>
              <p:cNvSpPr/>
              <p:nvPr/>
            </p:nvSpPr>
            <p:spPr>
              <a:xfrm>
                <a:off x="3593600" y="2813875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8" y="0"/>
                    </a:moveTo>
                    <a:cubicBezTo>
                      <a:pt x="0" y="0"/>
                      <a:pt x="0" y="2298"/>
                      <a:pt x="1488" y="2298"/>
                    </a:cubicBezTo>
                    <a:cubicBezTo>
                      <a:pt x="2965" y="2298"/>
                      <a:pt x="2965" y="0"/>
                      <a:pt x="1488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45"/>
              <p:cNvSpPr/>
              <p:nvPr/>
            </p:nvSpPr>
            <p:spPr>
              <a:xfrm>
                <a:off x="3463225" y="2813875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77" y="0"/>
                    </a:moveTo>
                    <a:cubicBezTo>
                      <a:pt x="0" y="0"/>
                      <a:pt x="0" y="2298"/>
                      <a:pt x="1477" y="2298"/>
                    </a:cubicBezTo>
                    <a:cubicBezTo>
                      <a:pt x="2965" y="2298"/>
                      <a:pt x="2965" y="0"/>
                      <a:pt x="1477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45"/>
              <p:cNvSpPr/>
              <p:nvPr/>
            </p:nvSpPr>
            <p:spPr>
              <a:xfrm>
                <a:off x="3720100" y="2813875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9" y="0"/>
                    </a:moveTo>
                    <a:cubicBezTo>
                      <a:pt x="0" y="0"/>
                      <a:pt x="0" y="2298"/>
                      <a:pt x="1489" y="2298"/>
                    </a:cubicBezTo>
                    <a:cubicBezTo>
                      <a:pt x="2965" y="2298"/>
                      <a:pt x="2965" y="0"/>
                      <a:pt x="1489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45"/>
              <p:cNvSpPr/>
              <p:nvPr/>
            </p:nvSpPr>
            <p:spPr>
              <a:xfrm>
                <a:off x="6688925" y="3310950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9" y="1"/>
                    </a:moveTo>
                    <a:cubicBezTo>
                      <a:pt x="0" y="1"/>
                      <a:pt x="0" y="2299"/>
                      <a:pt x="1489" y="2299"/>
                    </a:cubicBezTo>
                    <a:cubicBezTo>
                      <a:pt x="2965" y="2299"/>
                      <a:pt x="2965" y="1"/>
                      <a:pt x="1489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45"/>
              <p:cNvSpPr/>
              <p:nvPr/>
            </p:nvSpPr>
            <p:spPr>
              <a:xfrm>
                <a:off x="6558550" y="3310950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9" y="1"/>
                    </a:moveTo>
                    <a:cubicBezTo>
                      <a:pt x="0" y="1"/>
                      <a:pt x="0" y="2299"/>
                      <a:pt x="1489" y="2299"/>
                    </a:cubicBezTo>
                    <a:cubicBezTo>
                      <a:pt x="2965" y="2299"/>
                      <a:pt x="2965" y="1"/>
                      <a:pt x="1489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45"/>
              <p:cNvSpPr/>
              <p:nvPr/>
            </p:nvSpPr>
            <p:spPr>
              <a:xfrm>
                <a:off x="6277250" y="1767300"/>
                <a:ext cx="74150" cy="57475"/>
              </a:xfrm>
              <a:custGeom>
                <a:rect b="b" l="l" r="r" t="t"/>
                <a:pathLst>
                  <a:path extrusionOk="0" h="2299" w="2966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45"/>
              <p:cNvSpPr/>
              <p:nvPr/>
            </p:nvSpPr>
            <p:spPr>
              <a:xfrm>
                <a:off x="6146875" y="1767300"/>
                <a:ext cx="74150" cy="57475"/>
              </a:xfrm>
              <a:custGeom>
                <a:rect b="b" l="l" r="r" t="t"/>
                <a:pathLst>
                  <a:path extrusionOk="0" h="2299" w="2966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45"/>
              <p:cNvSpPr/>
              <p:nvPr/>
            </p:nvSpPr>
            <p:spPr>
              <a:xfrm>
                <a:off x="6403775" y="1767300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8" y="1"/>
                    </a:moveTo>
                    <a:cubicBezTo>
                      <a:pt x="0" y="1"/>
                      <a:pt x="0" y="2299"/>
                      <a:pt x="1488" y="2299"/>
                    </a:cubicBezTo>
                    <a:cubicBezTo>
                      <a:pt x="2965" y="2299"/>
                      <a:pt x="2965" y="1"/>
                      <a:pt x="1488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54" name="Google Shape;1154;p45"/>
            <p:cNvGrpSpPr/>
            <p:nvPr/>
          </p:nvGrpSpPr>
          <p:grpSpPr>
            <a:xfrm>
              <a:off x="3722925" y="3049625"/>
              <a:ext cx="829300" cy="772150"/>
              <a:chOff x="4751175" y="3105275"/>
              <a:chExt cx="829300" cy="772150"/>
            </a:xfrm>
          </p:grpSpPr>
          <p:sp>
            <p:nvSpPr>
              <p:cNvPr id="1155" name="Google Shape;1155;p45"/>
              <p:cNvSpPr/>
              <p:nvPr/>
            </p:nvSpPr>
            <p:spPr>
              <a:xfrm>
                <a:off x="4751175" y="3388050"/>
                <a:ext cx="283400" cy="343525"/>
              </a:xfrm>
              <a:custGeom>
                <a:rect b="b" l="l" r="r" t="t"/>
                <a:pathLst>
                  <a:path extrusionOk="0" h="13741" w="11336">
                    <a:moveTo>
                      <a:pt x="7883" y="0"/>
                    </a:moveTo>
                    <a:lnTo>
                      <a:pt x="1203" y="108"/>
                    </a:lnTo>
                    <a:lnTo>
                      <a:pt x="3263" y="1286"/>
                    </a:lnTo>
                    <a:cubicBezTo>
                      <a:pt x="1" y="4429"/>
                      <a:pt x="1632" y="7239"/>
                      <a:pt x="1632" y="7239"/>
                    </a:cubicBezTo>
                    <a:lnTo>
                      <a:pt x="5394" y="13740"/>
                    </a:lnTo>
                    <a:cubicBezTo>
                      <a:pt x="5394" y="13693"/>
                      <a:pt x="5394" y="13633"/>
                      <a:pt x="5406" y="13585"/>
                    </a:cubicBezTo>
                    <a:cubicBezTo>
                      <a:pt x="5430" y="12204"/>
                      <a:pt x="5823" y="10871"/>
                      <a:pt x="6501" y="9668"/>
                    </a:cubicBezTo>
                    <a:lnTo>
                      <a:pt x="9264" y="4799"/>
                    </a:lnTo>
                    <a:lnTo>
                      <a:pt x="11335" y="5918"/>
                    </a:lnTo>
                    <a:lnTo>
                      <a:pt x="78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45"/>
              <p:cNvSpPr/>
              <p:nvPr/>
            </p:nvSpPr>
            <p:spPr>
              <a:xfrm>
                <a:off x="5211350" y="3585700"/>
                <a:ext cx="331025" cy="291725"/>
              </a:xfrm>
              <a:custGeom>
                <a:rect b="b" l="l" r="r" t="t"/>
                <a:pathLst>
                  <a:path extrusionOk="0" h="11669" w="13241">
                    <a:moveTo>
                      <a:pt x="3525" y="0"/>
                    </a:moveTo>
                    <a:lnTo>
                      <a:pt x="1" y="5870"/>
                    </a:lnTo>
                    <a:lnTo>
                      <a:pt x="3299" y="11668"/>
                    </a:lnTo>
                    <a:lnTo>
                      <a:pt x="3346" y="9299"/>
                    </a:lnTo>
                    <a:cubicBezTo>
                      <a:pt x="4187" y="9561"/>
                      <a:pt x="4927" y="9666"/>
                      <a:pt x="5575" y="9666"/>
                    </a:cubicBezTo>
                    <a:cubicBezTo>
                      <a:pt x="8258" y="9666"/>
                      <a:pt x="9347" y="7858"/>
                      <a:pt x="9347" y="7858"/>
                    </a:cubicBezTo>
                    <a:lnTo>
                      <a:pt x="13240" y="1441"/>
                    </a:lnTo>
                    <a:lnTo>
                      <a:pt x="13240" y="1441"/>
                    </a:lnTo>
                    <a:cubicBezTo>
                      <a:pt x="13193" y="1465"/>
                      <a:pt x="13145" y="1488"/>
                      <a:pt x="13098" y="1512"/>
                    </a:cubicBezTo>
                    <a:cubicBezTo>
                      <a:pt x="11906" y="2131"/>
                      <a:pt x="10566" y="2429"/>
                      <a:pt x="9224" y="2429"/>
                    </a:cubicBezTo>
                    <a:cubicBezTo>
                      <a:pt x="9197" y="2429"/>
                      <a:pt x="9171" y="2429"/>
                      <a:pt x="9145" y="2429"/>
                    </a:cubicBezTo>
                    <a:lnTo>
                      <a:pt x="3537" y="2346"/>
                    </a:lnTo>
                    <a:lnTo>
                      <a:pt x="352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45"/>
              <p:cNvSpPr/>
              <p:nvPr/>
            </p:nvSpPr>
            <p:spPr>
              <a:xfrm>
                <a:off x="5190525" y="3113650"/>
                <a:ext cx="270575" cy="225900"/>
              </a:xfrm>
              <a:custGeom>
                <a:rect b="b" l="l" r="r" t="t"/>
                <a:pathLst>
                  <a:path extrusionOk="0" h="9036" w="10823">
                    <a:moveTo>
                      <a:pt x="4282" y="1"/>
                    </a:moveTo>
                    <a:cubicBezTo>
                      <a:pt x="4127" y="1"/>
                      <a:pt x="3969" y="16"/>
                      <a:pt x="3810" y="46"/>
                    </a:cubicBezTo>
                    <a:cubicBezTo>
                      <a:pt x="1012" y="594"/>
                      <a:pt x="0" y="3202"/>
                      <a:pt x="0" y="3202"/>
                    </a:cubicBezTo>
                    <a:lnTo>
                      <a:pt x="2715" y="7809"/>
                    </a:lnTo>
                    <a:lnTo>
                      <a:pt x="715" y="9036"/>
                    </a:lnTo>
                    <a:lnTo>
                      <a:pt x="7561" y="9024"/>
                    </a:lnTo>
                    <a:lnTo>
                      <a:pt x="10823" y="3202"/>
                    </a:lnTo>
                    <a:lnTo>
                      <a:pt x="10823" y="3202"/>
                    </a:lnTo>
                    <a:lnTo>
                      <a:pt x="8978" y="4273"/>
                    </a:lnTo>
                    <a:cubicBezTo>
                      <a:pt x="8978" y="4273"/>
                      <a:pt x="6937" y="1"/>
                      <a:pt x="42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45"/>
              <p:cNvSpPr/>
              <p:nvPr/>
            </p:nvSpPr>
            <p:spPr>
              <a:xfrm>
                <a:off x="4907750" y="3642550"/>
                <a:ext cx="236950" cy="172950"/>
              </a:xfrm>
              <a:custGeom>
                <a:rect b="b" l="l" r="r" t="t"/>
                <a:pathLst>
                  <a:path extrusionOk="0" h="6918" w="9478">
                    <a:moveTo>
                      <a:pt x="1405" y="0"/>
                    </a:moveTo>
                    <a:cubicBezTo>
                      <a:pt x="1405" y="0"/>
                      <a:pt x="0" y="1346"/>
                      <a:pt x="357" y="3846"/>
                    </a:cubicBezTo>
                    <a:cubicBezTo>
                      <a:pt x="774" y="6858"/>
                      <a:pt x="3429" y="6918"/>
                      <a:pt x="3429" y="6918"/>
                    </a:cubicBezTo>
                    <a:lnTo>
                      <a:pt x="9478" y="6918"/>
                    </a:lnTo>
                    <a:lnTo>
                      <a:pt x="947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45"/>
              <p:cNvSpPr/>
              <p:nvPr/>
            </p:nvSpPr>
            <p:spPr>
              <a:xfrm>
                <a:off x="5336075" y="3358575"/>
                <a:ext cx="244400" cy="265225"/>
              </a:xfrm>
              <a:custGeom>
                <a:rect b="b" l="l" r="r" t="t"/>
                <a:pathLst>
                  <a:path extrusionOk="0" h="10609" w="9776">
                    <a:moveTo>
                      <a:pt x="5953" y="1"/>
                    </a:moveTo>
                    <a:lnTo>
                      <a:pt x="0" y="3525"/>
                    </a:lnTo>
                    <a:lnTo>
                      <a:pt x="4108" y="10466"/>
                    </a:lnTo>
                    <a:cubicBezTo>
                      <a:pt x="4108" y="10466"/>
                      <a:pt x="4385" y="10608"/>
                      <a:pt x="4880" y="10608"/>
                    </a:cubicBezTo>
                    <a:cubicBezTo>
                      <a:pt x="5448" y="10608"/>
                      <a:pt x="6303" y="10422"/>
                      <a:pt x="7358" y="9621"/>
                    </a:cubicBezTo>
                    <a:cubicBezTo>
                      <a:pt x="9775" y="7787"/>
                      <a:pt x="9037" y="5204"/>
                      <a:pt x="9037" y="5204"/>
                    </a:cubicBezTo>
                    <a:lnTo>
                      <a:pt x="595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45"/>
              <p:cNvSpPr/>
              <p:nvPr/>
            </p:nvSpPr>
            <p:spPr>
              <a:xfrm>
                <a:off x="4907750" y="3105275"/>
                <a:ext cx="324175" cy="262250"/>
              </a:xfrm>
              <a:custGeom>
                <a:rect b="b" l="l" r="r" t="t"/>
                <a:pathLst>
                  <a:path extrusionOk="0" h="10490" w="12967">
                    <a:moveTo>
                      <a:pt x="5656" y="0"/>
                    </a:moveTo>
                    <a:cubicBezTo>
                      <a:pt x="4108" y="0"/>
                      <a:pt x="3120" y="1643"/>
                      <a:pt x="3120" y="1643"/>
                    </a:cubicBezTo>
                    <a:lnTo>
                      <a:pt x="0" y="7097"/>
                    </a:lnTo>
                    <a:lnTo>
                      <a:pt x="6037" y="10490"/>
                    </a:lnTo>
                    <a:cubicBezTo>
                      <a:pt x="6037" y="10490"/>
                      <a:pt x="8394" y="5989"/>
                      <a:pt x="9942" y="3548"/>
                    </a:cubicBezTo>
                    <a:cubicBezTo>
                      <a:pt x="11454" y="1143"/>
                      <a:pt x="12966" y="0"/>
                      <a:pt x="129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161" name="Google Shape;1161;p45"/>
          <p:cNvPicPr preferRelativeResize="0"/>
          <p:nvPr/>
        </p:nvPicPr>
        <p:blipFill rotWithShape="1">
          <a:blip r:embed="rId3">
            <a:alphaModFix/>
          </a:blip>
          <a:srcRect b="0" l="16220" r="20540" t="-715"/>
          <a:stretch/>
        </p:blipFill>
        <p:spPr>
          <a:xfrm rot="-5400000">
            <a:off x="5892048" y="-425476"/>
            <a:ext cx="2817703" cy="3668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2" name="Google Shape;1162;p45"/>
          <p:cNvPicPr preferRelativeResize="0"/>
          <p:nvPr/>
        </p:nvPicPr>
        <p:blipFill rotWithShape="1">
          <a:blip r:embed="rId4">
            <a:alphaModFix/>
          </a:blip>
          <a:srcRect b="3956" l="0" r="0" t="0"/>
          <a:stretch/>
        </p:blipFill>
        <p:spPr>
          <a:xfrm>
            <a:off x="5475750" y="2789775"/>
            <a:ext cx="3650299" cy="2336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46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RNG </a:t>
            </a:r>
            <a:r>
              <a:rPr lang="en" sz="3000"/>
              <a:t>TEAMS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8" name="Google Shape;1168;p46"/>
          <p:cNvSpPr txBox="1"/>
          <p:nvPr>
            <p:ph idx="2" type="title"/>
          </p:nvPr>
        </p:nvSpPr>
        <p:spPr>
          <a:xfrm>
            <a:off x="1087250" y="1758450"/>
            <a:ext cx="1813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BIOGAS</a:t>
            </a:r>
            <a:endParaRPr/>
          </a:p>
        </p:txBody>
      </p:sp>
      <p:sp>
        <p:nvSpPr>
          <p:cNvPr id="1169" name="Google Shape;1169;p46"/>
          <p:cNvSpPr txBox="1"/>
          <p:nvPr>
            <p:ph idx="1" type="subTitle"/>
          </p:nvPr>
        </p:nvSpPr>
        <p:spPr>
          <a:xfrm>
            <a:off x="127925" y="2237950"/>
            <a:ext cx="2772600" cy="26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Designs and executes experimental procedures testing the efficiency of the HomeBiogas digester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Collaborates with an industry sponsor to secure professional training for the equipment used to test the biodigester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46"/>
          <p:cNvSpPr txBox="1"/>
          <p:nvPr>
            <p:ph idx="3" type="title"/>
          </p:nvPr>
        </p:nvSpPr>
        <p:spPr>
          <a:xfrm>
            <a:off x="3665025" y="1758450"/>
            <a:ext cx="1813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COMPOST</a:t>
            </a:r>
            <a:endParaRPr/>
          </a:p>
        </p:txBody>
      </p:sp>
      <p:sp>
        <p:nvSpPr>
          <p:cNvPr id="1171" name="Google Shape;1171;p46"/>
          <p:cNvSpPr txBox="1"/>
          <p:nvPr>
            <p:ph idx="4" type="subTitle"/>
          </p:nvPr>
        </p:nvSpPr>
        <p:spPr>
          <a:xfrm>
            <a:off x="3024075" y="2237950"/>
            <a:ext cx="2772600" cy="25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Collaborate with UCLA Sustainability Action Research to test the effectiveness of organic compost to commercial fertilizer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Explores and establishes use of moisture sensors to collect real-time data</a:t>
            </a:r>
            <a:endParaRPr/>
          </a:p>
        </p:txBody>
      </p:sp>
      <p:sp>
        <p:nvSpPr>
          <p:cNvPr id="1172" name="Google Shape;1172;p46"/>
          <p:cNvSpPr txBox="1"/>
          <p:nvPr>
            <p:ph idx="5" type="title"/>
          </p:nvPr>
        </p:nvSpPr>
        <p:spPr>
          <a:xfrm>
            <a:off x="6242950" y="1758450"/>
            <a:ext cx="2106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WASTE PROCESSING</a:t>
            </a:r>
            <a:endParaRPr/>
          </a:p>
        </p:txBody>
      </p:sp>
      <p:sp>
        <p:nvSpPr>
          <p:cNvPr id="1173" name="Google Shape;1173;p46"/>
          <p:cNvSpPr txBox="1"/>
          <p:nvPr>
            <p:ph idx="6" type="subTitle"/>
          </p:nvPr>
        </p:nvSpPr>
        <p:spPr>
          <a:xfrm>
            <a:off x="5796450" y="2237950"/>
            <a:ext cx="3094800" cy="29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Conduct audits to study the effectiveness of UCLA waste reduction and sorting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Assesses the success of campus waste diversion campaigns through analyzing audit data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Creates a cumulative end-of-year report on the energy potential of UCLA’s organic waste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1174" name="Google Shape;1174;p46"/>
          <p:cNvGrpSpPr/>
          <p:nvPr/>
        </p:nvGrpSpPr>
        <p:grpSpPr>
          <a:xfrm flipH="1">
            <a:off x="1182639" y="1561768"/>
            <a:ext cx="446222" cy="77476"/>
            <a:chOff x="6146875" y="1767300"/>
            <a:chExt cx="331025" cy="57475"/>
          </a:xfrm>
        </p:grpSpPr>
        <p:sp>
          <p:nvSpPr>
            <p:cNvPr id="1175" name="Google Shape;1175;p46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6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6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" name="Google Shape;1178;p46"/>
          <p:cNvGrpSpPr/>
          <p:nvPr/>
        </p:nvGrpSpPr>
        <p:grpSpPr>
          <a:xfrm flipH="1">
            <a:off x="3755789" y="1561768"/>
            <a:ext cx="446222" cy="77476"/>
            <a:chOff x="6146875" y="1767300"/>
            <a:chExt cx="331025" cy="57475"/>
          </a:xfrm>
        </p:grpSpPr>
        <p:sp>
          <p:nvSpPr>
            <p:cNvPr id="1179" name="Google Shape;1179;p46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6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6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" name="Google Shape;1182;p46"/>
          <p:cNvGrpSpPr/>
          <p:nvPr/>
        </p:nvGrpSpPr>
        <p:grpSpPr>
          <a:xfrm flipH="1">
            <a:off x="6339839" y="1561768"/>
            <a:ext cx="446222" cy="77476"/>
            <a:chOff x="6146875" y="1767300"/>
            <a:chExt cx="331025" cy="57475"/>
          </a:xfrm>
        </p:grpSpPr>
        <p:sp>
          <p:nvSpPr>
            <p:cNvPr id="1183" name="Google Shape;1183;p46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6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6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47"/>
          <p:cNvSpPr/>
          <p:nvPr/>
        </p:nvSpPr>
        <p:spPr>
          <a:xfrm>
            <a:off x="6487750" y="-2040650"/>
            <a:ext cx="4627180" cy="4021352"/>
          </a:xfrm>
          <a:custGeom>
            <a:rect b="b" l="l" r="r" t="t"/>
            <a:pathLst>
              <a:path extrusionOk="0" h="185937" w="233578">
                <a:moveTo>
                  <a:pt x="121779" y="0"/>
                </a:moveTo>
                <a:cubicBezTo>
                  <a:pt x="109175" y="0"/>
                  <a:pt x="96563" y="3745"/>
                  <a:pt x="85785" y="11250"/>
                </a:cubicBezTo>
                <a:cubicBezTo>
                  <a:pt x="76082" y="18013"/>
                  <a:pt x="74105" y="21668"/>
                  <a:pt x="58091" y="27753"/>
                </a:cubicBezTo>
                <a:cubicBezTo>
                  <a:pt x="39827" y="34694"/>
                  <a:pt x="14943" y="36361"/>
                  <a:pt x="6359" y="57578"/>
                </a:cubicBezTo>
                <a:cubicBezTo>
                  <a:pt x="1" y="73294"/>
                  <a:pt x="2644" y="100107"/>
                  <a:pt x="15038" y="121228"/>
                </a:cubicBezTo>
                <a:cubicBezTo>
                  <a:pt x="26290" y="140409"/>
                  <a:pt x="41982" y="141814"/>
                  <a:pt x="54067" y="146589"/>
                </a:cubicBezTo>
                <a:cubicBezTo>
                  <a:pt x="70891" y="153232"/>
                  <a:pt x="82225" y="165662"/>
                  <a:pt x="99561" y="173735"/>
                </a:cubicBezTo>
                <a:cubicBezTo>
                  <a:pt x="114733" y="180786"/>
                  <a:pt x="135375" y="185937"/>
                  <a:pt x="155204" y="185937"/>
                </a:cubicBezTo>
                <a:cubicBezTo>
                  <a:pt x="170496" y="185937"/>
                  <a:pt x="185305" y="182874"/>
                  <a:pt x="196752" y="175259"/>
                </a:cubicBezTo>
                <a:cubicBezTo>
                  <a:pt x="233578" y="150780"/>
                  <a:pt x="213194" y="117061"/>
                  <a:pt x="201347" y="87891"/>
                </a:cubicBezTo>
                <a:cubicBezTo>
                  <a:pt x="186560" y="51517"/>
                  <a:pt x="181512" y="36944"/>
                  <a:pt x="171296" y="24014"/>
                </a:cubicBezTo>
                <a:cubicBezTo>
                  <a:pt x="158656" y="8021"/>
                  <a:pt x="140226" y="0"/>
                  <a:pt x="121779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47"/>
          <p:cNvSpPr txBox="1"/>
          <p:nvPr>
            <p:ph idx="4294967295" type="title"/>
          </p:nvPr>
        </p:nvSpPr>
        <p:spPr>
          <a:xfrm>
            <a:off x="429774" y="1218100"/>
            <a:ext cx="3910800" cy="7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Accomplishments</a:t>
            </a:r>
            <a:endParaRPr sz="1800"/>
          </a:p>
        </p:txBody>
      </p:sp>
      <p:sp>
        <p:nvSpPr>
          <p:cNvPr id="1192" name="Google Shape;1192;p47"/>
          <p:cNvSpPr txBox="1"/>
          <p:nvPr>
            <p:ph idx="4294967295" type="subTitle"/>
          </p:nvPr>
        </p:nvSpPr>
        <p:spPr>
          <a:xfrm>
            <a:off x="275100" y="1597775"/>
            <a:ext cx="4120500" cy="32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Partnered with Student Action Research to study the viability of replacing synthetic fertilizer with compost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Finalized bin selection, sorting procedures, and safety standards for the upcoming  campus-wide audit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Completed biodigester equipment orders and developed final testing procedures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Developed a 10-week workshop program to provide members with in-depth skills in organic waste management and RNG technologies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47"/>
          <p:cNvSpPr txBox="1"/>
          <p:nvPr>
            <p:ph idx="4294967295" type="title"/>
          </p:nvPr>
        </p:nvSpPr>
        <p:spPr>
          <a:xfrm>
            <a:off x="4803399" y="1218100"/>
            <a:ext cx="3910800" cy="7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Goals</a:t>
            </a:r>
            <a:endParaRPr sz="1800"/>
          </a:p>
        </p:txBody>
      </p:sp>
      <p:sp>
        <p:nvSpPr>
          <p:cNvPr id="1194" name="Google Shape;1194;p47"/>
          <p:cNvSpPr txBox="1"/>
          <p:nvPr>
            <p:ph idx="4294967295" type="subTitle"/>
          </p:nvPr>
        </p:nvSpPr>
        <p:spPr>
          <a:xfrm>
            <a:off x="4648700" y="1597900"/>
            <a:ext cx="4065600" cy="31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‣ Host educational workshops on a variety of topics and software used within the renewable natural gas sector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‣ Begin testing the efficiency of the biogas digester on campus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‣ Digitize and update the map of campus waste streams using GIS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‣ Create a cumulative end-of-year report on the energy potential of UCLA’s organic waste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47"/>
          <p:cNvSpPr txBox="1"/>
          <p:nvPr>
            <p:ph idx="4294967295" type="body"/>
          </p:nvPr>
        </p:nvSpPr>
        <p:spPr>
          <a:xfrm>
            <a:off x="4648700" y="4029000"/>
            <a:ext cx="4020900" cy="9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Leads: Chirine Chidiac &amp; Coco Nakano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Contact: </a:t>
            </a:r>
            <a:r>
              <a:rPr lang="en" u="sng">
                <a:solidFill>
                  <a:schemeClr val="hlink"/>
                </a:solidFill>
                <a:hlinkClick r:id="rId3"/>
              </a:rPr>
              <a:t>cchidiac@g.ucla.edu</a:t>
            </a:r>
            <a:r>
              <a:rPr lang="en"/>
              <a:t> &amp; </a:t>
            </a:r>
            <a:r>
              <a:rPr lang="en" u="sng">
                <a:solidFill>
                  <a:schemeClr val="hlink"/>
                </a:solidFill>
                <a:hlinkClick r:id="rId4"/>
              </a:rPr>
              <a:t>ikukonakano8@gmail.com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meeting: Tuesday, Week 2 at</a:t>
            </a:r>
            <a:r>
              <a:rPr lang="en">
                <a:highlight>
                  <a:srgbClr val="FFFF00"/>
                </a:highlight>
              </a:rPr>
              <a:t> Time TBD</a:t>
            </a:r>
            <a:endParaRPr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6" name="Google Shape;1196;p47"/>
          <p:cNvGrpSpPr/>
          <p:nvPr/>
        </p:nvGrpSpPr>
        <p:grpSpPr>
          <a:xfrm flipH="1">
            <a:off x="2112664" y="1412361"/>
            <a:ext cx="446222" cy="74603"/>
            <a:chOff x="6146875" y="1767300"/>
            <a:chExt cx="331025" cy="57475"/>
          </a:xfrm>
        </p:grpSpPr>
        <p:sp>
          <p:nvSpPr>
            <p:cNvPr id="1197" name="Google Shape;1197;p47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7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7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" name="Google Shape;1200;p47"/>
          <p:cNvGrpSpPr/>
          <p:nvPr/>
        </p:nvGrpSpPr>
        <p:grpSpPr>
          <a:xfrm flipH="1">
            <a:off x="5515314" y="1412361"/>
            <a:ext cx="446222" cy="74603"/>
            <a:chOff x="6146875" y="1767300"/>
            <a:chExt cx="331025" cy="57475"/>
          </a:xfrm>
        </p:grpSpPr>
        <p:sp>
          <p:nvSpPr>
            <p:cNvPr id="1201" name="Google Shape;1201;p47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7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7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" name="Google Shape;1204;p47"/>
          <p:cNvSpPr txBox="1"/>
          <p:nvPr>
            <p:ph type="title"/>
          </p:nvPr>
        </p:nvSpPr>
        <p:spPr>
          <a:xfrm>
            <a:off x="717600" y="475465"/>
            <a:ext cx="77088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RNG</a:t>
            </a:r>
            <a:r>
              <a:rPr lang="en" sz="3000"/>
              <a:t> ACCOMPLISHMENTS AND GOALS</a:t>
            </a:r>
            <a:endParaRPr sz="3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9" name="Google Shape;1209;p48"/>
          <p:cNvGrpSpPr/>
          <p:nvPr/>
        </p:nvGrpSpPr>
        <p:grpSpPr>
          <a:xfrm flipH="1" rot="1398551">
            <a:off x="1486968" y="531954"/>
            <a:ext cx="1522160" cy="1254196"/>
            <a:chOff x="698956" y="6526827"/>
            <a:chExt cx="1522132" cy="1254173"/>
          </a:xfrm>
        </p:grpSpPr>
        <p:grpSp>
          <p:nvGrpSpPr>
            <p:cNvPr id="1210" name="Google Shape;1210;p48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1211" name="Google Shape;1211;p48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rect b="b" l="l" r="r" t="t"/>
                <a:pathLst>
                  <a:path extrusionOk="0" h="77719" w="83428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12" name="Google Shape;1212;p48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1213" name="Google Shape;1213;p48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rect b="b" l="l" r="r" t="t"/>
                  <a:pathLst>
                    <a:path extrusionOk="0" h="53341" w="77898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" name="Google Shape;1214;p48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rect b="b" l="l" r="r" t="t"/>
                  <a:pathLst>
                    <a:path extrusionOk="0" h="2670" w="19605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" name="Google Shape;1215;p48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rect b="b" l="l" r="r" t="t"/>
                  <a:pathLst>
                    <a:path extrusionOk="0" h="16339" w="744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16" name="Google Shape;1216;p48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1217" name="Google Shape;1217;p48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rect b="b" l="l" r="r" t="t"/>
                <a:pathLst>
                  <a:path extrusionOk="0" h="90641" w="69926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18" name="Google Shape;1218;p48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1219" name="Google Shape;1219;p48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rect b="b" l="l" r="r" t="t"/>
                  <a:pathLst>
                    <a:path extrusionOk="0" h="102121" w="46877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" name="Google Shape;1220;p48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rect b="b" l="l" r="r" t="t"/>
                  <a:pathLst>
                    <a:path extrusionOk="0" h="26811" w="2384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" name="Google Shape;1221;p48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rect b="b" l="l" r="r" t="t"/>
                  <a:pathLst>
                    <a:path extrusionOk="0" h="9445" w="21277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" name="Google Shape;1222;p48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rect b="b" l="l" r="r" t="t"/>
                  <a:pathLst>
                    <a:path extrusionOk="0" h="11627" w="233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23" name="Google Shape;1223;p48"/>
          <p:cNvSpPr/>
          <p:nvPr/>
        </p:nvSpPr>
        <p:spPr>
          <a:xfrm rot="5400000">
            <a:off x="1704325" y="-368000"/>
            <a:ext cx="1407000" cy="4836600"/>
          </a:xfrm>
          <a:prstGeom prst="round2SameRect">
            <a:avLst>
              <a:gd fmla="val 10879" name="adj1"/>
              <a:gd fmla="val 0" name="adj2"/>
            </a:avLst>
          </a:prstGeom>
          <a:solidFill>
            <a:srgbClr val="9FE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4" name="Google Shape;1224;p48"/>
          <p:cNvGrpSpPr/>
          <p:nvPr/>
        </p:nvGrpSpPr>
        <p:grpSpPr>
          <a:xfrm flipH="1">
            <a:off x="834513" y="2469693"/>
            <a:ext cx="335038" cy="58176"/>
            <a:chOff x="3463225" y="2813875"/>
            <a:chExt cx="331000" cy="57475"/>
          </a:xfrm>
        </p:grpSpPr>
        <p:sp>
          <p:nvSpPr>
            <p:cNvPr id="1225" name="Google Shape;1225;p48"/>
            <p:cNvSpPr/>
            <p:nvPr/>
          </p:nvSpPr>
          <p:spPr>
            <a:xfrm>
              <a:off x="3593600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0"/>
                  </a:moveTo>
                  <a:cubicBezTo>
                    <a:pt x="0" y="0"/>
                    <a:pt x="0" y="2298"/>
                    <a:pt x="1488" y="2298"/>
                  </a:cubicBezTo>
                  <a:cubicBezTo>
                    <a:pt x="2965" y="2298"/>
                    <a:pt x="2965" y="0"/>
                    <a:pt x="148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3463225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77" y="0"/>
                  </a:moveTo>
                  <a:cubicBezTo>
                    <a:pt x="0" y="0"/>
                    <a:pt x="0" y="2298"/>
                    <a:pt x="1477" y="2298"/>
                  </a:cubicBezTo>
                  <a:cubicBezTo>
                    <a:pt x="2965" y="2298"/>
                    <a:pt x="2965" y="0"/>
                    <a:pt x="1477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3720100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9" y="0"/>
                  </a:moveTo>
                  <a:cubicBezTo>
                    <a:pt x="0" y="0"/>
                    <a:pt x="0" y="2298"/>
                    <a:pt x="1489" y="2298"/>
                  </a:cubicBezTo>
                  <a:cubicBezTo>
                    <a:pt x="2965" y="2298"/>
                    <a:pt x="2965" y="0"/>
                    <a:pt x="148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" name="Google Shape;1228;p48"/>
          <p:cNvSpPr txBox="1"/>
          <p:nvPr>
            <p:ph idx="1" type="subTitle"/>
          </p:nvPr>
        </p:nvSpPr>
        <p:spPr>
          <a:xfrm>
            <a:off x="219700" y="2753800"/>
            <a:ext cx="4606500" cy="23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Inspire</a:t>
            </a:r>
            <a:r>
              <a:rPr lang="en"/>
              <a:t> the next generation of sustainability advocates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Provide</a:t>
            </a:r>
            <a:r>
              <a:rPr lang="en"/>
              <a:t> access to sustainability issues in underrepresented areas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Learn</a:t>
            </a:r>
            <a:r>
              <a:rPr lang="en"/>
              <a:t> how to communicate technical knowledge to those with little technical background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Encourage</a:t>
            </a:r>
            <a:r>
              <a:rPr lang="en"/>
              <a:t> young students to delve into the fields of renewable energy and sustainability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48"/>
          <p:cNvSpPr txBox="1"/>
          <p:nvPr>
            <p:ph type="title"/>
          </p:nvPr>
        </p:nvSpPr>
        <p:spPr>
          <a:xfrm>
            <a:off x="694976" y="1715725"/>
            <a:ext cx="3748200" cy="6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LEARN &amp; TEACH</a:t>
            </a:r>
            <a:endParaRPr sz="3600"/>
          </a:p>
        </p:txBody>
      </p:sp>
      <p:pic>
        <p:nvPicPr>
          <p:cNvPr id="1230" name="Google Shape;1230;p48"/>
          <p:cNvPicPr preferRelativeResize="0"/>
          <p:nvPr/>
        </p:nvPicPr>
        <p:blipFill rotWithShape="1">
          <a:blip r:embed="rId3">
            <a:alphaModFix/>
          </a:blip>
          <a:srcRect b="0" l="0" r="0" t="4789"/>
          <a:stretch/>
        </p:blipFill>
        <p:spPr>
          <a:xfrm>
            <a:off x="4826200" y="0"/>
            <a:ext cx="4317799" cy="308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1" name="Google Shape;1231;p48"/>
          <p:cNvPicPr preferRelativeResize="0"/>
          <p:nvPr/>
        </p:nvPicPr>
        <p:blipFill rotWithShape="1">
          <a:blip r:embed="rId4">
            <a:alphaModFix/>
          </a:blip>
          <a:srcRect b="33766" l="0" r="1146" t="27345"/>
          <a:stretch/>
        </p:blipFill>
        <p:spPr>
          <a:xfrm>
            <a:off x="4826200" y="2544278"/>
            <a:ext cx="4317800" cy="258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1"/>
          <p:cNvSpPr txBox="1"/>
          <p:nvPr>
            <p:ph type="title"/>
          </p:nvPr>
        </p:nvSpPr>
        <p:spPr>
          <a:xfrm>
            <a:off x="2672550" y="1291175"/>
            <a:ext cx="3798900" cy="72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OUR MISSION</a:t>
            </a:r>
            <a:endParaRPr sz="4200"/>
          </a:p>
        </p:txBody>
      </p:sp>
      <p:sp>
        <p:nvSpPr>
          <p:cNvPr id="453" name="Google Shape;453;p31"/>
          <p:cNvSpPr txBox="1"/>
          <p:nvPr>
            <p:ph idx="1" type="subTitle"/>
          </p:nvPr>
        </p:nvSpPr>
        <p:spPr>
          <a:xfrm>
            <a:off x="2762700" y="2080675"/>
            <a:ext cx="3618600" cy="15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/>
              <a:t>To reduce UCLA’s environmental impact through student-driven projects that promote and develop clean-energy solutions</a:t>
            </a:r>
            <a:endParaRPr sz="1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49"/>
          <p:cNvSpPr/>
          <p:nvPr/>
        </p:nvSpPr>
        <p:spPr>
          <a:xfrm>
            <a:off x="6487750" y="-2040650"/>
            <a:ext cx="4627180" cy="4021352"/>
          </a:xfrm>
          <a:custGeom>
            <a:rect b="b" l="l" r="r" t="t"/>
            <a:pathLst>
              <a:path extrusionOk="0" h="185937" w="233578">
                <a:moveTo>
                  <a:pt x="121779" y="0"/>
                </a:moveTo>
                <a:cubicBezTo>
                  <a:pt x="109175" y="0"/>
                  <a:pt x="96563" y="3745"/>
                  <a:pt x="85785" y="11250"/>
                </a:cubicBezTo>
                <a:cubicBezTo>
                  <a:pt x="76082" y="18013"/>
                  <a:pt x="74105" y="21668"/>
                  <a:pt x="58091" y="27753"/>
                </a:cubicBezTo>
                <a:cubicBezTo>
                  <a:pt x="39827" y="34694"/>
                  <a:pt x="14943" y="36361"/>
                  <a:pt x="6359" y="57578"/>
                </a:cubicBezTo>
                <a:cubicBezTo>
                  <a:pt x="1" y="73294"/>
                  <a:pt x="2644" y="100107"/>
                  <a:pt x="15038" y="121228"/>
                </a:cubicBezTo>
                <a:cubicBezTo>
                  <a:pt x="26290" y="140409"/>
                  <a:pt x="41982" y="141814"/>
                  <a:pt x="54067" y="146589"/>
                </a:cubicBezTo>
                <a:cubicBezTo>
                  <a:pt x="70891" y="153232"/>
                  <a:pt x="82225" y="165662"/>
                  <a:pt x="99561" y="173735"/>
                </a:cubicBezTo>
                <a:cubicBezTo>
                  <a:pt x="114733" y="180786"/>
                  <a:pt x="135375" y="185937"/>
                  <a:pt x="155204" y="185937"/>
                </a:cubicBezTo>
                <a:cubicBezTo>
                  <a:pt x="170496" y="185937"/>
                  <a:pt x="185305" y="182874"/>
                  <a:pt x="196752" y="175259"/>
                </a:cubicBezTo>
                <a:cubicBezTo>
                  <a:pt x="233578" y="150780"/>
                  <a:pt x="213194" y="117061"/>
                  <a:pt x="201347" y="87891"/>
                </a:cubicBezTo>
                <a:cubicBezTo>
                  <a:pt x="186560" y="51517"/>
                  <a:pt x="181512" y="36944"/>
                  <a:pt x="171296" y="24014"/>
                </a:cubicBezTo>
                <a:cubicBezTo>
                  <a:pt x="158656" y="8021"/>
                  <a:pt x="140226" y="0"/>
                  <a:pt x="121779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49"/>
          <p:cNvSpPr txBox="1"/>
          <p:nvPr>
            <p:ph type="title"/>
          </p:nvPr>
        </p:nvSpPr>
        <p:spPr>
          <a:xfrm>
            <a:off x="717600" y="475440"/>
            <a:ext cx="77088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LEARN AND TEACH</a:t>
            </a:r>
            <a:r>
              <a:rPr lang="en" sz="3000"/>
              <a:t> ACCOMPLISHMENTS AND GOALS</a:t>
            </a:r>
            <a:endParaRPr sz="3000"/>
          </a:p>
        </p:txBody>
      </p:sp>
      <p:sp>
        <p:nvSpPr>
          <p:cNvPr id="1238" name="Google Shape;1238;p49"/>
          <p:cNvSpPr txBox="1"/>
          <p:nvPr>
            <p:ph idx="4294967295" type="title"/>
          </p:nvPr>
        </p:nvSpPr>
        <p:spPr>
          <a:xfrm>
            <a:off x="429774" y="1218100"/>
            <a:ext cx="3910800" cy="7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Accomplishments</a:t>
            </a:r>
            <a:endParaRPr sz="1800"/>
          </a:p>
        </p:txBody>
      </p:sp>
      <p:sp>
        <p:nvSpPr>
          <p:cNvPr id="1239" name="Google Shape;1239;p49"/>
          <p:cNvSpPr txBox="1"/>
          <p:nvPr>
            <p:ph idx="4294967295" type="subTitle"/>
          </p:nvPr>
        </p:nvSpPr>
        <p:spPr>
          <a:xfrm>
            <a:off x="429800" y="1597774"/>
            <a:ext cx="3910800" cy="24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‣ Presented at the UCLA Lab School, WorldSpeak School, LA Family Housing, and Sotomayor Learning Academy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‣ Presented at Engineering Kids Day, Engineering Week, and the Explore Your Universe fair for 3 consecutive years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49"/>
          <p:cNvSpPr txBox="1"/>
          <p:nvPr>
            <p:ph idx="4294967295" type="title"/>
          </p:nvPr>
        </p:nvSpPr>
        <p:spPr>
          <a:xfrm>
            <a:off x="4803399" y="1218100"/>
            <a:ext cx="3910800" cy="7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Goals</a:t>
            </a:r>
            <a:endParaRPr sz="1800"/>
          </a:p>
        </p:txBody>
      </p:sp>
      <p:sp>
        <p:nvSpPr>
          <p:cNvPr id="1241" name="Google Shape;1241;p49"/>
          <p:cNvSpPr txBox="1"/>
          <p:nvPr>
            <p:ph idx="4294967295" type="subTitle"/>
          </p:nvPr>
        </p:nvSpPr>
        <p:spPr>
          <a:xfrm>
            <a:off x="4803425" y="1597900"/>
            <a:ext cx="3910800" cy="19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‣ Partner with new schools to provide renewable with more students, particularly in underserved communities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‣ Expand the renewable energy curriculum for interdisciplinary, on-campus UCLA events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9"/>
          <p:cNvSpPr txBox="1"/>
          <p:nvPr>
            <p:ph idx="4294967295" type="body"/>
          </p:nvPr>
        </p:nvSpPr>
        <p:spPr>
          <a:xfrm>
            <a:off x="4340575" y="3972550"/>
            <a:ext cx="4462800" cy="9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Leads: Patrick </a:t>
            </a:r>
            <a:r>
              <a:rPr lang="en"/>
              <a:t>Ma and Kavitha Ambatipudi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meeting: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3" name="Google Shape;1243;p49"/>
          <p:cNvGrpSpPr/>
          <p:nvPr/>
        </p:nvGrpSpPr>
        <p:grpSpPr>
          <a:xfrm flipH="1">
            <a:off x="2112664" y="1412361"/>
            <a:ext cx="446222" cy="74603"/>
            <a:chOff x="6146875" y="1767300"/>
            <a:chExt cx="331025" cy="57475"/>
          </a:xfrm>
        </p:grpSpPr>
        <p:sp>
          <p:nvSpPr>
            <p:cNvPr id="1244" name="Google Shape;1244;p49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" name="Google Shape;1247;p49"/>
          <p:cNvGrpSpPr/>
          <p:nvPr/>
        </p:nvGrpSpPr>
        <p:grpSpPr>
          <a:xfrm flipH="1">
            <a:off x="5515314" y="1412361"/>
            <a:ext cx="446222" cy="74603"/>
            <a:chOff x="6146875" y="1767300"/>
            <a:chExt cx="331025" cy="57475"/>
          </a:xfrm>
        </p:grpSpPr>
        <p:sp>
          <p:nvSpPr>
            <p:cNvPr id="1248" name="Google Shape;1248;p49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5" name="Google Shape;1255;p50"/>
          <p:cNvGrpSpPr/>
          <p:nvPr/>
        </p:nvGrpSpPr>
        <p:grpSpPr>
          <a:xfrm flipH="1" rot="1398551">
            <a:off x="1486968" y="531954"/>
            <a:ext cx="1522160" cy="1254196"/>
            <a:chOff x="698956" y="6526827"/>
            <a:chExt cx="1522132" cy="1254173"/>
          </a:xfrm>
        </p:grpSpPr>
        <p:grpSp>
          <p:nvGrpSpPr>
            <p:cNvPr id="1256" name="Google Shape;1256;p50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1257" name="Google Shape;1257;p50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rect b="b" l="l" r="r" t="t"/>
                <a:pathLst>
                  <a:path extrusionOk="0" h="77719" w="83428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58" name="Google Shape;1258;p50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1259" name="Google Shape;1259;p50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rect b="b" l="l" r="r" t="t"/>
                  <a:pathLst>
                    <a:path extrusionOk="0" h="53341" w="77898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" name="Google Shape;1260;p50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rect b="b" l="l" r="r" t="t"/>
                  <a:pathLst>
                    <a:path extrusionOk="0" h="2670" w="19605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" name="Google Shape;1261;p50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rect b="b" l="l" r="r" t="t"/>
                  <a:pathLst>
                    <a:path extrusionOk="0" h="16339" w="744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62" name="Google Shape;1262;p50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1263" name="Google Shape;1263;p50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rect b="b" l="l" r="r" t="t"/>
                <a:pathLst>
                  <a:path extrusionOk="0" h="90641" w="69926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64" name="Google Shape;1264;p50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1265" name="Google Shape;1265;p50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rect b="b" l="l" r="r" t="t"/>
                  <a:pathLst>
                    <a:path extrusionOk="0" h="102121" w="46877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" name="Google Shape;1266;p50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rect b="b" l="l" r="r" t="t"/>
                  <a:pathLst>
                    <a:path extrusionOk="0" h="26811" w="2384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" name="Google Shape;1267;p50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rect b="b" l="l" r="r" t="t"/>
                  <a:pathLst>
                    <a:path extrusionOk="0" h="9445" w="21277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" name="Google Shape;1268;p50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rect b="b" l="l" r="r" t="t"/>
                  <a:pathLst>
                    <a:path extrusionOk="0" h="11627" w="233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69" name="Google Shape;1269;p50"/>
          <p:cNvSpPr/>
          <p:nvPr/>
        </p:nvSpPr>
        <p:spPr>
          <a:xfrm rot="5400000">
            <a:off x="1704325" y="-368000"/>
            <a:ext cx="1407000" cy="4836600"/>
          </a:xfrm>
          <a:prstGeom prst="round2SameRect">
            <a:avLst>
              <a:gd fmla="val 10879" name="adj1"/>
              <a:gd fmla="val 0" name="adj2"/>
            </a:avLst>
          </a:prstGeom>
          <a:solidFill>
            <a:srgbClr val="9FE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" name="Google Shape;1270;p50"/>
          <p:cNvGrpSpPr/>
          <p:nvPr/>
        </p:nvGrpSpPr>
        <p:grpSpPr>
          <a:xfrm flipH="1">
            <a:off x="834513" y="2469693"/>
            <a:ext cx="335038" cy="58176"/>
            <a:chOff x="3463225" y="2813875"/>
            <a:chExt cx="331000" cy="57475"/>
          </a:xfrm>
        </p:grpSpPr>
        <p:sp>
          <p:nvSpPr>
            <p:cNvPr id="1271" name="Google Shape;1271;p50"/>
            <p:cNvSpPr/>
            <p:nvPr/>
          </p:nvSpPr>
          <p:spPr>
            <a:xfrm>
              <a:off x="3593600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0"/>
                  </a:moveTo>
                  <a:cubicBezTo>
                    <a:pt x="0" y="0"/>
                    <a:pt x="0" y="2298"/>
                    <a:pt x="1488" y="2298"/>
                  </a:cubicBezTo>
                  <a:cubicBezTo>
                    <a:pt x="2965" y="2298"/>
                    <a:pt x="2965" y="0"/>
                    <a:pt x="148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0"/>
            <p:cNvSpPr/>
            <p:nvPr/>
          </p:nvSpPr>
          <p:spPr>
            <a:xfrm>
              <a:off x="3463225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77" y="0"/>
                  </a:moveTo>
                  <a:cubicBezTo>
                    <a:pt x="0" y="0"/>
                    <a:pt x="0" y="2298"/>
                    <a:pt x="1477" y="2298"/>
                  </a:cubicBezTo>
                  <a:cubicBezTo>
                    <a:pt x="2965" y="2298"/>
                    <a:pt x="2965" y="0"/>
                    <a:pt x="1477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0"/>
            <p:cNvSpPr/>
            <p:nvPr/>
          </p:nvSpPr>
          <p:spPr>
            <a:xfrm>
              <a:off x="3720100" y="2813875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9" y="0"/>
                  </a:moveTo>
                  <a:cubicBezTo>
                    <a:pt x="0" y="0"/>
                    <a:pt x="0" y="2298"/>
                    <a:pt x="1489" y="2298"/>
                  </a:cubicBezTo>
                  <a:cubicBezTo>
                    <a:pt x="2965" y="2298"/>
                    <a:pt x="2965" y="0"/>
                    <a:pt x="148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4" name="Google Shape;1274;p50"/>
          <p:cNvSpPr txBox="1"/>
          <p:nvPr>
            <p:ph idx="1" type="subTitle"/>
          </p:nvPr>
        </p:nvSpPr>
        <p:spPr>
          <a:xfrm>
            <a:off x="452325" y="2952300"/>
            <a:ext cx="4143900" cy="21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Construct </a:t>
            </a:r>
            <a:r>
              <a:rPr lang="en"/>
              <a:t>a functional wind turbine system to compete in the annual Collegiate Wind Competition(CWC)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Develop </a:t>
            </a:r>
            <a:r>
              <a:rPr lang="en"/>
              <a:t>technical skills through</a:t>
            </a:r>
            <a:r>
              <a:rPr b="1" lang="en"/>
              <a:t> </a:t>
            </a:r>
            <a:r>
              <a:rPr lang="en"/>
              <a:t>hands-on engineering experience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b="1" lang="en"/>
              <a:t>Educate</a:t>
            </a:r>
            <a:r>
              <a:rPr lang="en"/>
              <a:t> students on the environmental and economic potential of wind energy </a:t>
            </a:r>
            <a:endParaRPr/>
          </a:p>
        </p:txBody>
      </p:sp>
      <p:sp>
        <p:nvSpPr>
          <p:cNvPr id="1275" name="Google Shape;1275;p50"/>
          <p:cNvSpPr txBox="1"/>
          <p:nvPr>
            <p:ph type="title"/>
          </p:nvPr>
        </p:nvSpPr>
        <p:spPr>
          <a:xfrm>
            <a:off x="694976" y="1715725"/>
            <a:ext cx="3748200" cy="6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WIND PROJECT</a:t>
            </a:r>
            <a:endParaRPr sz="3600"/>
          </a:p>
        </p:txBody>
      </p:sp>
      <p:pic>
        <p:nvPicPr>
          <p:cNvPr id="1276" name="Google Shape;1276;p50"/>
          <p:cNvPicPr preferRelativeResize="0"/>
          <p:nvPr/>
        </p:nvPicPr>
        <p:blipFill rotWithShape="1">
          <a:blip r:embed="rId3">
            <a:alphaModFix/>
          </a:blip>
          <a:srcRect b="14712" l="4097" r="6432" t="12236"/>
          <a:stretch/>
        </p:blipFill>
        <p:spPr>
          <a:xfrm>
            <a:off x="4826125" y="2598650"/>
            <a:ext cx="4317877" cy="2544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7" name="Google Shape;1277;p50"/>
          <p:cNvPicPr preferRelativeResize="0"/>
          <p:nvPr/>
        </p:nvPicPr>
        <p:blipFill rotWithShape="1">
          <a:blip r:embed="rId4">
            <a:alphaModFix/>
          </a:blip>
          <a:srcRect b="4144" l="0" r="0" t="4772"/>
          <a:stretch/>
        </p:blipFill>
        <p:spPr>
          <a:xfrm>
            <a:off x="4826125" y="0"/>
            <a:ext cx="4317876" cy="267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51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WIND</a:t>
            </a:r>
            <a:r>
              <a:rPr lang="en" sz="3000"/>
              <a:t> TEAMS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51"/>
          <p:cNvSpPr txBox="1"/>
          <p:nvPr>
            <p:ph idx="2" type="title"/>
          </p:nvPr>
        </p:nvSpPr>
        <p:spPr>
          <a:xfrm>
            <a:off x="477425" y="1758450"/>
            <a:ext cx="1923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Design</a:t>
            </a:r>
            <a:endParaRPr/>
          </a:p>
        </p:txBody>
      </p:sp>
      <p:sp>
        <p:nvSpPr>
          <p:cNvPr id="1284" name="Google Shape;1284;p51"/>
          <p:cNvSpPr txBox="1"/>
          <p:nvPr>
            <p:ph idx="1" type="subTitle"/>
          </p:nvPr>
        </p:nvSpPr>
        <p:spPr>
          <a:xfrm>
            <a:off x="134875" y="2237950"/>
            <a:ext cx="2766000" cy="16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Design nacelle structure, motor hub, and housing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Conduct structure analysis on turbine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Construct turbine using machining techniques</a:t>
            </a:r>
            <a:endParaRPr/>
          </a:p>
        </p:txBody>
      </p:sp>
      <p:sp>
        <p:nvSpPr>
          <p:cNvPr id="1285" name="Google Shape;1285;p51"/>
          <p:cNvSpPr txBox="1"/>
          <p:nvPr>
            <p:ph idx="3" type="title"/>
          </p:nvPr>
        </p:nvSpPr>
        <p:spPr>
          <a:xfrm>
            <a:off x="3484263" y="1758450"/>
            <a:ext cx="1813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Blade Design</a:t>
            </a:r>
            <a:endParaRPr/>
          </a:p>
        </p:txBody>
      </p:sp>
      <p:sp>
        <p:nvSpPr>
          <p:cNvPr id="1286" name="Google Shape;1286;p51"/>
          <p:cNvSpPr txBox="1"/>
          <p:nvPr>
            <p:ph idx="4" type="subTitle"/>
          </p:nvPr>
        </p:nvSpPr>
        <p:spPr>
          <a:xfrm>
            <a:off x="3062350" y="2237950"/>
            <a:ext cx="2766000" cy="24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Analyze and optimize blade geometries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Develop yaw system for wind turbine orientation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Select blade material and manufacturing process</a:t>
            </a:r>
            <a:endParaRPr/>
          </a:p>
        </p:txBody>
      </p:sp>
      <p:sp>
        <p:nvSpPr>
          <p:cNvPr id="1287" name="Google Shape;1287;p51"/>
          <p:cNvSpPr txBox="1"/>
          <p:nvPr>
            <p:ph idx="5" type="title"/>
          </p:nvPr>
        </p:nvSpPr>
        <p:spPr>
          <a:xfrm>
            <a:off x="6242975" y="1758450"/>
            <a:ext cx="21057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Electrical Controls</a:t>
            </a:r>
            <a:endParaRPr/>
          </a:p>
        </p:txBody>
      </p:sp>
      <p:sp>
        <p:nvSpPr>
          <p:cNvPr id="1288" name="Google Shape;1288;p51"/>
          <p:cNvSpPr txBox="1"/>
          <p:nvPr>
            <p:ph idx="6" type="subTitle"/>
          </p:nvPr>
        </p:nvSpPr>
        <p:spPr>
          <a:xfrm>
            <a:off x="5989825" y="2237950"/>
            <a:ext cx="2559600" cy="16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Design generator in parallel with electrical system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Optimize system’s energy production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Implement hardware for controling output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1289" name="Google Shape;1289;p51"/>
          <p:cNvGrpSpPr/>
          <p:nvPr/>
        </p:nvGrpSpPr>
        <p:grpSpPr>
          <a:xfrm flipH="1">
            <a:off x="725589" y="1561768"/>
            <a:ext cx="446222" cy="77476"/>
            <a:chOff x="6146875" y="1767300"/>
            <a:chExt cx="331025" cy="57475"/>
          </a:xfrm>
        </p:grpSpPr>
        <p:sp>
          <p:nvSpPr>
            <p:cNvPr id="1290" name="Google Shape;1290;p51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1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1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" name="Google Shape;1293;p51"/>
          <p:cNvGrpSpPr/>
          <p:nvPr/>
        </p:nvGrpSpPr>
        <p:grpSpPr>
          <a:xfrm flipH="1">
            <a:off x="3532714" y="1561768"/>
            <a:ext cx="446222" cy="77476"/>
            <a:chOff x="6146875" y="1767300"/>
            <a:chExt cx="331025" cy="57475"/>
          </a:xfrm>
        </p:grpSpPr>
        <p:sp>
          <p:nvSpPr>
            <p:cNvPr id="1294" name="Google Shape;1294;p51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1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1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" name="Google Shape;1297;p51"/>
          <p:cNvGrpSpPr/>
          <p:nvPr/>
        </p:nvGrpSpPr>
        <p:grpSpPr>
          <a:xfrm flipH="1">
            <a:off x="6339839" y="1561768"/>
            <a:ext cx="446222" cy="77476"/>
            <a:chOff x="6146875" y="1767300"/>
            <a:chExt cx="331025" cy="57475"/>
          </a:xfrm>
        </p:grpSpPr>
        <p:sp>
          <p:nvSpPr>
            <p:cNvPr id="1298" name="Google Shape;1298;p51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1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1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52"/>
          <p:cNvSpPr txBox="1"/>
          <p:nvPr>
            <p:ph type="title"/>
          </p:nvPr>
        </p:nvSpPr>
        <p:spPr>
          <a:xfrm>
            <a:off x="717600" y="501300"/>
            <a:ext cx="781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UPCOMING GOALS</a:t>
            </a:r>
            <a:endParaRPr sz="30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" name="Google Shape;1306;p52"/>
          <p:cNvSpPr txBox="1"/>
          <p:nvPr>
            <p:ph idx="4294967295" type="subTitle"/>
          </p:nvPr>
        </p:nvSpPr>
        <p:spPr>
          <a:xfrm>
            <a:off x="3728525" y="1386350"/>
            <a:ext cx="4800900" cy="25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Develop a basic mechanical and electrical wind turbine system prototype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Construct a dynamometer used to test turbine motor and drivetrain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Secure funding, sponsors, and partners 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Prepare written proposals to compete in Collegiate Wind Competition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1307" name="Google Shape;1307;p52"/>
          <p:cNvGrpSpPr/>
          <p:nvPr/>
        </p:nvGrpSpPr>
        <p:grpSpPr>
          <a:xfrm flipH="1">
            <a:off x="7980014" y="1125693"/>
            <a:ext cx="446222" cy="77476"/>
            <a:chOff x="6146875" y="1767300"/>
            <a:chExt cx="331025" cy="57475"/>
          </a:xfrm>
        </p:grpSpPr>
        <p:sp>
          <p:nvSpPr>
            <p:cNvPr id="1308" name="Google Shape;1308;p52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2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2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1" name="Google Shape;1311;p52"/>
          <p:cNvSpPr/>
          <p:nvPr/>
        </p:nvSpPr>
        <p:spPr>
          <a:xfrm>
            <a:off x="-197275" y="4107625"/>
            <a:ext cx="4627180" cy="4021352"/>
          </a:xfrm>
          <a:custGeom>
            <a:rect b="b" l="l" r="r" t="t"/>
            <a:pathLst>
              <a:path extrusionOk="0" h="185937" w="233578">
                <a:moveTo>
                  <a:pt x="121779" y="0"/>
                </a:moveTo>
                <a:cubicBezTo>
                  <a:pt x="109175" y="0"/>
                  <a:pt x="96563" y="3745"/>
                  <a:pt x="85785" y="11250"/>
                </a:cubicBezTo>
                <a:cubicBezTo>
                  <a:pt x="76082" y="18013"/>
                  <a:pt x="74105" y="21668"/>
                  <a:pt x="58091" y="27753"/>
                </a:cubicBezTo>
                <a:cubicBezTo>
                  <a:pt x="39827" y="34694"/>
                  <a:pt x="14943" y="36361"/>
                  <a:pt x="6359" y="57578"/>
                </a:cubicBezTo>
                <a:cubicBezTo>
                  <a:pt x="1" y="73294"/>
                  <a:pt x="2644" y="100107"/>
                  <a:pt x="15038" y="121228"/>
                </a:cubicBezTo>
                <a:cubicBezTo>
                  <a:pt x="26290" y="140409"/>
                  <a:pt x="41982" y="141814"/>
                  <a:pt x="54067" y="146589"/>
                </a:cubicBezTo>
                <a:cubicBezTo>
                  <a:pt x="70891" y="153232"/>
                  <a:pt x="82225" y="165662"/>
                  <a:pt x="99561" y="173735"/>
                </a:cubicBezTo>
                <a:cubicBezTo>
                  <a:pt x="114733" y="180786"/>
                  <a:pt x="135375" y="185937"/>
                  <a:pt x="155204" y="185937"/>
                </a:cubicBezTo>
                <a:cubicBezTo>
                  <a:pt x="170496" y="185937"/>
                  <a:pt x="185305" y="182874"/>
                  <a:pt x="196752" y="175259"/>
                </a:cubicBezTo>
                <a:cubicBezTo>
                  <a:pt x="233578" y="150780"/>
                  <a:pt x="213194" y="117061"/>
                  <a:pt x="201347" y="87891"/>
                </a:cubicBezTo>
                <a:cubicBezTo>
                  <a:pt x="186560" y="51517"/>
                  <a:pt x="181512" y="36944"/>
                  <a:pt x="171296" y="24014"/>
                </a:cubicBezTo>
                <a:cubicBezTo>
                  <a:pt x="158656" y="8021"/>
                  <a:pt x="140226" y="0"/>
                  <a:pt x="121779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" name="Google Shape;1312;p52"/>
          <p:cNvGrpSpPr/>
          <p:nvPr/>
        </p:nvGrpSpPr>
        <p:grpSpPr>
          <a:xfrm>
            <a:off x="655487" y="1642338"/>
            <a:ext cx="2829548" cy="3353952"/>
            <a:chOff x="342862" y="344863"/>
            <a:chExt cx="2829548" cy="3353952"/>
          </a:xfrm>
        </p:grpSpPr>
        <p:grpSp>
          <p:nvGrpSpPr>
            <p:cNvPr id="1313" name="Google Shape;1313;p52"/>
            <p:cNvGrpSpPr/>
            <p:nvPr/>
          </p:nvGrpSpPr>
          <p:grpSpPr>
            <a:xfrm>
              <a:off x="342862" y="344863"/>
              <a:ext cx="1397069" cy="2951452"/>
              <a:chOff x="252122" y="879390"/>
              <a:chExt cx="1240736" cy="2621183"/>
            </a:xfrm>
          </p:grpSpPr>
          <p:sp>
            <p:nvSpPr>
              <p:cNvPr id="1314" name="Google Shape;1314;p52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rect b="b" l="l" r="r" t="t"/>
                <a:pathLst>
                  <a:path extrusionOk="0" h="39825" w="755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52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rect b="b" l="l" r="r" t="t"/>
                <a:pathLst>
                  <a:path extrusionOk="0" h="16251" w="31301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52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rect b="b" l="l" r="r" t="t"/>
                <a:pathLst>
                  <a:path extrusionOk="0" h="33881" w="755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52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rect b="b" l="l" r="r" t="t"/>
                <a:pathLst>
                  <a:path extrusionOk="0" h="13013" w="28632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52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rect b="b" l="l" r="r" t="t"/>
                <a:pathLst>
                  <a:path extrusionOk="0" h="93894" w="1727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52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rect b="b" l="l" r="r" t="t"/>
                <a:pathLst>
                  <a:path extrusionOk="0" h="7514" w="13574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52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rect b="b" l="l" r="r" t="t"/>
                <a:pathLst>
                  <a:path extrusionOk="0" h="7812" w="8371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52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rect b="b" l="l" r="r" t="t"/>
                <a:pathLst>
                  <a:path extrusionOk="0" h="1870" w="13145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52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rect b="b" l="l" r="r" t="t"/>
                <a:pathLst>
                  <a:path extrusionOk="0" h="17651" w="30514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52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rect b="b" l="l" r="r" t="t"/>
                <a:pathLst>
                  <a:path extrusionOk="0" h="16759" w="25859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4" name="Google Shape;1324;p52"/>
            <p:cNvGrpSpPr/>
            <p:nvPr/>
          </p:nvGrpSpPr>
          <p:grpSpPr>
            <a:xfrm>
              <a:off x="2095699" y="1042084"/>
              <a:ext cx="1076711" cy="2274662"/>
              <a:chOff x="252122" y="879390"/>
              <a:chExt cx="1240736" cy="2621183"/>
            </a:xfrm>
          </p:grpSpPr>
          <p:sp>
            <p:nvSpPr>
              <p:cNvPr id="1325" name="Google Shape;1325;p52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rect b="b" l="l" r="r" t="t"/>
                <a:pathLst>
                  <a:path extrusionOk="0" h="39825" w="755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52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rect b="b" l="l" r="r" t="t"/>
                <a:pathLst>
                  <a:path extrusionOk="0" h="16251" w="31301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52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rect b="b" l="l" r="r" t="t"/>
                <a:pathLst>
                  <a:path extrusionOk="0" h="33881" w="755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52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rect b="b" l="l" r="r" t="t"/>
                <a:pathLst>
                  <a:path extrusionOk="0" h="13013" w="28632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52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rect b="b" l="l" r="r" t="t"/>
                <a:pathLst>
                  <a:path extrusionOk="0" h="93894" w="1727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52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rect b="b" l="l" r="r" t="t"/>
                <a:pathLst>
                  <a:path extrusionOk="0" h="7514" w="13574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52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rect b="b" l="l" r="r" t="t"/>
                <a:pathLst>
                  <a:path extrusionOk="0" h="7812" w="8371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52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rect b="b" l="l" r="r" t="t"/>
                <a:pathLst>
                  <a:path extrusionOk="0" h="1870" w="13145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52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rect b="b" l="l" r="r" t="t"/>
                <a:pathLst>
                  <a:path extrusionOk="0" h="17651" w="30514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52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rect b="b" l="l" r="r" t="t"/>
                <a:pathLst>
                  <a:path extrusionOk="0" h="16759" w="25859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5" name="Google Shape;1335;p52"/>
            <p:cNvGrpSpPr/>
            <p:nvPr/>
          </p:nvGrpSpPr>
          <p:grpSpPr>
            <a:xfrm>
              <a:off x="1342701" y="1585618"/>
              <a:ext cx="1000282" cy="2113197"/>
              <a:chOff x="252122" y="879390"/>
              <a:chExt cx="1240736" cy="2621183"/>
            </a:xfrm>
          </p:grpSpPr>
          <p:sp>
            <p:nvSpPr>
              <p:cNvPr id="1336" name="Google Shape;1336;p52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rect b="b" l="l" r="r" t="t"/>
                <a:pathLst>
                  <a:path extrusionOk="0" h="39825" w="755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52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rect b="b" l="l" r="r" t="t"/>
                <a:pathLst>
                  <a:path extrusionOk="0" h="16251" w="31301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52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rect b="b" l="l" r="r" t="t"/>
                <a:pathLst>
                  <a:path extrusionOk="0" h="33881" w="755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52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rect b="b" l="l" r="r" t="t"/>
                <a:pathLst>
                  <a:path extrusionOk="0" h="13013" w="28632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52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rect b="b" l="l" r="r" t="t"/>
                <a:pathLst>
                  <a:path extrusionOk="0" h="93894" w="1727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52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rect b="b" l="l" r="r" t="t"/>
                <a:pathLst>
                  <a:path extrusionOk="0" h="7514" w="13574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52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rect b="b" l="l" r="r" t="t"/>
                <a:pathLst>
                  <a:path extrusionOk="0" h="7812" w="8371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52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rect b="b" l="l" r="r" t="t"/>
                <a:pathLst>
                  <a:path extrusionOk="0" h="1870" w="13145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52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rect b="b" l="l" r="r" t="t"/>
                <a:pathLst>
                  <a:path extrusionOk="0" h="17651" w="30514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52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rect b="b" l="l" r="r" t="t"/>
                <a:pathLst>
                  <a:path extrusionOk="0" h="16759" w="25859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46" name="Google Shape;1346;p52"/>
          <p:cNvSpPr txBox="1"/>
          <p:nvPr/>
        </p:nvSpPr>
        <p:spPr>
          <a:xfrm>
            <a:off x="4184325" y="3894350"/>
            <a:ext cx="4067100" cy="8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8546B"/>
                </a:solidFill>
                <a:latin typeface="Open Sans"/>
                <a:ea typeface="Open Sans"/>
                <a:cs typeface="Open Sans"/>
                <a:sym typeface="Open Sans"/>
              </a:rPr>
              <a:t>Lead: Tim Chao</a:t>
            </a:r>
            <a:endParaRPr sz="1500">
              <a:solidFill>
                <a:srgbClr val="28546B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8546B"/>
                </a:solidFill>
                <a:latin typeface="Open Sans"/>
                <a:ea typeface="Open Sans"/>
                <a:cs typeface="Open Sans"/>
                <a:sym typeface="Open Sans"/>
              </a:rPr>
              <a:t>Contact: </a:t>
            </a:r>
            <a:r>
              <a:rPr lang="en" sz="1500" u="sng">
                <a:solidFill>
                  <a:srgbClr val="28546B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timc8932@gmail.com</a:t>
            </a:r>
            <a:endParaRPr sz="1500">
              <a:solidFill>
                <a:srgbClr val="28546B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8546B"/>
                </a:solidFill>
                <a:latin typeface="Open Sans"/>
                <a:ea typeface="Open Sans"/>
                <a:cs typeface="Open Sans"/>
                <a:sym typeface="Open Sans"/>
              </a:rPr>
              <a:t>First meeting: Oct 14th 7:00pm </a:t>
            </a:r>
            <a:endParaRPr sz="1500">
              <a:solidFill>
                <a:srgbClr val="28546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0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53"/>
          <p:cNvSpPr txBox="1"/>
          <p:nvPr>
            <p:ph idx="2" type="title"/>
          </p:nvPr>
        </p:nvSpPr>
        <p:spPr>
          <a:xfrm>
            <a:off x="1489925" y="1220125"/>
            <a:ext cx="1541400" cy="13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52" name="Google Shape;1352;p53"/>
          <p:cNvSpPr txBox="1"/>
          <p:nvPr>
            <p:ph type="title"/>
          </p:nvPr>
        </p:nvSpPr>
        <p:spPr>
          <a:xfrm>
            <a:off x="1489925" y="2573725"/>
            <a:ext cx="2452200" cy="77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1353" name="Google Shape;1353;p53"/>
          <p:cNvSpPr txBox="1"/>
          <p:nvPr>
            <p:ph idx="1" type="subTitle"/>
          </p:nvPr>
        </p:nvSpPr>
        <p:spPr>
          <a:xfrm>
            <a:off x="1489925" y="3205500"/>
            <a:ext cx="24522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1354" name="Google Shape;1354;p53"/>
          <p:cNvGrpSpPr/>
          <p:nvPr/>
        </p:nvGrpSpPr>
        <p:grpSpPr>
          <a:xfrm>
            <a:off x="4584851" y="798716"/>
            <a:ext cx="3692747" cy="3689803"/>
            <a:chOff x="1736800" y="621675"/>
            <a:chExt cx="4451775" cy="4448225"/>
          </a:xfrm>
        </p:grpSpPr>
        <p:sp>
          <p:nvSpPr>
            <p:cNvPr id="1355" name="Google Shape;1355;p53"/>
            <p:cNvSpPr/>
            <p:nvPr/>
          </p:nvSpPr>
          <p:spPr>
            <a:xfrm>
              <a:off x="2950350" y="621675"/>
              <a:ext cx="3168575" cy="3683275"/>
            </a:xfrm>
            <a:custGeom>
              <a:rect b="b" l="l" r="r" t="t"/>
              <a:pathLst>
                <a:path extrusionOk="0" h="147331" w="126743">
                  <a:moveTo>
                    <a:pt x="30909" y="1"/>
                  </a:moveTo>
                  <a:cubicBezTo>
                    <a:pt x="27620" y="1"/>
                    <a:pt x="24316" y="644"/>
                    <a:pt x="21289" y="1809"/>
                  </a:cubicBezTo>
                  <a:cubicBezTo>
                    <a:pt x="4585" y="8250"/>
                    <a:pt x="1894" y="30443"/>
                    <a:pt x="798" y="45838"/>
                  </a:cubicBezTo>
                  <a:cubicBezTo>
                    <a:pt x="1" y="56970"/>
                    <a:pt x="1763" y="68353"/>
                    <a:pt x="4573" y="79104"/>
                  </a:cubicBezTo>
                  <a:cubicBezTo>
                    <a:pt x="7252" y="89391"/>
                    <a:pt x="10919" y="99821"/>
                    <a:pt x="16872" y="108703"/>
                  </a:cubicBezTo>
                  <a:cubicBezTo>
                    <a:pt x="24516" y="120121"/>
                    <a:pt x="36208" y="129717"/>
                    <a:pt x="48257" y="136075"/>
                  </a:cubicBezTo>
                  <a:cubicBezTo>
                    <a:pt x="59206" y="141857"/>
                    <a:pt x="71298" y="147331"/>
                    <a:pt x="83763" y="147331"/>
                  </a:cubicBezTo>
                  <a:cubicBezTo>
                    <a:pt x="86980" y="147331"/>
                    <a:pt x="90223" y="146966"/>
                    <a:pt x="93477" y="146148"/>
                  </a:cubicBezTo>
                  <a:cubicBezTo>
                    <a:pt x="118670" y="139814"/>
                    <a:pt x="126743" y="111060"/>
                    <a:pt x="120778" y="88522"/>
                  </a:cubicBezTo>
                  <a:cubicBezTo>
                    <a:pt x="114622" y="65245"/>
                    <a:pt x="94334" y="48767"/>
                    <a:pt x="73177" y="39278"/>
                  </a:cubicBezTo>
                  <a:cubicBezTo>
                    <a:pt x="67581" y="36765"/>
                    <a:pt x="60175" y="33920"/>
                    <a:pt x="55924" y="29312"/>
                  </a:cubicBezTo>
                  <a:cubicBezTo>
                    <a:pt x="52436" y="25526"/>
                    <a:pt x="52436" y="20359"/>
                    <a:pt x="51233" y="15632"/>
                  </a:cubicBezTo>
                  <a:cubicBezTo>
                    <a:pt x="49995" y="10774"/>
                    <a:pt x="47340" y="6547"/>
                    <a:pt x="43185" y="3642"/>
                  </a:cubicBezTo>
                  <a:cubicBezTo>
                    <a:pt x="39567" y="1122"/>
                    <a:pt x="35251" y="1"/>
                    <a:pt x="30909" y="1"/>
                  </a:cubicBez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3"/>
            <p:cNvSpPr/>
            <p:nvPr/>
          </p:nvSpPr>
          <p:spPr>
            <a:xfrm>
              <a:off x="1743950" y="2590925"/>
              <a:ext cx="3777575" cy="2478975"/>
            </a:xfrm>
            <a:custGeom>
              <a:rect b="b" l="l" r="r" t="t"/>
              <a:pathLst>
                <a:path extrusionOk="0" h="99159" w="151103">
                  <a:moveTo>
                    <a:pt x="80976" y="0"/>
                  </a:moveTo>
                  <a:cubicBezTo>
                    <a:pt x="80204" y="0"/>
                    <a:pt x="79434" y="12"/>
                    <a:pt x="78665" y="36"/>
                  </a:cubicBezTo>
                  <a:cubicBezTo>
                    <a:pt x="73998" y="179"/>
                    <a:pt x="69664" y="929"/>
                    <a:pt x="65295" y="1727"/>
                  </a:cubicBezTo>
                  <a:cubicBezTo>
                    <a:pt x="60520" y="2156"/>
                    <a:pt x="55722" y="2560"/>
                    <a:pt x="50912" y="2894"/>
                  </a:cubicBezTo>
                  <a:cubicBezTo>
                    <a:pt x="47459" y="3132"/>
                    <a:pt x="44006" y="3394"/>
                    <a:pt x="40613" y="3799"/>
                  </a:cubicBezTo>
                  <a:cubicBezTo>
                    <a:pt x="39833" y="3747"/>
                    <a:pt x="39057" y="3709"/>
                    <a:pt x="38304" y="3709"/>
                  </a:cubicBezTo>
                  <a:cubicBezTo>
                    <a:pt x="36286" y="3709"/>
                    <a:pt x="34441" y="3980"/>
                    <a:pt x="33183" y="4977"/>
                  </a:cubicBezTo>
                  <a:cubicBezTo>
                    <a:pt x="32433" y="5132"/>
                    <a:pt x="31695" y="5299"/>
                    <a:pt x="30957" y="5477"/>
                  </a:cubicBezTo>
                  <a:cubicBezTo>
                    <a:pt x="16300" y="9013"/>
                    <a:pt x="6763" y="18491"/>
                    <a:pt x="3406" y="29647"/>
                  </a:cubicBezTo>
                  <a:cubicBezTo>
                    <a:pt x="1" y="40994"/>
                    <a:pt x="3084" y="54281"/>
                    <a:pt x="9514" y="65723"/>
                  </a:cubicBezTo>
                  <a:cubicBezTo>
                    <a:pt x="15038" y="75545"/>
                    <a:pt x="24087" y="84308"/>
                    <a:pt x="36303" y="90226"/>
                  </a:cubicBezTo>
                  <a:cubicBezTo>
                    <a:pt x="49235" y="96492"/>
                    <a:pt x="65296" y="99158"/>
                    <a:pt x="79683" y="99158"/>
                  </a:cubicBezTo>
                  <a:cubicBezTo>
                    <a:pt x="80303" y="99158"/>
                    <a:pt x="80921" y="99153"/>
                    <a:pt x="81535" y="99144"/>
                  </a:cubicBezTo>
                  <a:cubicBezTo>
                    <a:pt x="97203" y="98894"/>
                    <a:pt x="111693" y="94834"/>
                    <a:pt x="123826" y="88571"/>
                  </a:cubicBezTo>
                  <a:cubicBezTo>
                    <a:pt x="135780" y="82415"/>
                    <a:pt x="144757" y="73474"/>
                    <a:pt x="148031" y="62472"/>
                  </a:cubicBezTo>
                  <a:cubicBezTo>
                    <a:pt x="151103" y="52126"/>
                    <a:pt x="148198" y="40232"/>
                    <a:pt x="142185" y="29826"/>
                  </a:cubicBezTo>
                  <a:cubicBezTo>
                    <a:pt x="138304" y="23099"/>
                    <a:pt x="132541" y="16872"/>
                    <a:pt x="124993" y="11954"/>
                  </a:cubicBezTo>
                  <a:cubicBezTo>
                    <a:pt x="116206" y="6227"/>
                    <a:pt x="105562" y="3084"/>
                    <a:pt x="94786" y="1215"/>
                  </a:cubicBezTo>
                  <a:cubicBezTo>
                    <a:pt x="90180" y="420"/>
                    <a:pt x="85557" y="0"/>
                    <a:pt x="80976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3"/>
            <p:cNvSpPr/>
            <p:nvPr/>
          </p:nvSpPr>
          <p:spPr>
            <a:xfrm>
              <a:off x="4102875" y="1393400"/>
              <a:ext cx="2085700" cy="1942975"/>
            </a:xfrm>
            <a:custGeom>
              <a:rect b="b" l="l" r="r" t="t"/>
              <a:pathLst>
                <a:path extrusionOk="0" h="77719" w="83428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3"/>
            <p:cNvSpPr/>
            <p:nvPr/>
          </p:nvSpPr>
          <p:spPr>
            <a:xfrm>
              <a:off x="3636950" y="1852825"/>
              <a:ext cx="1947450" cy="1333525"/>
            </a:xfrm>
            <a:custGeom>
              <a:rect b="b" l="l" r="r" t="t"/>
              <a:pathLst>
                <a:path extrusionOk="0" h="53341" w="77898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3"/>
            <p:cNvSpPr/>
            <p:nvPr/>
          </p:nvSpPr>
          <p:spPr>
            <a:xfrm>
              <a:off x="4653100" y="2680525"/>
              <a:ext cx="490125" cy="66750"/>
            </a:xfrm>
            <a:custGeom>
              <a:rect b="b" l="l" r="r" t="t"/>
              <a:pathLst>
                <a:path extrusionOk="0" h="2670" w="19605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3"/>
            <p:cNvSpPr/>
            <p:nvPr/>
          </p:nvSpPr>
          <p:spPr>
            <a:xfrm>
              <a:off x="5039700" y="1915525"/>
              <a:ext cx="186000" cy="408475"/>
            </a:xfrm>
            <a:custGeom>
              <a:rect b="b" l="l" r="r" t="t"/>
              <a:pathLst>
                <a:path extrusionOk="0" h="16339" w="744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3"/>
            <p:cNvSpPr/>
            <p:nvPr/>
          </p:nvSpPr>
          <p:spPr>
            <a:xfrm>
              <a:off x="1955000" y="777275"/>
              <a:ext cx="1748150" cy="2266025"/>
            </a:xfrm>
            <a:custGeom>
              <a:rect b="b" l="l" r="r" t="t"/>
              <a:pathLst>
                <a:path extrusionOk="0" h="90641" w="69926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3"/>
            <p:cNvSpPr/>
            <p:nvPr/>
          </p:nvSpPr>
          <p:spPr>
            <a:xfrm>
              <a:off x="2544625" y="1125700"/>
              <a:ext cx="1171925" cy="2553025"/>
            </a:xfrm>
            <a:custGeom>
              <a:rect b="b" l="l" r="r" t="t"/>
              <a:pathLst>
                <a:path extrusionOk="0" h="102121" w="46877">
                  <a:moveTo>
                    <a:pt x="249" y="0"/>
                  </a:moveTo>
                  <a:cubicBezTo>
                    <a:pt x="0" y="0"/>
                    <a:pt x="69" y="331"/>
                    <a:pt x="644" y="817"/>
                  </a:cubicBezTo>
                  <a:cubicBezTo>
                    <a:pt x="644" y="817"/>
                    <a:pt x="1049" y="1162"/>
                    <a:pt x="1799" y="1805"/>
                  </a:cubicBezTo>
                  <a:cubicBezTo>
                    <a:pt x="2180" y="2114"/>
                    <a:pt x="2633" y="2519"/>
                    <a:pt x="3157" y="2984"/>
                  </a:cubicBezTo>
                  <a:cubicBezTo>
                    <a:pt x="3419" y="3222"/>
                    <a:pt x="3704" y="3472"/>
                    <a:pt x="4002" y="3746"/>
                  </a:cubicBezTo>
                  <a:cubicBezTo>
                    <a:pt x="4300" y="4008"/>
                    <a:pt x="4609" y="4305"/>
                    <a:pt x="4943" y="4603"/>
                  </a:cubicBezTo>
                  <a:cubicBezTo>
                    <a:pt x="6264" y="5805"/>
                    <a:pt x="7788" y="7317"/>
                    <a:pt x="9467" y="9032"/>
                  </a:cubicBezTo>
                  <a:cubicBezTo>
                    <a:pt x="11134" y="10770"/>
                    <a:pt x="12932" y="12747"/>
                    <a:pt x="14765" y="14926"/>
                  </a:cubicBezTo>
                  <a:cubicBezTo>
                    <a:pt x="18409" y="19295"/>
                    <a:pt x="22100" y="24522"/>
                    <a:pt x="25231" y="30035"/>
                  </a:cubicBezTo>
                  <a:cubicBezTo>
                    <a:pt x="26791" y="32785"/>
                    <a:pt x="28219" y="35619"/>
                    <a:pt x="29529" y="38381"/>
                  </a:cubicBezTo>
                  <a:cubicBezTo>
                    <a:pt x="29696" y="38726"/>
                    <a:pt x="29862" y="39071"/>
                    <a:pt x="30029" y="39405"/>
                  </a:cubicBezTo>
                  <a:cubicBezTo>
                    <a:pt x="30184" y="39750"/>
                    <a:pt x="30339" y="40095"/>
                    <a:pt x="30505" y="40441"/>
                  </a:cubicBezTo>
                  <a:cubicBezTo>
                    <a:pt x="30815" y="41131"/>
                    <a:pt x="31124" y="41798"/>
                    <a:pt x="31422" y="42477"/>
                  </a:cubicBezTo>
                  <a:cubicBezTo>
                    <a:pt x="31720" y="43143"/>
                    <a:pt x="32006" y="43810"/>
                    <a:pt x="32291" y="44465"/>
                  </a:cubicBezTo>
                  <a:cubicBezTo>
                    <a:pt x="32363" y="44632"/>
                    <a:pt x="32434" y="44798"/>
                    <a:pt x="32506" y="44953"/>
                  </a:cubicBezTo>
                  <a:cubicBezTo>
                    <a:pt x="32577" y="45120"/>
                    <a:pt x="32637" y="45286"/>
                    <a:pt x="32708" y="45453"/>
                  </a:cubicBezTo>
                  <a:cubicBezTo>
                    <a:pt x="32839" y="45775"/>
                    <a:pt x="32970" y="46096"/>
                    <a:pt x="33113" y="46418"/>
                  </a:cubicBezTo>
                  <a:cubicBezTo>
                    <a:pt x="33649" y="47691"/>
                    <a:pt x="34161" y="49025"/>
                    <a:pt x="34708" y="50394"/>
                  </a:cubicBezTo>
                  <a:cubicBezTo>
                    <a:pt x="34970" y="51085"/>
                    <a:pt x="35232" y="51787"/>
                    <a:pt x="35494" y="52490"/>
                  </a:cubicBezTo>
                  <a:cubicBezTo>
                    <a:pt x="35625" y="52835"/>
                    <a:pt x="35768" y="53192"/>
                    <a:pt x="35899" y="53549"/>
                  </a:cubicBezTo>
                  <a:cubicBezTo>
                    <a:pt x="36018" y="53907"/>
                    <a:pt x="36149" y="54264"/>
                    <a:pt x="36280" y="54621"/>
                  </a:cubicBezTo>
                  <a:cubicBezTo>
                    <a:pt x="36411" y="54990"/>
                    <a:pt x="36542" y="55347"/>
                    <a:pt x="36661" y="55716"/>
                  </a:cubicBezTo>
                  <a:cubicBezTo>
                    <a:pt x="36732" y="55895"/>
                    <a:pt x="36792" y="56073"/>
                    <a:pt x="36863" y="56252"/>
                  </a:cubicBezTo>
                  <a:cubicBezTo>
                    <a:pt x="36923" y="56443"/>
                    <a:pt x="36982" y="56621"/>
                    <a:pt x="37054" y="56812"/>
                  </a:cubicBezTo>
                  <a:cubicBezTo>
                    <a:pt x="37304" y="57550"/>
                    <a:pt x="37554" y="58288"/>
                    <a:pt x="37804" y="59026"/>
                  </a:cubicBezTo>
                  <a:cubicBezTo>
                    <a:pt x="38280" y="60526"/>
                    <a:pt x="38780" y="62027"/>
                    <a:pt x="39233" y="63551"/>
                  </a:cubicBezTo>
                  <a:cubicBezTo>
                    <a:pt x="39697" y="65075"/>
                    <a:pt x="40126" y="66599"/>
                    <a:pt x="40554" y="68123"/>
                  </a:cubicBezTo>
                  <a:cubicBezTo>
                    <a:pt x="40769" y="68885"/>
                    <a:pt x="40971" y="69647"/>
                    <a:pt x="41173" y="70409"/>
                  </a:cubicBezTo>
                  <a:cubicBezTo>
                    <a:pt x="41376" y="71159"/>
                    <a:pt x="41566" y="71921"/>
                    <a:pt x="41757" y="72671"/>
                  </a:cubicBezTo>
                  <a:cubicBezTo>
                    <a:pt x="41852" y="73052"/>
                    <a:pt x="41947" y="73421"/>
                    <a:pt x="42043" y="73802"/>
                  </a:cubicBezTo>
                  <a:cubicBezTo>
                    <a:pt x="42126" y="74171"/>
                    <a:pt x="42221" y="74540"/>
                    <a:pt x="42304" y="74921"/>
                  </a:cubicBezTo>
                  <a:cubicBezTo>
                    <a:pt x="42388" y="75290"/>
                    <a:pt x="42483" y="75659"/>
                    <a:pt x="42566" y="76028"/>
                  </a:cubicBezTo>
                  <a:cubicBezTo>
                    <a:pt x="42650" y="76397"/>
                    <a:pt x="42745" y="76766"/>
                    <a:pt x="42816" y="77124"/>
                  </a:cubicBezTo>
                  <a:cubicBezTo>
                    <a:pt x="43126" y="78588"/>
                    <a:pt x="43436" y="80029"/>
                    <a:pt x="43686" y="81422"/>
                  </a:cubicBezTo>
                  <a:cubicBezTo>
                    <a:pt x="44733" y="87018"/>
                    <a:pt x="45341" y="91995"/>
                    <a:pt x="45722" y="95554"/>
                  </a:cubicBezTo>
                  <a:cubicBezTo>
                    <a:pt x="45817" y="96447"/>
                    <a:pt x="45900" y="97257"/>
                    <a:pt x="45972" y="97960"/>
                  </a:cubicBezTo>
                  <a:cubicBezTo>
                    <a:pt x="46055" y="98650"/>
                    <a:pt x="46114" y="99257"/>
                    <a:pt x="46150" y="99745"/>
                  </a:cubicBezTo>
                  <a:cubicBezTo>
                    <a:pt x="46245" y="100734"/>
                    <a:pt x="46305" y="101269"/>
                    <a:pt x="46305" y="101269"/>
                  </a:cubicBezTo>
                  <a:cubicBezTo>
                    <a:pt x="46369" y="101838"/>
                    <a:pt x="46515" y="102121"/>
                    <a:pt x="46640" y="102121"/>
                  </a:cubicBezTo>
                  <a:cubicBezTo>
                    <a:pt x="46769" y="102121"/>
                    <a:pt x="46877" y="101820"/>
                    <a:pt x="46853" y="101222"/>
                  </a:cubicBezTo>
                  <a:cubicBezTo>
                    <a:pt x="46853" y="101222"/>
                    <a:pt x="46805" y="100686"/>
                    <a:pt x="46734" y="99698"/>
                  </a:cubicBezTo>
                  <a:cubicBezTo>
                    <a:pt x="46686" y="99210"/>
                    <a:pt x="46638" y="98602"/>
                    <a:pt x="46579" y="97900"/>
                  </a:cubicBezTo>
                  <a:cubicBezTo>
                    <a:pt x="46507" y="97198"/>
                    <a:pt x="46436" y="96388"/>
                    <a:pt x="46353" y="95495"/>
                  </a:cubicBezTo>
                  <a:cubicBezTo>
                    <a:pt x="46007" y="91923"/>
                    <a:pt x="45472" y="86922"/>
                    <a:pt x="44483" y="81279"/>
                  </a:cubicBezTo>
                  <a:cubicBezTo>
                    <a:pt x="44245" y="79874"/>
                    <a:pt x="43948" y="78421"/>
                    <a:pt x="43650" y="76945"/>
                  </a:cubicBezTo>
                  <a:cubicBezTo>
                    <a:pt x="43590" y="76576"/>
                    <a:pt x="43495" y="76207"/>
                    <a:pt x="43412" y="75838"/>
                  </a:cubicBezTo>
                  <a:cubicBezTo>
                    <a:pt x="43328" y="75469"/>
                    <a:pt x="43245" y="75088"/>
                    <a:pt x="43162" y="74719"/>
                  </a:cubicBezTo>
                  <a:cubicBezTo>
                    <a:pt x="43078" y="74338"/>
                    <a:pt x="42995" y="73969"/>
                    <a:pt x="42912" y="73588"/>
                  </a:cubicBezTo>
                  <a:cubicBezTo>
                    <a:pt x="42816" y="73218"/>
                    <a:pt x="42721" y="72837"/>
                    <a:pt x="42626" y="72456"/>
                  </a:cubicBezTo>
                  <a:cubicBezTo>
                    <a:pt x="42447" y="71694"/>
                    <a:pt x="42269" y="70932"/>
                    <a:pt x="42066" y="70170"/>
                  </a:cubicBezTo>
                  <a:cubicBezTo>
                    <a:pt x="41876" y="69408"/>
                    <a:pt x="41673" y="68646"/>
                    <a:pt x="41471" y="67873"/>
                  </a:cubicBezTo>
                  <a:cubicBezTo>
                    <a:pt x="41054" y="66337"/>
                    <a:pt x="40638" y="64801"/>
                    <a:pt x="40173" y="63265"/>
                  </a:cubicBezTo>
                  <a:cubicBezTo>
                    <a:pt x="39733" y="61741"/>
                    <a:pt x="39245" y="60217"/>
                    <a:pt x="38768" y="58717"/>
                  </a:cubicBezTo>
                  <a:cubicBezTo>
                    <a:pt x="38518" y="57967"/>
                    <a:pt x="38268" y="57216"/>
                    <a:pt x="38030" y="56478"/>
                  </a:cubicBezTo>
                  <a:cubicBezTo>
                    <a:pt x="37971" y="56288"/>
                    <a:pt x="37899" y="56109"/>
                    <a:pt x="37840" y="55919"/>
                  </a:cubicBezTo>
                  <a:cubicBezTo>
                    <a:pt x="37780" y="55740"/>
                    <a:pt x="37709" y="55550"/>
                    <a:pt x="37649" y="55371"/>
                  </a:cubicBezTo>
                  <a:cubicBezTo>
                    <a:pt x="37518" y="55002"/>
                    <a:pt x="37387" y="54633"/>
                    <a:pt x="37268" y="54276"/>
                  </a:cubicBezTo>
                  <a:cubicBezTo>
                    <a:pt x="37137" y="53907"/>
                    <a:pt x="37006" y="53549"/>
                    <a:pt x="36887" y="53192"/>
                  </a:cubicBezTo>
                  <a:cubicBezTo>
                    <a:pt x="36756" y="52823"/>
                    <a:pt x="36613" y="52478"/>
                    <a:pt x="36482" y="52121"/>
                  </a:cubicBezTo>
                  <a:cubicBezTo>
                    <a:pt x="36220" y="51406"/>
                    <a:pt x="35970" y="50704"/>
                    <a:pt x="35696" y="50013"/>
                  </a:cubicBezTo>
                  <a:cubicBezTo>
                    <a:pt x="35161" y="48644"/>
                    <a:pt x="34637" y="47287"/>
                    <a:pt x="34101" y="46013"/>
                  </a:cubicBezTo>
                  <a:cubicBezTo>
                    <a:pt x="33958" y="45679"/>
                    <a:pt x="33827" y="45358"/>
                    <a:pt x="33696" y="45036"/>
                  </a:cubicBezTo>
                  <a:cubicBezTo>
                    <a:pt x="33625" y="44870"/>
                    <a:pt x="33553" y="44703"/>
                    <a:pt x="33482" y="44536"/>
                  </a:cubicBezTo>
                  <a:cubicBezTo>
                    <a:pt x="33410" y="44382"/>
                    <a:pt x="33339" y="44215"/>
                    <a:pt x="33268" y="44048"/>
                  </a:cubicBezTo>
                  <a:cubicBezTo>
                    <a:pt x="32982" y="43393"/>
                    <a:pt x="32696" y="42715"/>
                    <a:pt x="32398" y="42036"/>
                  </a:cubicBezTo>
                  <a:cubicBezTo>
                    <a:pt x="32089" y="41369"/>
                    <a:pt x="31779" y="40691"/>
                    <a:pt x="31458" y="40000"/>
                  </a:cubicBezTo>
                  <a:cubicBezTo>
                    <a:pt x="31303" y="39655"/>
                    <a:pt x="31136" y="39309"/>
                    <a:pt x="30982" y="38964"/>
                  </a:cubicBezTo>
                  <a:cubicBezTo>
                    <a:pt x="30815" y="38619"/>
                    <a:pt x="30648" y="38274"/>
                    <a:pt x="30482" y="37928"/>
                  </a:cubicBezTo>
                  <a:cubicBezTo>
                    <a:pt x="29136" y="35142"/>
                    <a:pt x="27684" y="32309"/>
                    <a:pt x="26088" y="29546"/>
                  </a:cubicBezTo>
                  <a:cubicBezTo>
                    <a:pt x="22885" y="23998"/>
                    <a:pt x="19111" y="18759"/>
                    <a:pt x="15384" y="14414"/>
                  </a:cubicBezTo>
                  <a:cubicBezTo>
                    <a:pt x="13515" y="12235"/>
                    <a:pt x="11682" y="10258"/>
                    <a:pt x="9979" y="8532"/>
                  </a:cubicBezTo>
                  <a:cubicBezTo>
                    <a:pt x="8264" y="6829"/>
                    <a:pt x="6705" y="5329"/>
                    <a:pt x="5359" y="4139"/>
                  </a:cubicBezTo>
                  <a:cubicBezTo>
                    <a:pt x="5026" y="3841"/>
                    <a:pt x="4716" y="3555"/>
                    <a:pt x="4419" y="3281"/>
                  </a:cubicBezTo>
                  <a:cubicBezTo>
                    <a:pt x="4109" y="3019"/>
                    <a:pt x="3823" y="2769"/>
                    <a:pt x="3550" y="2543"/>
                  </a:cubicBezTo>
                  <a:cubicBezTo>
                    <a:pt x="3014" y="2079"/>
                    <a:pt x="2561" y="1674"/>
                    <a:pt x="2180" y="1364"/>
                  </a:cubicBezTo>
                  <a:cubicBezTo>
                    <a:pt x="1406" y="733"/>
                    <a:pt x="990" y="388"/>
                    <a:pt x="990" y="388"/>
                  </a:cubicBezTo>
                  <a:cubicBezTo>
                    <a:pt x="657" y="117"/>
                    <a:pt x="397" y="0"/>
                    <a:pt x="24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3"/>
            <p:cNvSpPr/>
            <p:nvPr/>
          </p:nvSpPr>
          <p:spPr>
            <a:xfrm>
              <a:off x="3414400" y="1814125"/>
              <a:ext cx="59600" cy="670275"/>
            </a:xfrm>
            <a:custGeom>
              <a:rect b="b" l="l" r="r" t="t"/>
              <a:pathLst>
                <a:path extrusionOk="0" h="26811" w="2384">
                  <a:moveTo>
                    <a:pt x="289" y="0"/>
                  </a:moveTo>
                  <a:cubicBezTo>
                    <a:pt x="158" y="0"/>
                    <a:pt x="25" y="72"/>
                    <a:pt x="1" y="212"/>
                  </a:cubicBezTo>
                  <a:cubicBezTo>
                    <a:pt x="1" y="212"/>
                    <a:pt x="1" y="724"/>
                    <a:pt x="13" y="1557"/>
                  </a:cubicBezTo>
                  <a:cubicBezTo>
                    <a:pt x="13" y="2390"/>
                    <a:pt x="24" y="3557"/>
                    <a:pt x="48" y="4891"/>
                  </a:cubicBezTo>
                  <a:cubicBezTo>
                    <a:pt x="84" y="7558"/>
                    <a:pt x="179" y="10868"/>
                    <a:pt x="322" y="13463"/>
                  </a:cubicBezTo>
                  <a:cubicBezTo>
                    <a:pt x="501" y="16047"/>
                    <a:pt x="798" y="19357"/>
                    <a:pt x="1156" y="22000"/>
                  </a:cubicBezTo>
                  <a:cubicBezTo>
                    <a:pt x="1239" y="22667"/>
                    <a:pt x="1310" y="23286"/>
                    <a:pt x="1394" y="23845"/>
                  </a:cubicBezTo>
                  <a:cubicBezTo>
                    <a:pt x="1477" y="24405"/>
                    <a:pt x="1560" y="24893"/>
                    <a:pt x="1620" y="25310"/>
                  </a:cubicBezTo>
                  <a:cubicBezTo>
                    <a:pt x="1751" y="26143"/>
                    <a:pt x="1822" y="26643"/>
                    <a:pt x="1822" y="26643"/>
                  </a:cubicBezTo>
                  <a:cubicBezTo>
                    <a:pt x="1848" y="26757"/>
                    <a:pt x="1960" y="26811"/>
                    <a:pt x="2076" y="26811"/>
                  </a:cubicBezTo>
                  <a:cubicBezTo>
                    <a:pt x="2226" y="26811"/>
                    <a:pt x="2383" y="26721"/>
                    <a:pt x="2370" y="26560"/>
                  </a:cubicBezTo>
                  <a:cubicBezTo>
                    <a:pt x="2370" y="26560"/>
                    <a:pt x="2322" y="26060"/>
                    <a:pt x="2251" y="25238"/>
                  </a:cubicBezTo>
                  <a:cubicBezTo>
                    <a:pt x="2203" y="24822"/>
                    <a:pt x="2156" y="24322"/>
                    <a:pt x="2108" y="23762"/>
                  </a:cubicBezTo>
                  <a:cubicBezTo>
                    <a:pt x="2048" y="23202"/>
                    <a:pt x="2013" y="22583"/>
                    <a:pt x="1953" y="21917"/>
                  </a:cubicBezTo>
                  <a:cubicBezTo>
                    <a:pt x="1727" y="19273"/>
                    <a:pt x="1560" y="15975"/>
                    <a:pt x="1394" y="13392"/>
                  </a:cubicBezTo>
                  <a:cubicBezTo>
                    <a:pt x="1072" y="8224"/>
                    <a:pt x="560" y="200"/>
                    <a:pt x="560" y="200"/>
                  </a:cubicBezTo>
                  <a:cubicBezTo>
                    <a:pt x="537" y="66"/>
                    <a:pt x="414" y="0"/>
                    <a:pt x="28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3"/>
            <p:cNvSpPr/>
            <p:nvPr/>
          </p:nvSpPr>
          <p:spPr>
            <a:xfrm>
              <a:off x="2742000" y="1801225"/>
              <a:ext cx="531925" cy="236125"/>
            </a:xfrm>
            <a:custGeom>
              <a:rect b="b" l="l" r="r" t="t"/>
              <a:pathLst>
                <a:path extrusionOk="0" h="9445" w="21277">
                  <a:moveTo>
                    <a:pt x="1569" y="0"/>
                  </a:moveTo>
                  <a:cubicBezTo>
                    <a:pt x="1521" y="0"/>
                    <a:pt x="1475" y="1"/>
                    <a:pt x="1429" y="1"/>
                  </a:cubicBezTo>
                  <a:cubicBezTo>
                    <a:pt x="1239" y="1"/>
                    <a:pt x="1072" y="13"/>
                    <a:pt x="929" y="25"/>
                  </a:cubicBezTo>
                  <a:cubicBezTo>
                    <a:pt x="786" y="25"/>
                    <a:pt x="655" y="37"/>
                    <a:pt x="560" y="49"/>
                  </a:cubicBezTo>
                  <a:cubicBezTo>
                    <a:pt x="358" y="61"/>
                    <a:pt x="239" y="73"/>
                    <a:pt x="239" y="73"/>
                  </a:cubicBezTo>
                  <a:cubicBezTo>
                    <a:pt x="0" y="132"/>
                    <a:pt x="48" y="585"/>
                    <a:pt x="286" y="632"/>
                  </a:cubicBezTo>
                  <a:cubicBezTo>
                    <a:pt x="286" y="632"/>
                    <a:pt x="393" y="620"/>
                    <a:pt x="584" y="620"/>
                  </a:cubicBezTo>
                  <a:cubicBezTo>
                    <a:pt x="616" y="616"/>
                    <a:pt x="650" y="615"/>
                    <a:pt x="687" y="615"/>
                  </a:cubicBezTo>
                  <a:cubicBezTo>
                    <a:pt x="761" y="615"/>
                    <a:pt x="846" y="620"/>
                    <a:pt x="941" y="620"/>
                  </a:cubicBezTo>
                  <a:cubicBezTo>
                    <a:pt x="1084" y="620"/>
                    <a:pt x="1239" y="620"/>
                    <a:pt x="1417" y="632"/>
                  </a:cubicBezTo>
                  <a:cubicBezTo>
                    <a:pt x="2120" y="668"/>
                    <a:pt x="3096" y="811"/>
                    <a:pt x="4191" y="1085"/>
                  </a:cubicBezTo>
                  <a:cubicBezTo>
                    <a:pt x="5287" y="1347"/>
                    <a:pt x="6489" y="1751"/>
                    <a:pt x="7668" y="2216"/>
                  </a:cubicBezTo>
                  <a:cubicBezTo>
                    <a:pt x="8847" y="2680"/>
                    <a:pt x="9990" y="3216"/>
                    <a:pt x="10990" y="3692"/>
                  </a:cubicBezTo>
                  <a:cubicBezTo>
                    <a:pt x="12978" y="4657"/>
                    <a:pt x="15479" y="6014"/>
                    <a:pt x="17419" y="7228"/>
                  </a:cubicBezTo>
                  <a:cubicBezTo>
                    <a:pt x="19372" y="8419"/>
                    <a:pt x="20789" y="9419"/>
                    <a:pt x="20789" y="9419"/>
                  </a:cubicBezTo>
                  <a:cubicBezTo>
                    <a:pt x="20814" y="9436"/>
                    <a:pt x="20841" y="9444"/>
                    <a:pt x="20870" y="9444"/>
                  </a:cubicBezTo>
                  <a:cubicBezTo>
                    <a:pt x="21056" y="9444"/>
                    <a:pt x="21277" y="9113"/>
                    <a:pt x="21122" y="8979"/>
                  </a:cubicBezTo>
                  <a:cubicBezTo>
                    <a:pt x="21122" y="8979"/>
                    <a:pt x="19765" y="7859"/>
                    <a:pt x="17860" y="6550"/>
                  </a:cubicBezTo>
                  <a:cubicBezTo>
                    <a:pt x="16907" y="5883"/>
                    <a:pt x="15824" y="5169"/>
                    <a:pt x="14717" y="4514"/>
                  </a:cubicBezTo>
                  <a:cubicBezTo>
                    <a:pt x="13597" y="3847"/>
                    <a:pt x="12466" y="3228"/>
                    <a:pt x="11454" y="2728"/>
                  </a:cubicBezTo>
                  <a:cubicBezTo>
                    <a:pt x="10430" y="2240"/>
                    <a:pt x="9240" y="1728"/>
                    <a:pt x="8013" y="1299"/>
                  </a:cubicBezTo>
                  <a:cubicBezTo>
                    <a:pt x="6787" y="859"/>
                    <a:pt x="5513" y="513"/>
                    <a:pt x="4358" y="287"/>
                  </a:cubicBezTo>
                  <a:cubicBezTo>
                    <a:pt x="3275" y="86"/>
                    <a:pt x="2296" y="0"/>
                    <a:pt x="156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3"/>
            <p:cNvSpPr/>
            <p:nvPr/>
          </p:nvSpPr>
          <p:spPr>
            <a:xfrm>
              <a:off x="2896175" y="1225675"/>
              <a:ext cx="58250" cy="290675"/>
            </a:xfrm>
            <a:custGeom>
              <a:rect b="b" l="l" r="r" t="t"/>
              <a:pathLst>
                <a:path extrusionOk="0" h="11627" w="2330">
                  <a:moveTo>
                    <a:pt x="372" y="0"/>
                  </a:moveTo>
                  <a:cubicBezTo>
                    <a:pt x="220" y="0"/>
                    <a:pt x="24" y="52"/>
                    <a:pt x="1" y="128"/>
                  </a:cubicBezTo>
                  <a:cubicBezTo>
                    <a:pt x="1" y="128"/>
                    <a:pt x="13" y="354"/>
                    <a:pt x="37" y="711"/>
                  </a:cubicBezTo>
                  <a:cubicBezTo>
                    <a:pt x="48" y="1080"/>
                    <a:pt x="72" y="1580"/>
                    <a:pt x="96" y="2164"/>
                  </a:cubicBezTo>
                  <a:cubicBezTo>
                    <a:pt x="144" y="3318"/>
                    <a:pt x="179" y="4771"/>
                    <a:pt x="310" y="5914"/>
                  </a:cubicBezTo>
                  <a:cubicBezTo>
                    <a:pt x="429" y="7045"/>
                    <a:pt x="703" y="8510"/>
                    <a:pt x="1060" y="9641"/>
                  </a:cubicBezTo>
                  <a:cubicBezTo>
                    <a:pt x="1156" y="9926"/>
                    <a:pt x="1227" y="10188"/>
                    <a:pt x="1322" y="10426"/>
                  </a:cubicBezTo>
                  <a:cubicBezTo>
                    <a:pt x="1406" y="10665"/>
                    <a:pt x="1477" y="10879"/>
                    <a:pt x="1549" y="11046"/>
                  </a:cubicBezTo>
                  <a:cubicBezTo>
                    <a:pt x="1703" y="11391"/>
                    <a:pt x="1787" y="11593"/>
                    <a:pt x="1787" y="11593"/>
                  </a:cubicBezTo>
                  <a:cubicBezTo>
                    <a:pt x="1800" y="11616"/>
                    <a:pt x="1832" y="11626"/>
                    <a:pt x="1876" y="11626"/>
                  </a:cubicBezTo>
                  <a:cubicBezTo>
                    <a:pt x="2033" y="11626"/>
                    <a:pt x="2329" y="11496"/>
                    <a:pt x="2311" y="11403"/>
                  </a:cubicBezTo>
                  <a:cubicBezTo>
                    <a:pt x="2311" y="11403"/>
                    <a:pt x="2251" y="11188"/>
                    <a:pt x="2156" y="10843"/>
                  </a:cubicBezTo>
                  <a:cubicBezTo>
                    <a:pt x="2108" y="10677"/>
                    <a:pt x="2061" y="10462"/>
                    <a:pt x="2001" y="10224"/>
                  </a:cubicBezTo>
                  <a:cubicBezTo>
                    <a:pt x="1942" y="9998"/>
                    <a:pt x="1906" y="9724"/>
                    <a:pt x="1846" y="9450"/>
                  </a:cubicBezTo>
                  <a:cubicBezTo>
                    <a:pt x="1632" y="8331"/>
                    <a:pt x="1489" y="6914"/>
                    <a:pt x="1370" y="5795"/>
                  </a:cubicBezTo>
                  <a:cubicBezTo>
                    <a:pt x="1251" y="4688"/>
                    <a:pt x="1072" y="3247"/>
                    <a:pt x="906" y="2092"/>
                  </a:cubicBezTo>
                  <a:cubicBezTo>
                    <a:pt x="822" y="1509"/>
                    <a:pt x="727" y="997"/>
                    <a:pt x="668" y="640"/>
                  </a:cubicBezTo>
                  <a:cubicBezTo>
                    <a:pt x="596" y="282"/>
                    <a:pt x="549" y="56"/>
                    <a:pt x="549" y="56"/>
                  </a:cubicBezTo>
                  <a:cubicBezTo>
                    <a:pt x="531" y="17"/>
                    <a:pt x="459" y="0"/>
                    <a:pt x="372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3"/>
            <p:cNvSpPr/>
            <p:nvPr/>
          </p:nvSpPr>
          <p:spPr>
            <a:xfrm>
              <a:off x="1736800" y="1865100"/>
              <a:ext cx="1752800" cy="1023700"/>
            </a:xfrm>
            <a:custGeom>
              <a:rect b="b" l="l" r="r" t="t"/>
              <a:pathLst>
                <a:path extrusionOk="0" h="40948" w="70112">
                  <a:moveTo>
                    <a:pt x="18049" y="1"/>
                  </a:moveTo>
                  <a:cubicBezTo>
                    <a:pt x="11492" y="1"/>
                    <a:pt x="4224" y="1919"/>
                    <a:pt x="1442" y="7055"/>
                  </a:cubicBezTo>
                  <a:cubicBezTo>
                    <a:pt x="418" y="8960"/>
                    <a:pt x="1" y="11293"/>
                    <a:pt x="453" y="14127"/>
                  </a:cubicBezTo>
                  <a:cubicBezTo>
                    <a:pt x="1489" y="20604"/>
                    <a:pt x="6788" y="25307"/>
                    <a:pt x="11872" y="28926"/>
                  </a:cubicBezTo>
                  <a:cubicBezTo>
                    <a:pt x="18587" y="33689"/>
                    <a:pt x="27528" y="34260"/>
                    <a:pt x="35482" y="34796"/>
                  </a:cubicBezTo>
                  <a:cubicBezTo>
                    <a:pt x="41363" y="35201"/>
                    <a:pt x="47281" y="35356"/>
                    <a:pt x="53139" y="36141"/>
                  </a:cubicBezTo>
                  <a:cubicBezTo>
                    <a:pt x="57306" y="36689"/>
                    <a:pt x="61604" y="37523"/>
                    <a:pt x="65414" y="39380"/>
                  </a:cubicBezTo>
                  <a:cubicBezTo>
                    <a:pt x="66259" y="39809"/>
                    <a:pt x="67081" y="40261"/>
                    <a:pt x="67890" y="40773"/>
                  </a:cubicBezTo>
                  <a:cubicBezTo>
                    <a:pt x="68085" y="40895"/>
                    <a:pt x="68284" y="40948"/>
                    <a:pt x="68475" y="40948"/>
                  </a:cubicBezTo>
                  <a:cubicBezTo>
                    <a:pt x="69387" y="40948"/>
                    <a:pt x="70111" y="39750"/>
                    <a:pt x="69176" y="39130"/>
                  </a:cubicBezTo>
                  <a:cubicBezTo>
                    <a:pt x="69081" y="39070"/>
                    <a:pt x="68986" y="39011"/>
                    <a:pt x="68891" y="38951"/>
                  </a:cubicBezTo>
                  <a:cubicBezTo>
                    <a:pt x="68867" y="38892"/>
                    <a:pt x="68843" y="38832"/>
                    <a:pt x="68807" y="38785"/>
                  </a:cubicBezTo>
                  <a:cubicBezTo>
                    <a:pt x="65390" y="32903"/>
                    <a:pt x="61342" y="27319"/>
                    <a:pt x="56770" y="22211"/>
                  </a:cubicBezTo>
                  <a:cubicBezTo>
                    <a:pt x="56449" y="21806"/>
                    <a:pt x="56115" y="21402"/>
                    <a:pt x="55770" y="20997"/>
                  </a:cubicBezTo>
                  <a:cubicBezTo>
                    <a:pt x="51638" y="16115"/>
                    <a:pt x="46828" y="11638"/>
                    <a:pt x="41470" y="8126"/>
                  </a:cubicBezTo>
                  <a:cubicBezTo>
                    <a:pt x="36303" y="4733"/>
                    <a:pt x="30612" y="2006"/>
                    <a:pt x="24552" y="673"/>
                  </a:cubicBezTo>
                  <a:cubicBezTo>
                    <a:pt x="22631" y="244"/>
                    <a:pt x="20385" y="1"/>
                    <a:pt x="18049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3"/>
            <p:cNvSpPr/>
            <p:nvPr/>
          </p:nvSpPr>
          <p:spPr>
            <a:xfrm>
              <a:off x="2112150" y="2219350"/>
              <a:ext cx="1607200" cy="1043925"/>
            </a:xfrm>
            <a:custGeom>
              <a:rect b="b" l="l" r="r" t="t"/>
              <a:pathLst>
                <a:path extrusionOk="0" h="41757" w="64288">
                  <a:moveTo>
                    <a:pt x="487" y="0"/>
                  </a:moveTo>
                  <a:cubicBezTo>
                    <a:pt x="23" y="0"/>
                    <a:pt x="1" y="382"/>
                    <a:pt x="644" y="600"/>
                  </a:cubicBezTo>
                  <a:cubicBezTo>
                    <a:pt x="644" y="600"/>
                    <a:pt x="2049" y="1064"/>
                    <a:pt x="4382" y="1826"/>
                  </a:cubicBezTo>
                  <a:cubicBezTo>
                    <a:pt x="6704" y="2600"/>
                    <a:pt x="9966" y="3695"/>
                    <a:pt x="13633" y="5017"/>
                  </a:cubicBezTo>
                  <a:cubicBezTo>
                    <a:pt x="17301" y="6339"/>
                    <a:pt x="21384" y="7910"/>
                    <a:pt x="25373" y="9625"/>
                  </a:cubicBezTo>
                  <a:cubicBezTo>
                    <a:pt x="29362" y="11339"/>
                    <a:pt x="33255" y="13220"/>
                    <a:pt x="36577" y="15030"/>
                  </a:cubicBezTo>
                  <a:cubicBezTo>
                    <a:pt x="38244" y="15935"/>
                    <a:pt x="39994" y="16947"/>
                    <a:pt x="41768" y="18054"/>
                  </a:cubicBezTo>
                  <a:cubicBezTo>
                    <a:pt x="43542" y="19150"/>
                    <a:pt x="45352" y="20340"/>
                    <a:pt x="47102" y="21614"/>
                  </a:cubicBezTo>
                  <a:cubicBezTo>
                    <a:pt x="48852" y="22888"/>
                    <a:pt x="50555" y="24234"/>
                    <a:pt x="52150" y="25615"/>
                  </a:cubicBezTo>
                  <a:cubicBezTo>
                    <a:pt x="52555" y="25972"/>
                    <a:pt x="52948" y="26317"/>
                    <a:pt x="53341" y="26663"/>
                  </a:cubicBezTo>
                  <a:cubicBezTo>
                    <a:pt x="53722" y="27008"/>
                    <a:pt x="54091" y="27365"/>
                    <a:pt x="54472" y="27710"/>
                  </a:cubicBezTo>
                  <a:cubicBezTo>
                    <a:pt x="54662" y="27877"/>
                    <a:pt x="54841" y="28056"/>
                    <a:pt x="55008" y="28234"/>
                  </a:cubicBezTo>
                  <a:cubicBezTo>
                    <a:pt x="55186" y="28425"/>
                    <a:pt x="55365" y="28591"/>
                    <a:pt x="55532" y="28782"/>
                  </a:cubicBezTo>
                  <a:cubicBezTo>
                    <a:pt x="55889" y="29139"/>
                    <a:pt x="56222" y="29496"/>
                    <a:pt x="56555" y="29853"/>
                  </a:cubicBezTo>
                  <a:cubicBezTo>
                    <a:pt x="57877" y="31270"/>
                    <a:pt x="59032" y="32675"/>
                    <a:pt x="59996" y="33997"/>
                  </a:cubicBezTo>
                  <a:cubicBezTo>
                    <a:pt x="60961" y="35318"/>
                    <a:pt x="61723" y="36557"/>
                    <a:pt x="62259" y="37640"/>
                  </a:cubicBezTo>
                  <a:cubicBezTo>
                    <a:pt x="62806" y="38724"/>
                    <a:pt x="63163" y="39617"/>
                    <a:pt x="63366" y="40248"/>
                  </a:cubicBezTo>
                  <a:cubicBezTo>
                    <a:pt x="63413" y="40414"/>
                    <a:pt x="63461" y="40545"/>
                    <a:pt x="63509" y="40676"/>
                  </a:cubicBezTo>
                  <a:cubicBezTo>
                    <a:pt x="63521" y="40736"/>
                    <a:pt x="63544" y="40783"/>
                    <a:pt x="63556" y="40843"/>
                  </a:cubicBezTo>
                  <a:cubicBezTo>
                    <a:pt x="63568" y="40890"/>
                    <a:pt x="63580" y="40938"/>
                    <a:pt x="63592" y="40986"/>
                  </a:cubicBezTo>
                  <a:cubicBezTo>
                    <a:pt x="63640" y="41152"/>
                    <a:pt x="63663" y="41236"/>
                    <a:pt x="63663" y="41236"/>
                  </a:cubicBezTo>
                  <a:cubicBezTo>
                    <a:pt x="63763" y="41585"/>
                    <a:pt x="63920" y="41756"/>
                    <a:pt x="64045" y="41756"/>
                  </a:cubicBezTo>
                  <a:cubicBezTo>
                    <a:pt x="64187" y="41756"/>
                    <a:pt x="64287" y="41532"/>
                    <a:pt x="64211" y="41093"/>
                  </a:cubicBezTo>
                  <a:cubicBezTo>
                    <a:pt x="64211" y="41093"/>
                    <a:pt x="64187" y="41010"/>
                    <a:pt x="64152" y="40831"/>
                  </a:cubicBezTo>
                  <a:cubicBezTo>
                    <a:pt x="64140" y="40783"/>
                    <a:pt x="64128" y="40736"/>
                    <a:pt x="64116" y="40688"/>
                  </a:cubicBezTo>
                  <a:cubicBezTo>
                    <a:pt x="64104" y="40629"/>
                    <a:pt x="64080" y="40569"/>
                    <a:pt x="64068" y="40509"/>
                  </a:cubicBezTo>
                  <a:cubicBezTo>
                    <a:pt x="64033" y="40379"/>
                    <a:pt x="63985" y="40236"/>
                    <a:pt x="63937" y="40069"/>
                  </a:cubicBezTo>
                  <a:cubicBezTo>
                    <a:pt x="63735" y="39414"/>
                    <a:pt x="63390" y="38474"/>
                    <a:pt x="62854" y="37354"/>
                  </a:cubicBezTo>
                  <a:cubicBezTo>
                    <a:pt x="62306" y="36223"/>
                    <a:pt x="61556" y="34937"/>
                    <a:pt x="60604" y="33568"/>
                  </a:cubicBezTo>
                  <a:cubicBezTo>
                    <a:pt x="59639" y="32199"/>
                    <a:pt x="58484" y="30746"/>
                    <a:pt x="57175" y="29282"/>
                  </a:cubicBezTo>
                  <a:cubicBezTo>
                    <a:pt x="56841" y="28913"/>
                    <a:pt x="56508" y="28556"/>
                    <a:pt x="56163" y="28187"/>
                  </a:cubicBezTo>
                  <a:cubicBezTo>
                    <a:pt x="55996" y="27996"/>
                    <a:pt x="55805" y="27817"/>
                    <a:pt x="55639" y="27627"/>
                  </a:cubicBezTo>
                  <a:cubicBezTo>
                    <a:pt x="55460" y="27436"/>
                    <a:pt x="55281" y="27258"/>
                    <a:pt x="55091" y="27079"/>
                  </a:cubicBezTo>
                  <a:cubicBezTo>
                    <a:pt x="54710" y="26722"/>
                    <a:pt x="54341" y="26353"/>
                    <a:pt x="53948" y="25984"/>
                  </a:cubicBezTo>
                  <a:cubicBezTo>
                    <a:pt x="53567" y="25639"/>
                    <a:pt x="53174" y="25281"/>
                    <a:pt x="52769" y="24912"/>
                  </a:cubicBezTo>
                  <a:cubicBezTo>
                    <a:pt x="51174" y="23495"/>
                    <a:pt x="49459" y="22102"/>
                    <a:pt x="47709" y="20793"/>
                  </a:cubicBezTo>
                  <a:cubicBezTo>
                    <a:pt x="45947" y="19483"/>
                    <a:pt x="44137" y="18257"/>
                    <a:pt x="42339" y="17126"/>
                  </a:cubicBezTo>
                  <a:cubicBezTo>
                    <a:pt x="40553" y="16006"/>
                    <a:pt x="38791" y="14971"/>
                    <a:pt x="37101" y="14066"/>
                  </a:cubicBezTo>
                  <a:cubicBezTo>
                    <a:pt x="33743" y="12220"/>
                    <a:pt x="29802" y="10363"/>
                    <a:pt x="25778" y="8684"/>
                  </a:cubicBezTo>
                  <a:cubicBezTo>
                    <a:pt x="21742" y="7005"/>
                    <a:pt x="17610" y="5481"/>
                    <a:pt x="13907" y="4231"/>
                  </a:cubicBezTo>
                  <a:cubicBezTo>
                    <a:pt x="10204" y="2957"/>
                    <a:pt x="6930" y="1933"/>
                    <a:pt x="4585" y="1207"/>
                  </a:cubicBezTo>
                  <a:cubicBezTo>
                    <a:pt x="2239" y="493"/>
                    <a:pt x="822" y="52"/>
                    <a:pt x="822" y="52"/>
                  </a:cubicBezTo>
                  <a:cubicBezTo>
                    <a:pt x="693" y="16"/>
                    <a:pt x="581" y="0"/>
                    <a:pt x="48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3"/>
            <p:cNvSpPr/>
            <p:nvPr/>
          </p:nvSpPr>
          <p:spPr>
            <a:xfrm>
              <a:off x="2695475" y="2245500"/>
              <a:ext cx="328950" cy="329525"/>
            </a:xfrm>
            <a:custGeom>
              <a:rect b="b" l="l" r="r" t="t"/>
              <a:pathLst>
                <a:path extrusionOk="0" h="13181" w="13158">
                  <a:moveTo>
                    <a:pt x="362" y="1"/>
                  </a:moveTo>
                  <a:cubicBezTo>
                    <a:pt x="191" y="1"/>
                    <a:pt x="1" y="385"/>
                    <a:pt x="123" y="518"/>
                  </a:cubicBezTo>
                  <a:cubicBezTo>
                    <a:pt x="123" y="518"/>
                    <a:pt x="409" y="697"/>
                    <a:pt x="873" y="994"/>
                  </a:cubicBezTo>
                  <a:cubicBezTo>
                    <a:pt x="1087" y="1161"/>
                    <a:pt x="1349" y="1364"/>
                    <a:pt x="1647" y="1590"/>
                  </a:cubicBezTo>
                  <a:cubicBezTo>
                    <a:pt x="1790" y="1709"/>
                    <a:pt x="1933" y="1840"/>
                    <a:pt x="2100" y="1971"/>
                  </a:cubicBezTo>
                  <a:cubicBezTo>
                    <a:pt x="2242" y="2114"/>
                    <a:pt x="2409" y="2245"/>
                    <a:pt x="2576" y="2399"/>
                  </a:cubicBezTo>
                  <a:cubicBezTo>
                    <a:pt x="3874" y="3602"/>
                    <a:pt x="5302" y="5293"/>
                    <a:pt x="6433" y="6638"/>
                  </a:cubicBezTo>
                  <a:cubicBezTo>
                    <a:pt x="7564" y="7972"/>
                    <a:pt x="9041" y="9674"/>
                    <a:pt x="10303" y="10984"/>
                  </a:cubicBezTo>
                  <a:cubicBezTo>
                    <a:pt x="10636" y="11305"/>
                    <a:pt x="10934" y="11603"/>
                    <a:pt x="11208" y="11877"/>
                  </a:cubicBezTo>
                  <a:cubicBezTo>
                    <a:pt x="11494" y="12139"/>
                    <a:pt x="11744" y="12365"/>
                    <a:pt x="11958" y="12567"/>
                  </a:cubicBezTo>
                  <a:cubicBezTo>
                    <a:pt x="12398" y="12936"/>
                    <a:pt x="12660" y="13163"/>
                    <a:pt x="12660" y="13163"/>
                  </a:cubicBezTo>
                  <a:cubicBezTo>
                    <a:pt x="12678" y="13175"/>
                    <a:pt x="12699" y="13180"/>
                    <a:pt x="12721" y="13180"/>
                  </a:cubicBezTo>
                  <a:cubicBezTo>
                    <a:pt x="12891" y="13180"/>
                    <a:pt x="13157" y="12850"/>
                    <a:pt x="13041" y="12734"/>
                  </a:cubicBezTo>
                  <a:cubicBezTo>
                    <a:pt x="13041" y="12734"/>
                    <a:pt x="12803" y="12496"/>
                    <a:pt x="12410" y="12091"/>
                  </a:cubicBezTo>
                  <a:cubicBezTo>
                    <a:pt x="12220" y="11889"/>
                    <a:pt x="11994" y="11639"/>
                    <a:pt x="11744" y="11365"/>
                  </a:cubicBezTo>
                  <a:cubicBezTo>
                    <a:pt x="11494" y="11079"/>
                    <a:pt x="11220" y="10758"/>
                    <a:pt x="10934" y="10412"/>
                  </a:cubicBezTo>
                  <a:cubicBezTo>
                    <a:pt x="9779" y="9043"/>
                    <a:pt x="8422" y="7269"/>
                    <a:pt x="7279" y="5924"/>
                  </a:cubicBezTo>
                  <a:cubicBezTo>
                    <a:pt x="6136" y="4566"/>
                    <a:pt x="4564" y="2923"/>
                    <a:pt x="3123" y="1768"/>
                  </a:cubicBezTo>
                  <a:cubicBezTo>
                    <a:pt x="2945" y="1614"/>
                    <a:pt x="2754" y="1495"/>
                    <a:pt x="2588" y="1364"/>
                  </a:cubicBezTo>
                  <a:cubicBezTo>
                    <a:pt x="2409" y="1233"/>
                    <a:pt x="2254" y="1114"/>
                    <a:pt x="2088" y="994"/>
                  </a:cubicBezTo>
                  <a:cubicBezTo>
                    <a:pt x="1766" y="792"/>
                    <a:pt x="1468" y="602"/>
                    <a:pt x="1218" y="447"/>
                  </a:cubicBezTo>
                  <a:cubicBezTo>
                    <a:pt x="706" y="173"/>
                    <a:pt x="397" y="6"/>
                    <a:pt x="397" y="6"/>
                  </a:cubicBezTo>
                  <a:cubicBezTo>
                    <a:pt x="385" y="2"/>
                    <a:pt x="374" y="1"/>
                    <a:pt x="362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3"/>
            <p:cNvSpPr/>
            <p:nvPr/>
          </p:nvSpPr>
          <p:spPr>
            <a:xfrm>
              <a:off x="2179125" y="2402975"/>
              <a:ext cx="489325" cy="87375"/>
            </a:xfrm>
            <a:custGeom>
              <a:rect b="b" l="l" r="r" t="t"/>
              <a:pathLst>
                <a:path extrusionOk="0" h="3495" w="19573">
                  <a:moveTo>
                    <a:pt x="14883" y="0"/>
                  </a:moveTo>
                  <a:cubicBezTo>
                    <a:pt x="14840" y="0"/>
                    <a:pt x="14796" y="2"/>
                    <a:pt x="14753" y="6"/>
                  </a:cubicBezTo>
                  <a:cubicBezTo>
                    <a:pt x="14622" y="6"/>
                    <a:pt x="14491" y="18"/>
                    <a:pt x="14348" y="18"/>
                  </a:cubicBezTo>
                  <a:cubicBezTo>
                    <a:pt x="14086" y="29"/>
                    <a:pt x="13812" y="41"/>
                    <a:pt x="13538" y="53"/>
                  </a:cubicBezTo>
                  <a:cubicBezTo>
                    <a:pt x="13264" y="77"/>
                    <a:pt x="12990" y="101"/>
                    <a:pt x="12717" y="125"/>
                  </a:cubicBezTo>
                  <a:cubicBezTo>
                    <a:pt x="12169" y="172"/>
                    <a:pt x="11621" y="256"/>
                    <a:pt x="11097" y="315"/>
                  </a:cubicBezTo>
                  <a:cubicBezTo>
                    <a:pt x="10573" y="387"/>
                    <a:pt x="10061" y="470"/>
                    <a:pt x="9597" y="553"/>
                  </a:cubicBezTo>
                  <a:cubicBezTo>
                    <a:pt x="7716" y="899"/>
                    <a:pt x="5358" y="1518"/>
                    <a:pt x="3477" y="2042"/>
                  </a:cubicBezTo>
                  <a:cubicBezTo>
                    <a:pt x="2537" y="2292"/>
                    <a:pt x="1715" y="2518"/>
                    <a:pt x="1132" y="2685"/>
                  </a:cubicBezTo>
                  <a:cubicBezTo>
                    <a:pt x="536" y="2839"/>
                    <a:pt x="179" y="2935"/>
                    <a:pt x="179" y="2935"/>
                  </a:cubicBezTo>
                  <a:cubicBezTo>
                    <a:pt x="1" y="3018"/>
                    <a:pt x="96" y="3482"/>
                    <a:pt x="298" y="3494"/>
                  </a:cubicBezTo>
                  <a:cubicBezTo>
                    <a:pt x="298" y="3494"/>
                    <a:pt x="667" y="3435"/>
                    <a:pt x="1275" y="3327"/>
                  </a:cubicBezTo>
                  <a:cubicBezTo>
                    <a:pt x="1870" y="3208"/>
                    <a:pt x="2715" y="3042"/>
                    <a:pt x="3668" y="2851"/>
                  </a:cubicBezTo>
                  <a:cubicBezTo>
                    <a:pt x="5585" y="2470"/>
                    <a:pt x="7942" y="1982"/>
                    <a:pt x="9800" y="1649"/>
                  </a:cubicBezTo>
                  <a:cubicBezTo>
                    <a:pt x="11645" y="1292"/>
                    <a:pt x="14002" y="922"/>
                    <a:pt x="15919" y="839"/>
                  </a:cubicBezTo>
                  <a:cubicBezTo>
                    <a:pt x="16038" y="833"/>
                    <a:pt x="16154" y="833"/>
                    <a:pt x="16269" y="833"/>
                  </a:cubicBezTo>
                  <a:cubicBezTo>
                    <a:pt x="16384" y="833"/>
                    <a:pt x="16497" y="833"/>
                    <a:pt x="16610" y="827"/>
                  </a:cubicBezTo>
                  <a:lnTo>
                    <a:pt x="17253" y="827"/>
                  </a:lnTo>
                  <a:cubicBezTo>
                    <a:pt x="17646" y="851"/>
                    <a:pt x="18015" y="875"/>
                    <a:pt x="18312" y="887"/>
                  </a:cubicBezTo>
                  <a:cubicBezTo>
                    <a:pt x="18896" y="970"/>
                    <a:pt x="19253" y="1018"/>
                    <a:pt x="19253" y="1018"/>
                  </a:cubicBezTo>
                  <a:cubicBezTo>
                    <a:pt x="19255" y="1018"/>
                    <a:pt x="19257" y="1018"/>
                    <a:pt x="19259" y="1018"/>
                  </a:cubicBezTo>
                  <a:cubicBezTo>
                    <a:pt x="19446" y="1018"/>
                    <a:pt x="19572" y="505"/>
                    <a:pt x="19372" y="458"/>
                  </a:cubicBezTo>
                  <a:cubicBezTo>
                    <a:pt x="19372" y="458"/>
                    <a:pt x="19015" y="375"/>
                    <a:pt x="18396" y="244"/>
                  </a:cubicBezTo>
                  <a:cubicBezTo>
                    <a:pt x="18086" y="196"/>
                    <a:pt x="17717" y="149"/>
                    <a:pt x="17300" y="89"/>
                  </a:cubicBezTo>
                  <a:cubicBezTo>
                    <a:pt x="17086" y="77"/>
                    <a:pt x="16860" y="65"/>
                    <a:pt x="16634" y="41"/>
                  </a:cubicBezTo>
                  <a:cubicBezTo>
                    <a:pt x="16407" y="29"/>
                    <a:pt x="16157" y="6"/>
                    <a:pt x="15919" y="6"/>
                  </a:cubicBezTo>
                  <a:lnTo>
                    <a:pt x="15145" y="6"/>
                  </a:lnTo>
                  <a:cubicBezTo>
                    <a:pt x="15058" y="6"/>
                    <a:pt x="14971" y="0"/>
                    <a:pt x="14883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3"/>
            <p:cNvSpPr/>
            <p:nvPr/>
          </p:nvSpPr>
          <p:spPr>
            <a:xfrm>
              <a:off x="2525000" y="1956025"/>
              <a:ext cx="2631025" cy="2630700"/>
            </a:xfrm>
            <a:custGeom>
              <a:rect b="b" l="l" r="r" t="t"/>
              <a:pathLst>
                <a:path extrusionOk="0" h="105228" w="105241">
                  <a:moveTo>
                    <a:pt x="52614" y="1"/>
                  </a:moveTo>
                  <a:cubicBezTo>
                    <a:pt x="23563" y="1"/>
                    <a:pt x="1" y="23551"/>
                    <a:pt x="1" y="52614"/>
                  </a:cubicBezTo>
                  <a:cubicBezTo>
                    <a:pt x="1" y="81677"/>
                    <a:pt x="23563" y="105228"/>
                    <a:pt x="52614" y="105228"/>
                  </a:cubicBezTo>
                  <a:cubicBezTo>
                    <a:pt x="81678" y="105228"/>
                    <a:pt x="105240" y="81677"/>
                    <a:pt x="105240" y="52614"/>
                  </a:cubicBezTo>
                  <a:cubicBezTo>
                    <a:pt x="105240" y="23551"/>
                    <a:pt x="81678" y="1"/>
                    <a:pt x="5261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3"/>
            <p:cNvSpPr/>
            <p:nvPr/>
          </p:nvSpPr>
          <p:spPr>
            <a:xfrm>
              <a:off x="4178175" y="4397625"/>
              <a:ext cx="88750" cy="32875"/>
            </a:xfrm>
            <a:custGeom>
              <a:rect b="b" l="l" r="r" t="t"/>
              <a:pathLst>
                <a:path extrusionOk="0" h="1315" w="3550">
                  <a:moveTo>
                    <a:pt x="1702" y="1"/>
                  </a:moveTo>
                  <a:cubicBezTo>
                    <a:pt x="1127" y="1"/>
                    <a:pt x="621" y="113"/>
                    <a:pt x="251" y="694"/>
                  </a:cubicBezTo>
                  <a:cubicBezTo>
                    <a:pt x="0" y="1204"/>
                    <a:pt x="466" y="1315"/>
                    <a:pt x="914" y="1315"/>
                  </a:cubicBezTo>
                  <a:cubicBezTo>
                    <a:pt x="1104" y="1315"/>
                    <a:pt x="1290" y="1295"/>
                    <a:pt x="1418" y="1277"/>
                  </a:cubicBezTo>
                  <a:cubicBezTo>
                    <a:pt x="1763" y="1230"/>
                    <a:pt x="3549" y="920"/>
                    <a:pt x="3442" y="301"/>
                  </a:cubicBezTo>
                  <a:cubicBezTo>
                    <a:pt x="3393" y="56"/>
                    <a:pt x="3004" y="24"/>
                    <a:pt x="2687" y="24"/>
                  </a:cubicBezTo>
                  <a:cubicBezTo>
                    <a:pt x="2572" y="24"/>
                    <a:pt x="2466" y="28"/>
                    <a:pt x="2390" y="28"/>
                  </a:cubicBezTo>
                  <a:cubicBezTo>
                    <a:pt x="2369" y="28"/>
                    <a:pt x="2351" y="28"/>
                    <a:pt x="2335" y="27"/>
                  </a:cubicBezTo>
                  <a:cubicBezTo>
                    <a:pt x="2117" y="15"/>
                    <a:pt x="1905" y="1"/>
                    <a:pt x="1702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3"/>
            <p:cNvSpPr/>
            <p:nvPr/>
          </p:nvSpPr>
          <p:spPr>
            <a:xfrm>
              <a:off x="3759975" y="2855825"/>
              <a:ext cx="289350" cy="91800"/>
            </a:xfrm>
            <a:custGeom>
              <a:rect b="b" l="l" r="r" t="t"/>
              <a:pathLst>
                <a:path extrusionOk="0" h="3672" w="11574">
                  <a:moveTo>
                    <a:pt x="3129" y="1"/>
                  </a:moveTo>
                  <a:cubicBezTo>
                    <a:pt x="2199" y="1"/>
                    <a:pt x="1385" y="597"/>
                    <a:pt x="453" y="715"/>
                  </a:cubicBezTo>
                  <a:cubicBezTo>
                    <a:pt x="440" y="712"/>
                    <a:pt x="429" y="711"/>
                    <a:pt x="417" y="711"/>
                  </a:cubicBezTo>
                  <a:cubicBezTo>
                    <a:pt x="386" y="711"/>
                    <a:pt x="357" y="722"/>
                    <a:pt x="322" y="739"/>
                  </a:cubicBezTo>
                  <a:cubicBezTo>
                    <a:pt x="179" y="858"/>
                    <a:pt x="156" y="870"/>
                    <a:pt x="60" y="1049"/>
                  </a:cubicBezTo>
                  <a:cubicBezTo>
                    <a:pt x="1" y="1156"/>
                    <a:pt x="60" y="1275"/>
                    <a:pt x="179" y="1323"/>
                  </a:cubicBezTo>
                  <a:cubicBezTo>
                    <a:pt x="409" y="1413"/>
                    <a:pt x="616" y="1449"/>
                    <a:pt x="810" y="1449"/>
                  </a:cubicBezTo>
                  <a:cubicBezTo>
                    <a:pt x="1551" y="1449"/>
                    <a:pt x="2099" y="929"/>
                    <a:pt x="2944" y="929"/>
                  </a:cubicBezTo>
                  <a:cubicBezTo>
                    <a:pt x="2959" y="929"/>
                    <a:pt x="2974" y="929"/>
                    <a:pt x="2989" y="930"/>
                  </a:cubicBezTo>
                  <a:cubicBezTo>
                    <a:pt x="3882" y="954"/>
                    <a:pt x="4299" y="1680"/>
                    <a:pt x="5073" y="1870"/>
                  </a:cubicBezTo>
                  <a:cubicBezTo>
                    <a:pt x="5799" y="2061"/>
                    <a:pt x="6180" y="1989"/>
                    <a:pt x="6835" y="2478"/>
                  </a:cubicBezTo>
                  <a:cubicBezTo>
                    <a:pt x="7085" y="2668"/>
                    <a:pt x="8097" y="2894"/>
                    <a:pt x="7526" y="3347"/>
                  </a:cubicBezTo>
                  <a:cubicBezTo>
                    <a:pt x="7395" y="3454"/>
                    <a:pt x="7514" y="3668"/>
                    <a:pt x="7656" y="3668"/>
                  </a:cubicBezTo>
                  <a:cubicBezTo>
                    <a:pt x="7787" y="3670"/>
                    <a:pt x="7930" y="3671"/>
                    <a:pt x="8083" y="3671"/>
                  </a:cubicBezTo>
                  <a:cubicBezTo>
                    <a:pt x="9172" y="3671"/>
                    <a:pt x="10737" y="3597"/>
                    <a:pt x="11478" y="2918"/>
                  </a:cubicBezTo>
                  <a:cubicBezTo>
                    <a:pt x="11574" y="2823"/>
                    <a:pt x="11538" y="2680"/>
                    <a:pt x="11443" y="2620"/>
                  </a:cubicBezTo>
                  <a:cubicBezTo>
                    <a:pt x="10109" y="1704"/>
                    <a:pt x="8002" y="1608"/>
                    <a:pt x="6442" y="1120"/>
                  </a:cubicBezTo>
                  <a:cubicBezTo>
                    <a:pt x="5454" y="811"/>
                    <a:pt x="4216" y="25"/>
                    <a:pt x="3156" y="1"/>
                  </a:cubicBezTo>
                  <a:cubicBezTo>
                    <a:pt x="3147" y="1"/>
                    <a:pt x="3138" y="1"/>
                    <a:pt x="312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3"/>
            <p:cNvSpPr/>
            <p:nvPr/>
          </p:nvSpPr>
          <p:spPr>
            <a:xfrm>
              <a:off x="3922500" y="2967700"/>
              <a:ext cx="77800" cy="27925"/>
            </a:xfrm>
            <a:custGeom>
              <a:rect b="b" l="l" r="r" t="t"/>
              <a:pathLst>
                <a:path extrusionOk="0" h="1117" w="3112">
                  <a:moveTo>
                    <a:pt x="337" y="0"/>
                  </a:moveTo>
                  <a:cubicBezTo>
                    <a:pt x="283" y="0"/>
                    <a:pt x="230" y="15"/>
                    <a:pt x="179" y="50"/>
                  </a:cubicBezTo>
                  <a:cubicBezTo>
                    <a:pt x="1" y="181"/>
                    <a:pt x="1" y="491"/>
                    <a:pt x="108" y="658"/>
                  </a:cubicBezTo>
                  <a:cubicBezTo>
                    <a:pt x="251" y="884"/>
                    <a:pt x="560" y="920"/>
                    <a:pt x="798" y="943"/>
                  </a:cubicBezTo>
                  <a:cubicBezTo>
                    <a:pt x="1203" y="979"/>
                    <a:pt x="1560" y="955"/>
                    <a:pt x="1965" y="1074"/>
                  </a:cubicBezTo>
                  <a:cubicBezTo>
                    <a:pt x="2048" y="1100"/>
                    <a:pt x="2176" y="1117"/>
                    <a:pt x="2312" y="1117"/>
                  </a:cubicBezTo>
                  <a:cubicBezTo>
                    <a:pt x="2680" y="1117"/>
                    <a:pt x="3111" y="992"/>
                    <a:pt x="2894" y="574"/>
                  </a:cubicBezTo>
                  <a:cubicBezTo>
                    <a:pt x="2751" y="312"/>
                    <a:pt x="2358" y="158"/>
                    <a:pt x="2084" y="98"/>
                  </a:cubicBezTo>
                  <a:cubicBezTo>
                    <a:pt x="2031" y="88"/>
                    <a:pt x="1979" y="83"/>
                    <a:pt x="1928" y="83"/>
                  </a:cubicBezTo>
                  <a:cubicBezTo>
                    <a:pt x="1607" y="83"/>
                    <a:pt x="1327" y="261"/>
                    <a:pt x="1025" y="261"/>
                  </a:cubicBezTo>
                  <a:cubicBezTo>
                    <a:pt x="989" y="261"/>
                    <a:pt x="954" y="258"/>
                    <a:pt x="917" y="253"/>
                  </a:cubicBezTo>
                  <a:cubicBezTo>
                    <a:pt x="749" y="197"/>
                    <a:pt x="536" y="0"/>
                    <a:pt x="337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3"/>
            <p:cNvSpPr/>
            <p:nvPr/>
          </p:nvSpPr>
          <p:spPr>
            <a:xfrm>
              <a:off x="4042750" y="2932100"/>
              <a:ext cx="156725" cy="70025"/>
            </a:xfrm>
            <a:custGeom>
              <a:rect b="b" l="l" r="r" t="t"/>
              <a:pathLst>
                <a:path extrusionOk="0" h="2801" w="6269">
                  <a:moveTo>
                    <a:pt x="1479" y="1"/>
                  </a:moveTo>
                  <a:cubicBezTo>
                    <a:pt x="1168" y="1"/>
                    <a:pt x="881" y="65"/>
                    <a:pt x="656" y="236"/>
                  </a:cubicBezTo>
                  <a:cubicBezTo>
                    <a:pt x="644" y="248"/>
                    <a:pt x="632" y="260"/>
                    <a:pt x="620" y="272"/>
                  </a:cubicBezTo>
                  <a:cubicBezTo>
                    <a:pt x="572" y="331"/>
                    <a:pt x="536" y="415"/>
                    <a:pt x="584" y="498"/>
                  </a:cubicBezTo>
                  <a:cubicBezTo>
                    <a:pt x="763" y="820"/>
                    <a:pt x="2037" y="1177"/>
                    <a:pt x="2013" y="1462"/>
                  </a:cubicBezTo>
                  <a:cubicBezTo>
                    <a:pt x="2013" y="1441"/>
                    <a:pt x="1814" y="1427"/>
                    <a:pt x="1543" y="1427"/>
                  </a:cubicBezTo>
                  <a:cubicBezTo>
                    <a:pt x="1059" y="1427"/>
                    <a:pt x="346" y="1471"/>
                    <a:pt x="132" y="1593"/>
                  </a:cubicBezTo>
                  <a:cubicBezTo>
                    <a:pt x="25" y="1641"/>
                    <a:pt x="1" y="1808"/>
                    <a:pt x="84" y="1891"/>
                  </a:cubicBezTo>
                  <a:cubicBezTo>
                    <a:pt x="358" y="2129"/>
                    <a:pt x="739" y="2153"/>
                    <a:pt x="1084" y="2189"/>
                  </a:cubicBezTo>
                  <a:cubicBezTo>
                    <a:pt x="1117" y="2191"/>
                    <a:pt x="1150" y="2192"/>
                    <a:pt x="1185" y="2192"/>
                  </a:cubicBezTo>
                  <a:cubicBezTo>
                    <a:pt x="1376" y="2192"/>
                    <a:pt x="1598" y="2160"/>
                    <a:pt x="1803" y="2160"/>
                  </a:cubicBezTo>
                  <a:cubicBezTo>
                    <a:pt x="1917" y="2160"/>
                    <a:pt x="2025" y="2170"/>
                    <a:pt x="2120" y="2201"/>
                  </a:cubicBezTo>
                  <a:cubicBezTo>
                    <a:pt x="2239" y="2236"/>
                    <a:pt x="2620" y="2713"/>
                    <a:pt x="2787" y="2748"/>
                  </a:cubicBezTo>
                  <a:cubicBezTo>
                    <a:pt x="2924" y="2783"/>
                    <a:pt x="2968" y="2801"/>
                    <a:pt x="3008" y="2801"/>
                  </a:cubicBezTo>
                  <a:cubicBezTo>
                    <a:pt x="3052" y="2801"/>
                    <a:pt x="3091" y="2780"/>
                    <a:pt x="3239" y="2736"/>
                  </a:cubicBezTo>
                  <a:cubicBezTo>
                    <a:pt x="3891" y="2553"/>
                    <a:pt x="2687" y="2151"/>
                    <a:pt x="4035" y="2151"/>
                  </a:cubicBezTo>
                  <a:cubicBezTo>
                    <a:pt x="4091" y="2151"/>
                    <a:pt x="4151" y="2152"/>
                    <a:pt x="4216" y="2153"/>
                  </a:cubicBezTo>
                  <a:cubicBezTo>
                    <a:pt x="4404" y="2153"/>
                    <a:pt x="4531" y="2298"/>
                    <a:pt x="4712" y="2298"/>
                  </a:cubicBezTo>
                  <a:cubicBezTo>
                    <a:pt x="4725" y="2298"/>
                    <a:pt x="4738" y="2298"/>
                    <a:pt x="4751" y="2296"/>
                  </a:cubicBezTo>
                  <a:cubicBezTo>
                    <a:pt x="4823" y="2296"/>
                    <a:pt x="4918" y="2248"/>
                    <a:pt x="4930" y="2165"/>
                  </a:cubicBezTo>
                  <a:cubicBezTo>
                    <a:pt x="4988" y="1789"/>
                    <a:pt x="5359" y="1686"/>
                    <a:pt x="5719" y="1686"/>
                  </a:cubicBezTo>
                  <a:cubicBezTo>
                    <a:pt x="5803" y="1686"/>
                    <a:pt x="5887" y="1692"/>
                    <a:pt x="5966" y="1701"/>
                  </a:cubicBezTo>
                  <a:cubicBezTo>
                    <a:pt x="5977" y="1702"/>
                    <a:pt x="5989" y="1703"/>
                    <a:pt x="6000" y="1703"/>
                  </a:cubicBezTo>
                  <a:cubicBezTo>
                    <a:pt x="6142" y="1703"/>
                    <a:pt x="6268" y="1570"/>
                    <a:pt x="6180" y="1427"/>
                  </a:cubicBezTo>
                  <a:cubicBezTo>
                    <a:pt x="5668" y="570"/>
                    <a:pt x="4335" y="736"/>
                    <a:pt x="3537" y="498"/>
                  </a:cubicBezTo>
                  <a:cubicBezTo>
                    <a:pt x="3016" y="333"/>
                    <a:pt x="2185" y="1"/>
                    <a:pt x="147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3"/>
            <p:cNvSpPr/>
            <p:nvPr/>
          </p:nvSpPr>
          <p:spPr>
            <a:xfrm>
              <a:off x="4212125" y="2968325"/>
              <a:ext cx="65725" cy="32225"/>
            </a:xfrm>
            <a:custGeom>
              <a:rect b="b" l="l" r="r" t="t"/>
              <a:pathLst>
                <a:path extrusionOk="0" h="1289" w="2629">
                  <a:moveTo>
                    <a:pt x="1267" y="1"/>
                  </a:moveTo>
                  <a:cubicBezTo>
                    <a:pt x="1051" y="1"/>
                    <a:pt x="840" y="31"/>
                    <a:pt x="667" y="85"/>
                  </a:cubicBezTo>
                  <a:cubicBezTo>
                    <a:pt x="298" y="204"/>
                    <a:pt x="0" y="549"/>
                    <a:pt x="477" y="775"/>
                  </a:cubicBezTo>
                  <a:cubicBezTo>
                    <a:pt x="786" y="918"/>
                    <a:pt x="1143" y="1002"/>
                    <a:pt x="1477" y="1109"/>
                  </a:cubicBezTo>
                  <a:cubicBezTo>
                    <a:pt x="1679" y="1180"/>
                    <a:pt x="1905" y="1276"/>
                    <a:pt x="2132" y="1287"/>
                  </a:cubicBezTo>
                  <a:cubicBezTo>
                    <a:pt x="2142" y="1288"/>
                    <a:pt x="2151" y="1288"/>
                    <a:pt x="2161" y="1288"/>
                  </a:cubicBezTo>
                  <a:cubicBezTo>
                    <a:pt x="2629" y="1288"/>
                    <a:pt x="2556" y="722"/>
                    <a:pt x="2370" y="418"/>
                  </a:cubicBezTo>
                  <a:cubicBezTo>
                    <a:pt x="2370" y="406"/>
                    <a:pt x="2358" y="406"/>
                    <a:pt x="2358" y="394"/>
                  </a:cubicBezTo>
                  <a:cubicBezTo>
                    <a:pt x="2346" y="394"/>
                    <a:pt x="2346" y="383"/>
                    <a:pt x="2346" y="383"/>
                  </a:cubicBezTo>
                  <a:cubicBezTo>
                    <a:pt x="2105" y="110"/>
                    <a:pt x="1675" y="1"/>
                    <a:pt x="126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3"/>
            <p:cNvSpPr/>
            <p:nvPr/>
          </p:nvSpPr>
          <p:spPr>
            <a:xfrm>
              <a:off x="3918025" y="2797925"/>
              <a:ext cx="53625" cy="58200"/>
            </a:xfrm>
            <a:custGeom>
              <a:rect b="b" l="l" r="r" t="t"/>
              <a:pathLst>
                <a:path extrusionOk="0" h="2328" w="2145">
                  <a:moveTo>
                    <a:pt x="502" y="0"/>
                  </a:moveTo>
                  <a:cubicBezTo>
                    <a:pt x="471" y="0"/>
                    <a:pt x="436" y="8"/>
                    <a:pt x="406" y="31"/>
                  </a:cubicBezTo>
                  <a:cubicBezTo>
                    <a:pt x="1" y="269"/>
                    <a:pt x="191" y="1043"/>
                    <a:pt x="322" y="1388"/>
                  </a:cubicBezTo>
                  <a:cubicBezTo>
                    <a:pt x="476" y="1817"/>
                    <a:pt x="915" y="2328"/>
                    <a:pt x="1413" y="2328"/>
                  </a:cubicBezTo>
                  <a:cubicBezTo>
                    <a:pt x="1454" y="2328"/>
                    <a:pt x="1495" y="2324"/>
                    <a:pt x="1537" y="2317"/>
                  </a:cubicBezTo>
                  <a:cubicBezTo>
                    <a:pt x="2144" y="2210"/>
                    <a:pt x="1632" y="1424"/>
                    <a:pt x="1477" y="1150"/>
                  </a:cubicBezTo>
                  <a:cubicBezTo>
                    <a:pt x="1323" y="853"/>
                    <a:pt x="977" y="43"/>
                    <a:pt x="549" y="7"/>
                  </a:cubicBezTo>
                  <a:cubicBezTo>
                    <a:pt x="536" y="3"/>
                    <a:pt x="519" y="0"/>
                    <a:pt x="50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3"/>
            <p:cNvSpPr/>
            <p:nvPr/>
          </p:nvSpPr>
          <p:spPr>
            <a:xfrm>
              <a:off x="3800175" y="2889750"/>
              <a:ext cx="37525" cy="28300"/>
            </a:xfrm>
            <a:custGeom>
              <a:rect b="b" l="l" r="r" t="t"/>
              <a:pathLst>
                <a:path extrusionOk="0" h="1132" w="1501">
                  <a:moveTo>
                    <a:pt x="721" y="0"/>
                  </a:moveTo>
                  <a:cubicBezTo>
                    <a:pt x="418" y="0"/>
                    <a:pt x="117" y="126"/>
                    <a:pt x="12" y="382"/>
                  </a:cubicBezTo>
                  <a:cubicBezTo>
                    <a:pt x="0" y="430"/>
                    <a:pt x="0" y="454"/>
                    <a:pt x="12" y="489"/>
                  </a:cubicBezTo>
                  <a:cubicBezTo>
                    <a:pt x="12" y="811"/>
                    <a:pt x="393" y="1073"/>
                    <a:pt x="667" y="1121"/>
                  </a:cubicBezTo>
                  <a:cubicBezTo>
                    <a:pt x="707" y="1128"/>
                    <a:pt x="750" y="1131"/>
                    <a:pt x="793" y="1131"/>
                  </a:cubicBezTo>
                  <a:cubicBezTo>
                    <a:pt x="1113" y="1131"/>
                    <a:pt x="1500" y="942"/>
                    <a:pt x="1500" y="597"/>
                  </a:cubicBezTo>
                  <a:cubicBezTo>
                    <a:pt x="1500" y="203"/>
                    <a:pt x="1108" y="0"/>
                    <a:pt x="72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3"/>
            <p:cNvSpPr/>
            <p:nvPr/>
          </p:nvSpPr>
          <p:spPr>
            <a:xfrm>
              <a:off x="4054075" y="2895650"/>
              <a:ext cx="42875" cy="32800"/>
            </a:xfrm>
            <a:custGeom>
              <a:rect b="b" l="l" r="r" t="t"/>
              <a:pathLst>
                <a:path extrusionOk="0" h="1312" w="1715">
                  <a:moveTo>
                    <a:pt x="797" y="1"/>
                  </a:moveTo>
                  <a:cubicBezTo>
                    <a:pt x="716" y="1"/>
                    <a:pt x="636" y="13"/>
                    <a:pt x="560" y="39"/>
                  </a:cubicBezTo>
                  <a:cubicBezTo>
                    <a:pt x="560" y="39"/>
                    <a:pt x="548" y="51"/>
                    <a:pt x="548" y="51"/>
                  </a:cubicBezTo>
                  <a:lnTo>
                    <a:pt x="512" y="51"/>
                  </a:lnTo>
                  <a:cubicBezTo>
                    <a:pt x="179" y="230"/>
                    <a:pt x="0" y="646"/>
                    <a:pt x="238" y="980"/>
                  </a:cubicBezTo>
                  <a:cubicBezTo>
                    <a:pt x="388" y="1191"/>
                    <a:pt x="649" y="1311"/>
                    <a:pt x="904" y="1311"/>
                  </a:cubicBezTo>
                  <a:cubicBezTo>
                    <a:pt x="994" y="1311"/>
                    <a:pt x="1083" y="1296"/>
                    <a:pt x="1167" y="1266"/>
                  </a:cubicBezTo>
                  <a:cubicBezTo>
                    <a:pt x="1512" y="1135"/>
                    <a:pt x="1715" y="742"/>
                    <a:pt x="1524" y="396"/>
                  </a:cubicBezTo>
                  <a:cubicBezTo>
                    <a:pt x="1376" y="155"/>
                    <a:pt x="1082" y="1"/>
                    <a:pt x="79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3"/>
            <p:cNvSpPr/>
            <p:nvPr/>
          </p:nvSpPr>
          <p:spPr>
            <a:xfrm>
              <a:off x="3014650" y="1963250"/>
              <a:ext cx="1907400" cy="2504750"/>
            </a:xfrm>
            <a:custGeom>
              <a:rect b="b" l="l" r="r" t="t"/>
              <a:pathLst>
                <a:path extrusionOk="0" h="100190" w="76296">
                  <a:moveTo>
                    <a:pt x="35267" y="1963"/>
                  </a:moveTo>
                  <a:cubicBezTo>
                    <a:pt x="35411" y="1963"/>
                    <a:pt x="35575" y="1983"/>
                    <a:pt x="35791" y="2033"/>
                  </a:cubicBezTo>
                  <a:cubicBezTo>
                    <a:pt x="35606" y="2008"/>
                    <a:pt x="35431" y="1996"/>
                    <a:pt x="35255" y="1996"/>
                  </a:cubicBezTo>
                  <a:cubicBezTo>
                    <a:pt x="35103" y="1996"/>
                    <a:pt x="34951" y="2005"/>
                    <a:pt x="34791" y="2021"/>
                  </a:cubicBezTo>
                  <a:cubicBezTo>
                    <a:pt x="34886" y="1997"/>
                    <a:pt x="34981" y="1974"/>
                    <a:pt x="35088" y="1974"/>
                  </a:cubicBezTo>
                  <a:cubicBezTo>
                    <a:pt x="35146" y="1966"/>
                    <a:pt x="35205" y="1963"/>
                    <a:pt x="35267" y="1963"/>
                  </a:cubicBezTo>
                  <a:close/>
                  <a:moveTo>
                    <a:pt x="20348" y="1628"/>
                  </a:moveTo>
                  <a:cubicBezTo>
                    <a:pt x="19622" y="1771"/>
                    <a:pt x="18884" y="1938"/>
                    <a:pt x="18181" y="2117"/>
                  </a:cubicBezTo>
                  <a:cubicBezTo>
                    <a:pt x="18884" y="1926"/>
                    <a:pt x="19610" y="1759"/>
                    <a:pt x="20348" y="1628"/>
                  </a:cubicBezTo>
                  <a:close/>
                  <a:moveTo>
                    <a:pt x="42875" y="4486"/>
                  </a:moveTo>
                  <a:lnTo>
                    <a:pt x="42875" y="4486"/>
                  </a:lnTo>
                  <a:cubicBezTo>
                    <a:pt x="43030" y="4593"/>
                    <a:pt x="43173" y="4712"/>
                    <a:pt x="43280" y="4855"/>
                  </a:cubicBezTo>
                  <a:cubicBezTo>
                    <a:pt x="43065" y="4676"/>
                    <a:pt x="43054" y="4629"/>
                    <a:pt x="42875" y="4486"/>
                  </a:cubicBezTo>
                  <a:close/>
                  <a:moveTo>
                    <a:pt x="15872" y="4236"/>
                  </a:moveTo>
                  <a:cubicBezTo>
                    <a:pt x="15860" y="4283"/>
                    <a:pt x="15872" y="4331"/>
                    <a:pt x="15895" y="4379"/>
                  </a:cubicBezTo>
                  <a:cubicBezTo>
                    <a:pt x="16055" y="4720"/>
                    <a:pt x="16185" y="4819"/>
                    <a:pt x="16320" y="4819"/>
                  </a:cubicBezTo>
                  <a:cubicBezTo>
                    <a:pt x="16507" y="4819"/>
                    <a:pt x="16705" y="4632"/>
                    <a:pt x="17007" y="4632"/>
                  </a:cubicBezTo>
                  <a:cubicBezTo>
                    <a:pt x="17075" y="4632"/>
                    <a:pt x="17149" y="4641"/>
                    <a:pt x="17229" y="4664"/>
                  </a:cubicBezTo>
                  <a:cubicBezTo>
                    <a:pt x="17372" y="4712"/>
                    <a:pt x="17419" y="4843"/>
                    <a:pt x="17515" y="4986"/>
                  </a:cubicBezTo>
                  <a:cubicBezTo>
                    <a:pt x="16748" y="4865"/>
                    <a:pt x="15969" y="4778"/>
                    <a:pt x="15177" y="4778"/>
                  </a:cubicBezTo>
                  <a:cubicBezTo>
                    <a:pt x="14640" y="4778"/>
                    <a:pt x="14098" y="4818"/>
                    <a:pt x="13550" y="4915"/>
                  </a:cubicBezTo>
                  <a:cubicBezTo>
                    <a:pt x="13193" y="4974"/>
                    <a:pt x="12943" y="5081"/>
                    <a:pt x="12597" y="5176"/>
                  </a:cubicBezTo>
                  <a:cubicBezTo>
                    <a:pt x="12323" y="5248"/>
                    <a:pt x="12026" y="5260"/>
                    <a:pt x="11728" y="5284"/>
                  </a:cubicBezTo>
                  <a:cubicBezTo>
                    <a:pt x="11835" y="5272"/>
                    <a:pt x="11931" y="5260"/>
                    <a:pt x="12038" y="5236"/>
                  </a:cubicBezTo>
                  <a:cubicBezTo>
                    <a:pt x="13205" y="4986"/>
                    <a:pt x="14395" y="4700"/>
                    <a:pt x="15514" y="4343"/>
                  </a:cubicBezTo>
                  <a:cubicBezTo>
                    <a:pt x="15550" y="4343"/>
                    <a:pt x="15693" y="4295"/>
                    <a:pt x="15872" y="4236"/>
                  </a:cubicBezTo>
                  <a:close/>
                  <a:moveTo>
                    <a:pt x="14645" y="6069"/>
                  </a:moveTo>
                  <a:cubicBezTo>
                    <a:pt x="14752" y="6069"/>
                    <a:pt x="14860" y="6081"/>
                    <a:pt x="14967" y="6081"/>
                  </a:cubicBezTo>
                  <a:cubicBezTo>
                    <a:pt x="15050" y="6093"/>
                    <a:pt x="15121" y="6105"/>
                    <a:pt x="15205" y="6117"/>
                  </a:cubicBezTo>
                  <a:cubicBezTo>
                    <a:pt x="15324" y="6141"/>
                    <a:pt x="15348" y="6153"/>
                    <a:pt x="15276" y="6153"/>
                  </a:cubicBezTo>
                  <a:cubicBezTo>
                    <a:pt x="15169" y="6308"/>
                    <a:pt x="14740" y="6450"/>
                    <a:pt x="14550" y="6522"/>
                  </a:cubicBezTo>
                  <a:cubicBezTo>
                    <a:pt x="14401" y="6583"/>
                    <a:pt x="14141" y="6709"/>
                    <a:pt x="13930" y="6709"/>
                  </a:cubicBezTo>
                  <a:cubicBezTo>
                    <a:pt x="13854" y="6709"/>
                    <a:pt x="13785" y="6693"/>
                    <a:pt x="13728" y="6653"/>
                  </a:cubicBezTo>
                  <a:cubicBezTo>
                    <a:pt x="13312" y="6355"/>
                    <a:pt x="13597" y="6248"/>
                    <a:pt x="13788" y="6188"/>
                  </a:cubicBezTo>
                  <a:cubicBezTo>
                    <a:pt x="14062" y="6093"/>
                    <a:pt x="14359" y="6069"/>
                    <a:pt x="14645" y="6069"/>
                  </a:cubicBezTo>
                  <a:close/>
                  <a:moveTo>
                    <a:pt x="17995" y="7090"/>
                  </a:moveTo>
                  <a:cubicBezTo>
                    <a:pt x="18097" y="7090"/>
                    <a:pt x="18200" y="7099"/>
                    <a:pt x="18300" y="7117"/>
                  </a:cubicBezTo>
                  <a:cubicBezTo>
                    <a:pt x="18396" y="7141"/>
                    <a:pt x="18539" y="7153"/>
                    <a:pt x="18550" y="7272"/>
                  </a:cubicBezTo>
                  <a:cubicBezTo>
                    <a:pt x="18550" y="7367"/>
                    <a:pt x="18241" y="7546"/>
                    <a:pt x="18181" y="7570"/>
                  </a:cubicBezTo>
                  <a:cubicBezTo>
                    <a:pt x="17999" y="7670"/>
                    <a:pt x="17769" y="7749"/>
                    <a:pt x="17554" y="7749"/>
                  </a:cubicBezTo>
                  <a:cubicBezTo>
                    <a:pt x="17487" y="7749"/>
                    <a:pt x="17422" y="7741"/>
                    <a:pt x="17360" y="7724"/>
                  </a:cubicBezTo>
                  <a:cubicBezTo>
                    <a:pt x="17193" y="7689"/>
                    <a:pt x="16979" y="7582"/>
                    <a:pt x="17074" y="7403"/>
                  </a:cubicBezTo>
                  <a:cubicBezTo>
                    <a:pt x="17110" y="7331"/>
                    <a:pt x="17241" y="7284"/>
                    <a:pt x="17312" y="7248"/>
                  </a:cubicBezTo>
                  <a:cubicBezTo>
                    <a:pt x="17520" y="7140"/>
                    <a:pt x="17757" y="7090"/>
                    <a:pt x="17995" y="7090"/>
                  </a:cubicBezTo>
                  <a:close/>
                  <a:moveTo>
                    <a:pt x="54186" y="7879"/>
                  </a:moveTo>
                  <a:cubicBezTo>
                    <a:pt x="54186" y="7915"/>
                    <a:pt x="54186" y="7963"/>
                    <a:pt x="54186" y="8010"/>
                  </a:cubicBezTo>
                  <a:cubicBezTo>
                    <a:pt x="54186" y="8010"/>
                    <a:pt x="54174" y="7998"/>
                    <a:pt x="54174" y="7998"/>
                  </a:cubicBezTo>
                  <a:cubicBezTo>
                    <a:pt x="54162" y="7974"/>
                    <a:pt x="54150" y="7951"/>
                    <a:pt x="54138" y="7927"/>
                  </a:cubicBezTo>
                  <a:cubicBezTo>
                    <a:pt x="54162" y="7915"/>
                    <a:pt x="54174" y="7903"/>
                    <a:pt x="54186" y="7879"/>
                  </a:cubicBezTo>
                  <a:close/>
                  <a:moveTo>
                    <a:pt x="14696" y="8031"/>
                  </a:moveTo>
                  <a:cubicBezTo>
                    <a:pt x="14788" y="8031"/>
                    <a:pt x="14907" y="8057"/>
                    <a:pt x="14967" y="8117"/>
                  </a:cubicBezTo>
                  <a:cubicBezTo>
                    <a:pt x="15145" y="8272"/>
                    <a:pt x="14883" y="8415"/>
                    <a:pt x="14729" y="8439"/>
                  </a:cubicBezTo>
                  <a:cubicBezTo>
                    <a:pt x="14586" y="8427"/>
                    <a:pt x="14300" y="8332"/>
                    <a:pt x="14407" y="8153"/>
                  </a:cubicBezTo>
                  <a:cubicBezTo>
                    <a:pt x="14455" y="8082"/>
                    <a:pt x="14562" y="8046"/>
                    <a:pt x="14645" y="8034"/>
                  </a:cubicBezTo>
                  <a:cubicBezTo>
                    <a:pt x="14661" y="8032"/>
                    <a:pt x="14678" y="8031"/>
                    <a:pt x="14696" y="8031"/>
                  </a:cubicBezTo>
                  <a:close/>
                  <a:moveTo>
                    <a:pt x="21338" y="11827"/>
                  </a:moveTo>
                  <a:cubicBezTo>
                    <a:pt x="21591" y="11827"/>
                    <a:pt x="21895" y="12320"/>
                    <a:pt x="21956" y="12570"/>
                  </a:cubicBezTo>
                  <a:cubicBezTo>
                    <a:pt x="21979" y="12665"/>
                    <a:pt x="22015" y="12773"/>
                    <a:pt x="21991" y="12868"/>
                  </a:cubicBezTo>
                  <a:cubicBezTo>
                    <a:pt x="21961" y="12983"/>
                    <a:pt x="21890" y="13021"/>
                    <a:pt x="21806" y="13021"/>
                  </a:cubicBezTo>
                  <a:cubicBezTo>
                    <a:pt x="21726" y="13021"/>
                    <a:pt x="21632" y="12986"/>
                    <a:pt x="21551" y="12951"/>
                  </a:cubicBezTo>
                  <a:cubicBezTo>
                    <a:pt x="21229" y="12796"/>
                    <a:pt x="20991" y="12451"/>
                    <a:pt x="21086" y="12082"/>
                  </a:cubicBezTo>
                  <a:cubicBezTo>
                    <a:pt x="21152" y="11898"/>
                    <a:pt x="21241" y="11827"/>
                    <a:pt x="21338" y="11827"/>
                  </a:cubicBezTo>
                  <a:close/>
                  <a:moveTo>
                    <a:pt x="32862" y="12892"/>
                  </a:moveTo>
                  <a:lnTo>
                    <a:pt x="32862" y="12892"/>
                  </a:lnTo>
                  <a:cubicBezTo>
                    <a:pt x="32921" y="12963"/>
                    <a:pt x="32981" y="13023"/>
                    <a:pt x="33028" y="13082"/>
                  </a:cubicBezTo>
                  <a:cubicBezTo>
                    <a:pt x="33005" y="13070"/>
                    <a:pt x="32981" y="13058"/>
                    <a:pt x="32969" y="13046"/>
                  </a:cubicBezTo>
                  <a:cubicBezTo>
                    <a:pt x="32921" y="12999"/>
                    <a:pt x="32897" y="12963"/>
                    <a:pt x="32862" y="12892"/>
                  </a:cubicBezTo>
                  <a:close/>
                  <a:moveTo>
                    <a:pt x="28815" y="15080"/>
                  </a:moveTo>
                  <a:cubicBezTo>
                    <a:pt x="28943" y="15080"/>
                    <a:pt x="29073" y="15092"/>
                    <a:pt x="29207" y="15118"/>
                  </a:cubicBezTo>
                  <a:cubicBezTo>
                    <a:pt x="29659" y="15202"/>
                    <a:pt x="31469" y="15844"/>
                    <a:pt x="30135" y="16142"/>
                  </a:cubicBezTo>
                  <a:cubicBezTo>
                    <a:pt x="30077" y="16156"/>
                    <a:pt x="30013" y="16161"/>
                    <a:pt x="29945" y="16161"/>
                  </a:cubicBezTo>
                  <a:cubicBezTo>
                    <a:pt x="29668" y="16161"/>
                    <a:pt x="29331" y="16070"/>
                    <a:pt x="29066" y="16070"/>
                  </a:cubicBezTo>
                  <a:cubicBezTo>
                    <a:pt x="29053" y="16070"/>
                    <a:pt x="29040" y="16070"/>
                    <a:pt x="29028" y="16071"/>
                  </a:cubicBezTo>
                  <a:cubicBezTo>
                    <a:pt x="28103" y="16105"/>
                    <a:pt x="27188" y="16299"/>
                    <a:pt x="26274" y="16299"/>
                  </a:cubicBezTo>
                  <a:cubicBezTo>
                    <a:pt x="26224" y="16299"/>
                    <a:pt x="26173" y="16298"/>
                    <a:pt x="26123" y="16297"/>
                  </a:cubicBezTo>
                  <a:cubicBezTo>
                    <a:pt x="25985" y="16297"/>
                    <a:pt x="25769" y="16307"/>
                    <a:pt x="25577" y="16307"/>
                  </a:cubicBezTo>
                  <a:cubicBezTo>
                    <a:pt x="25208" y="16307"/>
                    <a:pt x="24931" y="16270"/>
                    <a:pt x="25480" y="16059"/>
                  </a:cubicBezTo>
                  <a:cubicBezTo>
                    <a:pt x="25873" y="15916"/>
                    <a:pt x="26290" y="15785"/>
                    <a:pt x="26694" y="15678"/>
                  </a:cubicBezTo>
                  <a:cubicBezTo>
                    <a:pt x="27424" y="15465"/>
                    <a:pt x="28084" y="15080"/>
                    <a:pt x="28815" y="15080"/>
                  </a:cubicBezTo>
                  <a:close/>
                  <a:moveTo>
                    <a:pt x="31750" y="18591"/>
                  </a:moveTo>
                  <a:lnTo>
                    <a:pt x="31750" y="18591"/>
                  </a:lnTo>
                  <a:cubicBezTo>
                    <a:pt x="31751" y="18592"/>
                    <a:pt x="31753" y="18593"/>
                    <a:pt x="31754" y="18595"/>
                  </a:cubicBezTo>
                  <a:cubicBezTo>
                    <a:pt x="31753" y="18594"/>
                    <a:pt x="31751" y="18592"/>
                    <a:pt x="31750" y="18591"/>
                  </a:cubicBezTo>
                  <a:close/>
                  <a:moveTo>
                    <a:pt x="37403" y="18124"/>
                  </a:moveTo>
                  <a:cubicBezTo>
                    <a:pt x="37414" y="18124"/>
                    <a:pt x="37424" y="18126"/>
                    <a:pt x="37434" y="18130"/>
                  </a:cubicBezTo>
                  <a:cubicBezTo>
                    <a:pt x="37529" y="18178"/>
                    <a:pt x="37529" y="18476"/>
                    <a:pt x="37481" y="18547"/>
                  </a:cubicBezTo>
                  <a:cubicBezTo>
                    <a:pt x="37420" y="18670"/>
                    <a:pt x="37303" y="18704"/>
                    <a:pt x="37174" y="18704"/>
                  </a:cubicBezTo>
                  <a:cubicBezTo>
                    <a:pt x="37027" y="18704"/>
                    <a:pt x="36863" y="18661"/>
                    <a:pt x="36743" y="18654"/>
                  </a:cubicBezTo>
                  <a:cubicBezTo>
                    <a:pt x="36720" y="18654"/>
                    <a:pt x="36697" y="18653"/>
                    <a:pt x="36674" y="18653"/>
                  </a:cubicBezTo>
                  <a:cubicBezTo>
                    <a:pt x="36448" y="18653"/>
                    <a:pt x="36229" y="18685"/>
                    <a:pt x="36010" y="18685"/>
                  </a:cubicBezTo>
                  <a:cubicBezTo>
                    <a:pt x="35886" y="18685"/>
                    <a:pt x="35762" y="18675"/>
                    <a:pt x="35636" y="18642"/>
                  </a:cubicBezTo>
                  <a:cubicBezTo>
                    <a:pt x="35564" y="18619"/>
                    <a:pt x="35505" y="18595"/>
                    <a:pt x="35445" y="18571"/>
                  </a:cubicBezTo>
                  <a:cubicBezTo>
                    <a:pt x="35648" y="18547"/>
                    <a:pt x="35862" y="18523"/>
                    <a:pt x="36065" y="18500"/>
                  </a:cubicBezTo>
                  <a:cubicBezTo>
                    <a:pt x="36457" y="18416"/>
                    <a:pt x="36874" y="18190"/>
                    <a:pt x="37267" y="18154"/>
                  </a:cubicBezTo>
                  <a:cubicBezTo>
                    <a:pt x="37305" y="18154"/>
                    <a:pt x="37359" y="18124"/>
                    <a:pt x="37403" y="18124"/>
                  </a:cubicBezTo>
                  <a:close/>
                  <a:moveTo>
                    <a:pt x="33379" y="16848"/>
                  </a:moveTo>
                  <a:cubicBezTo>
                    <a:pt x="33609" y="16848"/>
                    <a:pt x="33780" y="16998"/>
                    <a:pt x="33886" y="17297"/>
                  </a:cubicBezTo>
                  <a:cubicBezTo>
                    <a:pt x="34347" y="17615"/>
                    <a:pt x="34429" y="17774"/>
                    <a:pt x="34116" y="17774"/>
                  </a:cubicBezTo>
                  <a:cubicBezTo>
                    <a:pt x="34065" y="17774"/>
                    <a:pt x="34004" y="17770"/>
                    <a:pt x="33933" y="17761"/>
                  </a:cubicBezTo>
                  <a:cubicBezTo>
                    <a:pt x="33850" y="17821"/>
                    <a:pt x="33695" y="17797"/>
                    <a:pt x="33612" y="17845"/>
                  </a:cubicBezTo>
                  <a:cubicBezTo>
                    <a:pt x="33350" y="17988"/>
                    <a:pt x="33326" y="18107"/>
                    <a:pt x="33195" y="18369"/>
                  </a:cubicBezTo>
                  <a:cubicBezTo>
                    <a:pt x="33004" y="18735"/>
                    <a:pt x="32924" y="18861"/>
                    <a:pt x="32878" y="18861"/>
                  </a:cubicBezTo>
                  <a:cubicBezTo>
                    <a:pt x="32782" y="18861"/>
                    <a:pt x="32843" y="18290"/>
                    <a:pt x="32350" y="18226"/>
                  </a:cubicBezTo>
                  <a:cubicBezTo>
                    <a:pt x="32350" y="18226"/>
                    <a:pt x="31730" y="18436"/>
                    <a:pt x="31736" y="18562"/>
                  </a:cubicBezTo>
                  <a:lnTo>
                    <a:pt x="31736" y="18562"/>
                  </a:lnTo>
                  <a:cubicBezTo>
                    <a:pt x="31694" y="18404"/>
                    <a:pt x="31865" y="17804"/>
                    <a:pt x="31778" y="17630"/>
                  </a:cubicBezTo>
                  <a:cubicBezTo>
                    <a:pt x="31631" y="17305"/>
                    <a:pt x="31226" y="17183"/>
                    <a:pt x="30847" y="17183"/>
                  </a:cubicBezTo>
                  <a:cubicBezTo>
                    <a:pt x="30795" y="17183"/>
                    <a:pt x="30744" y="17186"/>
                    <a:pt x="30695" y="17190"/>
                  </a:cubicBezTo>
                  <a:cubicBezTo>
                    <a:pt x="31493" y="17071"/>
                    <a:pt x="32302" y="16987"/>
                    <a:pt x="33112" y="16904"/>
                  </a:cubicBezTo>
                  <a:cubicBezTo>
                    <a:pt x="33208" y="16867"/>
                    <a:pt x="33297" y="16848"/>
                    <a:pt x="33379" y="16848"/>
                  </a:cubicBezTo>
                  <a:close/>
                  <a:moveTo>
                    <a:pt x="30457" y="17214"/>
                  </a:moveTo>
                  <a:cubicBezTo>
                    <a:pt x="30421" y="17226"/>
                    <a:pt x="30385" y="17237"/>
                    <a:pt x="30350" y="17249"/>
                  </a:cubicBezTo>
                  <a:cubicBezTo>
                    <a:pt x="29849" y="17392"/>
                    <a:pt x="29302" y="18011"/>
                    <a:pt x="29242" y="18535"/>
                  </a:cubicBezTo>
                  <a:cubicBezTo>
                    <a:pt x="29195" y="19000"/>
                    <a:pt x="29457" y="19011"/>
                    <a:pt x="29528" y="19381"/>
                  </a:cubicBezTo>
                  <a:cubicBezTo>
                    <a:pt x="29599" y="19726"/>
                    <a:pt x="29814" y="19476"/>
                    <a:pt x="29361" y="19845"/>
                  </a:cubicBezTo>
                  <a:cubicBezTo>
                    <a:pt x="29254" y="19916"/>
                    <a:pt x="29159" y="20000"/>
                    <a:pt x="29064" y="20071"/>
                  </a:cubicBezTo>
                  <a:cubicBezTo>
                    <a:pt x="28768" y="19740"/>
                    <a:pt x="28461" y="19410"/>
                    <a:pt x="28154" y="19079"/>
                  </a:cubicBezTo>
                  <a:lnTo>
                    <a:pt x="28154" y="19079"/>
                  </a:lnTo>
                  <a:cubicBezTo>
                    <a:pt x="28203" y="19039"/>
                    <a:pt x="28375" y="17640"/>
                    <a:pt x="28351" y="17640"/>
                  </a:cubicBezTo>
                  <a:lnTo>
                    <a:pt x="28351" y="17640"/>
                  </a:lnTo>
                  <a:cubicBezTo>
                    <a:pt x="28351" y="17640"/>
                    <a:pt x="28351" y="17640"/>
                    <a:pt x="28350" y="17641"/>
                  </a:cubicBezTo>
                  <a:lnTo>
                    <a:pt x="28350" y="17641"/>
                  </a:lnTo>
                  <a:cubicBezTo>
                    <a:pt x="28532" y="17345"/>
                    <a:pt x="29636" y="17345"/>
                    <a:pt x="29921" y="17297"/>
                  </a:cubicBezTo>
                  <a:cubicBezTo>
                    <a:pt x="30100" y="17261"/>
                    <a:pt x="30278" y="17249"/>
                    <a:pt x="30457" y="17214"/>
                  </a:cubicBezTo>
                  <a:close/>
                  <a:moveTo>
                    <a:pt x="35826" y="19535"/>
                  </a:moveTo>
                  <a:cubicBezTo>
                    <a:pt x="35600" y="19773"/>
                    <a:pt x="35064" y="20000"/>
                    <a:pt x="34874" y="20095"/>
                  </a:cubicBezTo>
                  <a:cubicBezTo>
                    <a:pt x="34421" y="20297"/>
                    <a:pt x="33933" y="20428"/>
                    <a:pt x="33445" y="20524"/>
                  </a:cubicBezTo>
                  <a:cubicBezTo>
                    <a:pt x="33153" y="20574"/>
                    <a:pt x="32853" y="20624"/>
                    <a:pt x="32551" y="20624"/>
                  </a:cubicBezTo>
                  <a:cubicBezTo>
                    <a:pt x="32496" y="20624"/>
                    <a:pt x="32441" y="20623"/>
                    <a:pt x="32386" y="20619"/>
                  </a:cubicBezTo>
                  <a:cubicBezTo>
                    <a:pt x="31862" y="20571"/>
                    <a:pt x="31624" y="20250"/>
                    <a:pt x="32386" y="20107"/>
                  </a:cubicBezTo>
                  <a:cubicBezTo>
                    <a:pt x="32647" y="20047"/>
                    <a:pt x="32897" y="20059"/>
                    <a:pt x="33159" y="19964"/>
                  </a:cubicBezTo>
                  <a:cubicBezTo>
                    <a:pt x="33481" y="19845"/>
                    <a:pt x="33719" y="19654"/>
                    <a:pt x="34076" y="19619"/>
                  </a:cubicBezTo>
                  <a:cubicBezTo>
                    <a:pt x="34150" y="19614"/>
                    <a:pt x="34224" y="19612"/>
                    <a:pt x="34300" y="19612"/>
                  </a:cubicBezTo>
                  <a:cubicBezTo>
                    <a:pt x="34551" y="19612"/>
                    <a:pt x="34814" y="19633"/>
                    <a:pt x="35068" y="19633"/>
                  </a:cubicBezTo>
                  <a:cubicBezTo>
                    <a:pt x="35111" y="19633"/>
                    <a:pt x="35153" y="19632"/>
                    <a:pt x="35195" y="19631"/>
                  </a:cubicBezTo>
                  <a:cubicBezTo>
                    <a:pt x="35267" y="19619"/>
                    <a:pt x="35612" y="19559"/>
                    <a:pt x="35826" y="19535"/>
                  </a:cubicBezTo>
                  <a:close/>
                  <a:moveTo>
                    <a:pt x="3465" y="30465"/>
                  </a:moveTo>
                  <a:cubicBezTo>
                    <a:pt x="3477" y="30465"/>
                    <a:pt x="3477" y="30477"/>
                    <a:pt x="3477" y="30477"/>
                  </a:cubicBezTo>
                  <a:cubicBezTo>
                    <a:pt x="3489" y="30489"/>
                    <a:pt x="3489" y="30501"/>
                    <a:pt x="3489" y="30513"/>
                  </a:cubicBezTo>
                  <a:cubicBezTo>
                    <a:pt x="3489" y="30501"/>
                    <a:pt x="3477" y="30477"/>
                    <a:pt x="3465" y="30465"/>
                  </a:cubicBezTo>
                  <a:close/>
                  <a:moveTo>
                    <a:pt x="3489" y="31037"/>
                  </a:moveTo>
                  <a:cubicBezTo>
                    <a:pt x="3489" y="31180"/>
                    <a:pt x="3501" y="31215"/>
                    <a:pt x="3465" y="31299"/>
                  </a:cubicBezTo>
                  <a:cubicBezTo>
                    <a:pt x="3453" y="31323"/>
                    <a:pt x="3441" y="31358"/>
                    <a:pt x="3418" y="31394"/>
                  </a:cubicBezTo>
                  <a:cubicBezTo>
                    <a:pt x="3441" y="31263"/>
                    <a:pt x="3465" y="31144"/>
                    <a:pt x="3489" y="31037"/>
                  </a:cubicBezTo>
                  <a:close/>
                  <a:moveTo>
                    <a:pt x="19384" y="42298"/>
                  </a:moveTo>
                  <a:cubicBezTo>
                    <a:pt x="19474" y="42298"/>
                    <a:pt x="19564" y="42316"/>
                    <a:pt x="19658" y="42360"/>
                  </a:cubicBezTo>
                  <a:cubicBezTo>
                    <a:pt x="19717" y="42383"/>
                    <a:pt x="19753" y="42419"/>
                    <a:pt x="19789" y="42455"/>
                  </a:cubicBezTo>
                  <a:cubicBezTo>
                    <a:pt x="19598" y="42383"/>
                    <a:pt x="19384" y="42348"/>
                    <a:pt x="19134" y="42336"/>
                  </a:cubicBezTo>
                  <a:cubicBezTo>
                    <a:pt x="19219" y="42313"/>
                    <a:pt x="19302" y="42298"/>
                    <a:pt x="19384" y="42298"/>
                  </a:cubicBezTo>
                  <a:close/>
                  <a:moveTo>
                    <a:pt x="42934" y="47241"/>
                  </a:moveTo>
                  <a:cubicBezTo>
                    <a:pt x="42911" y="47253"/>
                    <a:pt x="42875" y="47265"/>
                    <a:pt x="42839" y="47289"/>
                  </a:cubicBezTo>
                  <a:cubicBezTo>
                    <a:pt x="42744" y="47336"/>
                    <a:pt x="42482" y="47467"/>
                    <a:pt x="42137" y="47551"/>
                  </a:cubicBezTo>
                  <a:cubicBezTo>
                    <a:pt x="42399" y="47420"/>
                    <a:pt x="42673" y="47313"/>
                    <a:pt x="42934" y="47241"/>
                  </a:cubicBezTo>
                  <a:close/>
                  <a:moveTo>
                    <a:pt x="35148" y="61493"/>
                  </a:moveTo>
                  <a:lnTo>
                    <a:pt x="35148" y="61493"/>
                  </a:lnTo>
                  <a:cubicBezTo>
                    <a:pt x="35183" y="61541"/>
                    <a:pt x="35219" y="61576"/>
                    <a:pt x="35243" y="61636"/>
                  </a:cubicBezTo>
                  <a:cubicBezTo>
                    <a:pt x="35243" y="61660"/>
                    <a:pt x="35243" y="61683"/>
                    <a:pt x="35255" y="61707"/>
                  </a:cubicBezTo>
                  <a:cubicBezTo>
                    <a:pt x="35219" y="61648"/>
                    <a:pt x="35195" y="61588"/>
                    <a:pt x="35148" y="61493"/>
                  </a:cubicBezTo>
                  <a:close/>
                  <a:moveTo>
                    <a:pt x="38381" y="72400"/>
                  </a:moveTo>
                  <a:cubicBezTo>
                    <a:pt x="38412" y="72400"/>
                    <a:pt x="38465" y="72406"/>
                    <a:pt x="38529" y="72411"/>
                  </a:cubicBezTo>
                  <a:cubicBezTo>
                    <a:pt x="38493" y="72435"/>
                    <a:pt x="38470" y="72459"/>
                    <a:pt x="38458" y="72482"/>
                  </a:cubicBezTo>
                  <a:cubicBezTo>
                    <a:pt x="38340" y="72416"/>
                    <a:pt x="38331" y="72400"/>
                    <a:pt x="38381" y="72400"/>
                  </a:cubicBezTo>
                  <a:close/>
                  <a:moveTo>
                    <a:pt x="44887" y="81079"/>
                  </a:moveTo>
                  <a:lnTo>
                    <a:pt x="44887" y="81079"/>
                  </a:lnTo>
                  <a:cubicBezTo>
                    <a:pt x="44851" y="81305"/>
                    <a:pt x="44804" y="81495"/>
                    <a:pt x="44732" y="81650"/>
                  </a:cubicBezTo>
                  <a:cubicBezTo>
                    <a:pt x="44649" y="81888"/>
                    <a:pt x="44506" y="82186"/>
                    <a:pt x="44327" y="82507"/>
                  </a:cubicBezTo>
                  <a:cubicBezTo>
                    <a:pt x="44554" y="82019"/>
                    <a:pt x="44744" y="81555"/>
                    <a:pt x="44887" y="81079"/>
                  </a:cubicBezTo>
                  <a:close/>
                  <a:moveTo>
                    <a:pt x="33517" y="1"/>
                  </a:moveTo>
                  <a:cubicBezTo>
                    <a:pt x="29804" y="1"/>
                    <a:pt x="26111" y="398"/>
                    <a:pt x="22444" y="1033"/>
                  </a:cubicBezTo>
                  <a:cubicBezTo>
                    <a:pt x="20420" y="1390"/>
                    <a:pt x="18372" y="1783"/>
                    <a:pt x="16407" y="2426"/>
                  </a:cubicBezTo>
                  <a:cubicBezTo>
                    <a:pt x="14693" y="2986"/>
                    <a:pt x="13562" y="4236"/>
                    <a:pt x="11931" y="4867"/>
                  </a:cubicBezTo>
                  <a:cubicBezTo>
                    <a:pt x="11728" y="4903"/>
                    <a:pt x="11454" y="4879"/>
                    <a:pt x="11264" y="4950"/>
                  </a:cubicBezTo>
                  <a:cubicBezTo>
                    <a:pt x="11109" y="5010"/>
                    <a:pt x="11061" y="5284"/>
                    <a:pt x="11264" y="5307"/>
                  </a:cubicBezTo>
                  <a:cubicBezTo>
                    <a:pt x="11002" y="5331"/>
                    <a:pt x="10752" y="5343"/>
                    <a:pt x="10538" y="5403"/>
                  </a:cubicBezTo>
                  <a:cubicBezTo>
                    <a:pt x="10049" y="5546"/>
                    <a:pt x="9668" y="5831"/>
                    <a:pt x="9216" y="6069"/>
                  </a:cubicBezTo>
                  <a:cubicBezTo>
                    <a:pt x="7001" y="7248"/>
                    <a:pt x="4977" y="8153"/>
                    <a:pt x="3049" y="9760"/>
                  </a:cubicBezTo>
                  <a:cubicBezTo>
                    <a:pt x="2965" y="9832"/>
                    <a:pt x="2977" y="9963"/>
                    <a:pt x="3049" y="10034"/>
                  </a:cubicBezTo>
                  <a:cubicBezTo>
                    <a:pt x="3370" y="10379"/>
                    <a:pt x="3799" y="10153"/>
                    <a:pt x="4096" y="10475"/>
                  </a:cubicBezTo>
                  <a:cubicBezTo>
                    <a:pt x="4811" y="11237"/>
                    <a:pt x="4180" y="11999"/>
                    <a:pt x="3989" y="12844"/>
                  </a:cubicBezTo>
                  <a:cubicBezTo>
                    <a:pt x="3775" y="13749"/>
                    <a:pt x="3965" y="14249"/>
                    <a:pt x="2929" y="14725"/>
                  </a:cubicBezTo>
                  <a:cubicBezTo>
                    <a:pt x="2858" y="14761"/>
                    <a:pt x="2810" y="14868"/>
                    <a:pt x="2834" y="14940"/>
                  </a:cubicBezTo>
                  <a:cubicBezTo>
                    <a:pt x="3013" y="15428"/>
                    <a:pt x="3513" y="15928"/>
                    <a:pt x="4013" y="15987"/>
                  </a:cubicBezTo>
                  <a:lnTo>
                    <a:pt x="4001" y="15987"/>
                  </a:lnTo>
                  <a:cubicBezTo>
                    <a:pt x="3775" y="16035"/>
                    <a:pt x="3846" y="16344"/>
                    <a:pt x="4049" y="16356"/>
                  </a:cubicBezTo>
                  <a:cubicBezTo>
                    <a:pt x="4501" y="16404"/>
                    <a:pt x="3775" y="16571"/>
                    <a:pt x="3430" y="16892"/>
                  </a:cubicBezTo>
                  <a:cubicBezTo>
                    <a:pt x="2989" y="17285"/>
                    <a:pt x="2584" y="17845"/>
                    <a:pt x="2275" y="18357"/>
                  </a:cubicBezTo>
                  <a:cubicBezTo>
                    <a:pt x="1751" y="19226"/>
                    <a:pt x="917" y="20297"/>
                    <a:pt x="489" y="21238"/>
                  </a:cubicBezTo>
                  <a:cubicBezTo>
                    <a:pt x="1" y="22286"/>
                    <a:pt x="120" y="22833"/>
                    <a:pt x="322" y="23964"/>
                  </a:cubicBezTo>
                  <a:cubicBezTo>
                    <a:pt x="620" y="25655"/>
                    <a:pt x="1870" y="26929"/>
                    <a:pt x="2191" y="28548"/>
                  </a:cubicBezTo>
                  <a:cubicBezTo>
                    <a:pt x="2334" y="29263"/>
                    <a:pt x="2251" y="29668"/>
                    <a:pt x="2525" y="30310"/>
                  </a:cubicBezTo>
                  <a:cubicBezTo>
                    <a:pt x="2584" y="30465"/>
                    <a:pt x="2929" y="30334"/>
                    <a:pt x="3037" y="30561"/>
                  </a:cubicBezTo>
                  <a:cubicBezTo>
                    <a:pt x="3251" y="31001"/>
                    <a:pt x="3084" y="31370"/>
                    <a:pt x="2620" y="31751"/>
                  </a:cubicBezTo>
                  <a:cubicBezTo>
                    <a:pt x="2537" y="31823"/>
                    <a:pt x="2548" y="31954"/>
                    <a:pt x="2620" y="32013"/>
                  </a:cubicBezTo>
                  <a:cubicBezTo>
                    <a:pt x="2918" y="32335"/>
                    <a:pt x="3501" y="32549"/>
                    <a:pt x="3739" y="32835"/>
                  </a:cubicBezTo>
                  <a:cubicBezTo>
                    <a:pt x="4275" y="33478"/>
                    <a:pt x="4001" y="33799"/>
                    <a:pt x="4001" y="34478"/>
                  </a:cubicBezTo>
                  <a:cubicBezTo>
                    <a:pt x="4001" y="34537"/>
                    <a:pt x="4037" y="34609"/>
                    <a:pt x="4096" y="34632"/>
                  </a:cubicBezTo>
                  <a:cubicBezTo>
                    <a:pt x="4644" y="34954"/>
                    <a:pt x="4763" y="35692"/>
                    <a:pt x="4918" y="36252"/>
                  </a:cubicBezTo>
                  <a:cubicBezTo>
                    <a:pt x="4942" y="36311"/>
                    <a:pt x="4989" y="36359"/>
                    <a:pt x="5061" y="36383"/>
                  </a:cubicBezTo>
                  <a:cubicBezTo>
                    <a:pt x="5213" y="36422"/>
                    <a:pt x="5348" y="36442"/>
                    <a:pt x="5473" y="36442"/>
                  </a:cubicBezTo>
                  <a:cubicBezTo>
                    <a:pt x="5767" y="36442"/>
                    <a:pt x="6006" y="36331"/>
                    <a:pt x="6299" y="36097"/>
                  </a:cubicBezTo>
                  <a:cubicBezTo>
                    <a:pt x="6347" y="36049"/>
                    <a:pt x="6358" y="35966"/>
                    <a:pt x="6347" y="35906"/>
                  </a:cubicBezTo>
                  <a:cubicBezTo>
                    <a:pt x="6251" y="35537"/>
                    <a:pt x="6037" y="35240"/>
                    <a:pt x="5942" y="34871"/>
                  </a:cubicBezTo>
                  <a:cubicBezTo>
                    <a:pt x="5918" y="34811"/>
                    <a:pt x="5870" y="34752"/>
                    <a:pt x="5799" y="34740"/>
                  </a:cubicBezTo>
                  <a:cubicBezTo>
                    <a:pt x="5501" y="34668"/>
                    <a:pt x="5263" y="33918"/>
                    <a:pt x="5084" y="33287"/>
                  </a:cubicBezTo>
                  <a:cubicBezTo>
                    <a:pt x="5096" y="33263"/>
                    <a:pt x="5108" y="33228"/>
                    <a:pt x="5108" y="33192"/>
                  </a:cubicBezTo>
                  <a:cubicBezTo>
                    <a:pt x="5108" y="33144"/>
                    <a:pt x="5084" y="33097"/>
                    <a:pt x="5013" y="33013"/>
                  </a:cubicBezTo>
                  <a:cubicBezTo>
                    <a:pt x="4965" y="32811"/>
                    <a:pt x="4906" y="32632"/>
                    <a:pt x="4870" y="32513"/>
                  </a:cubicBezTo>
                  <a:cubicBezTo>
                    <a:pt x="4715" y="32096"/>
                    <a:pt x="4358" y="31334"/>
                    <a:pt x="4465" y="30930"/>
                  </a:cubicBezTo>
                  <a:cubicBezTo>
                    <a:pt x="4489" y="30858"/>
                    <a:pt x="4465" y="30787"/>
                    <a:pt x="4418" y="30739"/>
                  </a:cubicBezTo>
                  <a:cubicBezTo>
                    <a:pt x="3933" y="30272"/>
                    <a:pt x="3405" y="28617"/>
                    <a:pt x="3771" y="28617"/>
                  </a:cubicBezTo>
                  <a:cubicBezTo>
                    <a:pt x="3882" y="28617"/>
                    <a:pt x="4073" y="28766"/>
                    <a:pt x="4370" y="29144"/>
                  </a:cubicBezTo>
                  <a:cubicBezTo>
                    <a:pt x="4775" y="29656"/>
                    <a:pt x="4418" y="30275"/>
                    <a:pt x="4573" y="30715"/>
                  </a:cubicBezTo>
                  <a:cubicBezTo>
                    <a:pt x="4751" y="31192"/>
                    <a:pt x="5180" y="31942"/>
                    <a:pt x="5477" y="32263"/>
                  </a:cubicBezTo>
                  <a:cubicBezTo>
                    <a:pt x="5775" y="32596"/>
                    <a:pt x="6751" y="32704"/>
                    <a:pt x="6156" y="33168"/>
                  </a:cubicBezTo>
                  <a:cubicBezTo>
                    <a:pt x="6085" y="33228"/>
                    <a:pt x="6097" y="33335"/>
                    <a:pt x="6132" y="33406"/>
                  </a:cubicBezTo>
                  <a:cubicBezTo>
                    <a:pt x="6680" y="34442"/>
                    <a:pt x="7966" y="35061"/>
                    <a:pt x="8537" y="36240"/>
                  </a:cubicBezTo>
                  <a:cubicBezTo>
                    <a:pt x="9014" y="37204"/>
                    <a:pt x="8633" y="38288"/>
                    <a:pt x="9049" y="39157"/>
                  </a:cubicBezTo>
                  <a:cubicBezTo>
                    <a:pt x="9371" y="39788"/>
                    <a:pt x="10502" y="40562"/>
                    <a:pt x="11145" y="40907"/>
                  </a:cubicBezTo>
                  <a:cubicBezTo>
                    <a:pt x="12264" y="41526"/>
                    <a:pt x="13681" y="42181"/>
                    <a:pt x="14907" y="42633"/>
                  </a:cubicBezTo>
                  <a:cubicBezTo>
                    <a:pt x="15512" y="42862"/>
                    <a:pt x="16016" y="42935"/>
                    <a:pt x="16500" y="42935"/>
                  </a:cubicBezTo>
                  <a:cubicBezTo>
                    <a:pt x="16796" y="42935"/>
                    <a:pt x="17085" y="42908"/>
                    <a:pt x="17384" y="42872"/>
                  </a:cubicBezTo>
                  <a:lnTo>
                    <a:pt x="17467" y="42872"/>
                  </a:lnTo>
                  <a:cubicBezTo>
                    <a:pt x="17527" y="42860"/>
                    <a:pt x="17574" y="42848"/>
                    <a:pt x="17634" y="42836"/>
                  </a:cubicBezTo>
                  <a:cubicBezTo>
                    <a:pt x="17967" y="42800"/>
                    <a:pt x="18312" y="42753"/>
                    <a:pt x="18693" y="42717"/>
                  </a:cubicBezTo>
                  <a:cubicBezTo>
                    <a:pt x="18710" y="42716"/>
                    <a:pt x="18727" y="42715"/>
                    <a:pt x="18745" y="42715"/>
                  </a:cubicBezTo>
                  <a:cubicBezTo>
                    <a:pt x="19112" y="42715"/>
                    <a:pt x="19750" y="42946"/>
                    <a:pt x="20432" y="43264"/>
                  </a:cubicBezTo>
                  <a:cubicBezTo>
                    <a:pt x="20682" y="43455"/>
                    <a:pt x="20872" y="43515"/>
                    <a:pt x="21217" y="43634"/>
                  </a:cubicBezTo>
                  <a:cubicBezTo>
                    <a:pt x="22039" y="44050"/>
                    <a:pt x="22837" y="44503"/>
                    <a:pt x="23206" y="44717"/>
                  </a:cubicBezTo>
                  <a:cubicBezTo>
                    <a:pt x="23563" y="44919"/>
                    <a:pt x="23956" y="45098"/>
                    <a:pt x="24349" y="45253"/>
                  </a:cubicBezTo>
                  <a:cubicBezTo>
                    <a:pt x="24515" y="45372"/>
                    <a:pt x="24694" y="45455"/>
                    <a:pt x="24968" y="45515"/>
                  </a:cubicBezTo>
                  <a:cubicBezTo>
                    <a:pt x="25016" y="45539"/>
                    <a:pt x="25075" y="45550"/>
                    <a:pt x="25123" y="45562"/>
                  </a:cubicBezTo>
                  <a:cubicBezTo>
                    <a:pt x="26718" y="46170"/>
                    <a:pt x="28242" y="46777"/>
                    <a:pt x="28456" y="48825"/>
                  </a:cubicBezTo>
                  <a:cubicBezTo>
                    <a:pt x="28468" y="48920"/>
                    <a:pt x="28516" y="48979"/>
                    <a:pt x="28599" y="49015"/>
                  </a:cubicBezTo>
                  <a:cubicBezTo>
                    <a:pt x="29480" y="49337"/>
                    <a:pt x="29492" y="49337"/>
                    <a:pt x="30314" y="49991"/>
                  </a:cubicBezTo>
                  <a:cubicBezTo>
                    <a:pt x="30469" y="50099"/>
                    <a:pt x="30397" y="50253"/>
                    <a:pt x="30552" y="50337"/>
                  </a:cubicBezTo>
                  <a:cubicBezTo>
                    <a:pt x="31445" y="50801"/>
                    <a:pt x="32528" y="50432"/>
                    <a:pt x="33195" y="51396"/>
                  </a:cubicBezTo>
                  <a:cubicBezTo>
                    <a:pt x="33234" y="51451"/>
                    <a:pt x="33294" y="51486"/>
                    <a:pt x="33358" y="51486"/>
                  </a:cubicBezTo>
                  <a:cubicBezTo>
                    <a:pt x="33391" y="51486"/>
                    <a:pt x="33425" y="51476"/>
                    <a:pt x="33457" y="51456"/>
                  </a:cubicBezTo>
                  <a:cubicBezTo>
                    <a:pt x="33694" y="51315"/>
                    <a:pt x="33806" y="51263"/>
                    <a:pt x="33852" y="51263"/>
                  </a:cubicBezTo>
                  <a:cubicBezTo>
                    <a:pt x="33974" y="51263"/>
                    <a:pt x="33642" y="51617"/>
                    <a:pt x="33910" y="51635"/>
                  </a:cubicBezTo>
                  <a:cubicBezTo>
                    <a:pt x="34209" y="51656"/>
                    <a:pt x="34396" y="51763"/>
                    <a:pt x="34611" y="51763"/>
                  </a:cubicBezTo>
                  <a:cubicBezTo>
                    <a:pt x="34747" y="51763"/>
                    <a:pt x="34895" y="51721"/>
                    <a:pt x="35088" y="51587"/>
                  </a:cubicBezTo>
                  <a:cubicBezTo>
                    <a:pt x="35172" y="51527"/>
                    <a:pt x="35207" y="51420"/>
                    <a:pt x="35148" y="51325"/>
                  </a:cubicBezTo>
                  <a:cubicBezTo>
                    <a:pt x="34969" y="50992"/>
                    <a:pt x="34624" y="50777"/>
                    <a:pt x="34981" y="50420"/>
                  </a:cubicBezTo>
                  <a:cubicBezTo>
                    <a:pt x="35123" y="50276"/>
                    <a:pt x="35276" y="50216"/>
                    <a:pt x="35434" y="50216"/>
                  </a:cubicBezTo>
                  <a:cubicBezTo>
                    <a:pt x="36005" y="50216"/>
                    <a:pt x="36634" y="50997"/>
                    <a:pt x="36969" y="51361"/>
                  </a:cubicBezTo>
                  <a:cubicBezTo>
                    <a:pt x="37743" y="52194"/>
                    <a:pt x="37886" y="53349"/>
                    <a:pt x="37862" y="54480"/>
                  </a:cubicBezTo>
                  <a:cubicBezTo>
                    <a:pt x="37850" y="55349"/>
                    <a:pt x="37505" y="55552"/>
                    <a:pt x="37017" y="56135"/>
                  </a:cubicBezTo>
                  <a:cubicBezTo>
                    <a:pt x="36184" y="57147"/>
                    <a:pt x="33576" y="58838"/>
                    <a:pt x="33921" y="60588"/>
                  </a:cubicBezTo>
                  <a:cubicBezTo>
                    <a:pt x="33981" y="60910"/>
                    <a:pt x="34433" y="61255"/>
                    <a:pt x="34457" y="61398"/>
                  </a:cubicBezTo>
                  <a:cubicBezTo>
                    <a:pt x="34648" y="62600"/>
                    <a:pt x="33838" y="61898"/>
                    <a:pt x="33564" y="62624"/>
                  </a:cubicBezTo>
                  <a:cubicBezTo>
                    <a:pt x="33171" y="63612"/>
                    <a:pt x="33433" y="64565"/>
                    <a:pt x="34017" y="65267"/>
                  </a:cubicBezTo>
                  <a:cubicBezTo>
                    <a:pt x="34517" y="65886"/>
                    <a:pt x="35326" y="66339"/>
                    <a:pt x="35862" y="67041"/>
                  </a:cubicBezTo>
                  <a:cubicBezTo>
                    <a:pt x="36338" y="67660"/>
                    <a:pt x="36803" y="68291"/>
                    <a:pt x="37255" y="68934"/>
                  </a:cubicBezTo>
                  <a:cubicBezTo>
                    <a:pt x="37684" y="69542"/>
                    <a:pt x="38493" y="70458"/>
                    <a:pt x="38601" y="71196"/>
                  </a:cubicBezTo>
                  <a:cubicBezTo>
                    <a:pt x="38636" y="71542"/>
                    <a:pt x="38136" y="72363"/>
                    <a:pt x="38208" y="72578"/>
                  </a:cubicBezTo>
                  <a:cubicBezTo>
                    <a:pt x="38577" y="73637"/>
                    <a:pt x="40625" y="73923"/>
                    <a:pt x="41518" y="74280"/>
                  </a:cubicBezTo>
                  <a:cubicBezTo>
                    <a:pt x="42565" y="74697"/>
                    <a:pt x="44351" y="75245"/>
                    <a:pt x="44816" y="76459"/>
                  </a:cubicBezTo>
                  <a:cubicBezTo>
                    <a:pt x="45054" y="77102"/>
                    <a:pt x="44887" y="78090"/>
                    <a:pt x="44863" y="78757"/>
                  </a:cubicBezTo>
                  <a:cubicBezTo>
                    <a:pt x="44804" y="80305"/>
                    <a:pt x="44673" y="81543"/>
                    <a:pt x="43887" y="82912"/>
                  </a:cubicBezTo>
                  <a:cubicBezTo>
                    <a:pt x="43280" y="83984"/>
                    <a:pt x="42708" y="84805"/>
                    <a:pt x="42506" y="86032"/>
                  </a:cubicBezTo>
                  <a:cubicBezTo>
                    <a:pt x="42399" y="86758"/>
                    <a:pt x="42601" y="87722"/>
                    <a:pt x="42149" y="88365"/>
                  </a:cubicBezTo>
                  <a:cubicBezTo>
                    <a:pt x="41815" y="88853"/>
                    <a:pt x="41089" y="89068"/>
                    <a:pt x="40708" y="89556"/>
                  </a:cubicBezTo>
                  <a:cubicBezTo>
                    <a:pt x="40208" y="90223"/>
                    <a:pt x="40184" y="90889"/>
                    <a:pt x="40006" y="91699"/>
                  </a:cubicBezTo>
                  <a:cubicBezTo>
                    <a:pt x="39779" y="92675"/>
                    <a:pt x="38743" y="93783"/>
                    <a:pt x="38732" y="94735"/>
                  </a:cubicBezTo>
                  <a:cubicBezTo>
                    <a:pt x="38732" y="94771"/>
                    <a:pt x="38755" y="94807"/>
                    <a:pt x="38767" y="94842"/>
                  </a:cubicBezTo>
                  <a:cubicBezTo>
                    <a:pt x="38743" y="94842"/>
                    <a:pt x="38720" y="94854"/>
                    <a:pt x="38696" y="94878"/>
                  </a:cubicBezTo>
                  <a:cubicBezTo>
                    <a:pt x="38684" y="94878"/>
                    <a:pt x="38684" y="94890"/>
                    <a:pt x="38672" y="94890"/>
                  </a:cubicBezTo>
                  <a:cubicBezTo>
                    <a:pt x="38672" y="94902"/>
                    <a:pt x="38660" y="94902"/>
                    <a:pt x="38660" y="94902"/>
                  </a:cubicBezTo>
                  <a:cubicBezTo>
                    <a:pt x="38660" y="94902"/>
                    <a:pt x="38648" y="94914"/>
                    <a:pt x="38648" y="94914"/>
                  </a:cubicBezTo>
                  <a:cubicBezTo>
                    <a:pt x="38648" y="94926"/>
                    <a:pt x="38636" y="94926"/>
                    <a:pt x="38636" y="94937"/>
                  </a:cubicBezTo>
                  <a:cubicBezTo>
                    <a:pt x="38422" y="95140"/>
                    <a:pt x="38362" y="95485"/>
                    <a:pt x="38112" y="95676"/>
                  </a:cubicBezTo>
                  <a:cubicBezTo>
                    <a:pt x="37850" y="95866"/>
                    <a:pt x="37505" y="95926"/>
                    <a:pt x="37255" y="96152"/>
                  </a:cubicBezTo>
                  <a:cubicBezTo>
                    <a:pt x="37100" y="96283"/>
                    <a:pt x="37029" y="96450"/>
                    <a:pt x="37208" y="96604"/>
                  </a:cubicBezTo>
                  <a:cubicBezTo>
                    <a:pt x="37286" y="96667"/>
                    <a:pt x="37384" y="96691"/>
                    <a:pt x="37487" y="96691"/>
                  </a:cubicBezTo>
                  <a:cubicBezTo>
                    <a:pt x="37620" y="96691"/>
                    <a:pt x="37760" y="96651"/>
                    <a:pt x="37874" y="96604"/>
                  </a:cubicBezTo>
                  <a:cubicBezTo>
                    <a:pt x="38124" y="96509"/>
                    <a:pt x="38362" y="96354"/>
                    <a:pt x="38589" y="96200"/>
                  </a:cubicBezTo>
                  <a:lnTo>
                    <a:pt x="38589" y="96200"/>
                  </a:lnTo>
                  <a:cubicBezTo>
                    <a:pt x="38291" y="96628"/>
                    <a:pt x="38017" y="97069"/>
                    <a:pt x="37862" y="97545"/>
                  </a:cubicBezTo>
                  <a:cubicBezTo>
                    <a:pt x="37197" y="99641"/>
                    <a:pt x="39375" y="100189"/>
                    <a:pt x="41433" y="100189"/>
                  </a:cubicBezTo>
                  <a:cubicBezTo>
                    <a:pt x="42544" y="100189"/>
                    <a:pt x="43621" y="100029"/>
                    <a:pt x="44197" y="99867"/>
                  </a:cubicBezTo>
                  <a:cubicBezTo>
                    <a:pt x="44395" y="99808"/>
                    <a:pt x="44364" y="99497"/>
                    <a:pt x="44160" y="99497"/>
                  </a:cubicBezTo>
                  <a:cubicBezTo>
                    <a:pt x="44157" y="99497"/>
                    <a:pt x="44153" y="99497"/>
                    <a:pt x="44149" y="99498"/>
                  </a:cubicBezTo>
                  <a:cubicBezTo>
                    <a:pt x="43944" y="99504"/>
                    <a:pt x="43812" y="99520"/>
                    <a:pt x="43717" y="99520"/>
                  </a:cubicBezTo>
                  <a:cubicBezTo>
                    <a:pt x="43472" y="99520"/>
                    <a:pt x="43484" y="99413"/>
                    <a:pt x="43149" y="98759"/>
                  </a:cubicBezTo>
                  <a:cubicBezTo>
                    <a:pt x="42788" y="98072"/>
                    <a:pt x="42657" y="97961"/>
                    <a:pt x="42680" y="97961"/>
                  </a:cubicBezTo>
                  <a:cubicBezTo>
                    <a:pt x="42692" y="97961"/>
                    <a:pt x="42739" y="97987"/>
                    <a:pt x="42814" y="97987"/>
                  </a:cubicBezTo>
                  <a:cubicBezTo>
                    <a:pt x="42912" y="97987"/>
                    <a:pt x="43058" y="97942"/>
                    <a:pt x="43232" y="97735"/>
                  </a:cubicBezTo>
                  <a:cubicBezTo>
                    <a:pt x="43839" y="97021"/>
                    <a:pt x="44947" y="96890"/>
                    <a:pt x="45721" y="96438"/>
                  </a:cubicBezTo>
                  <a:cubicBezTo>
                    <a:pt x="45840" y="96354"/>
                    <a:pt x="45840" y="96116"/>
                    <a:pt x="45673" y="96092"/>
                  </a:cubicBezTo>
                  <a:cubicBezTo>
                    <a:pt x="45435" y="96057"/>
                    <a:pt x="45149" y="96033"/>
                    <a:pt x="44982" y="95842"/>
                  </a:cubicBezTo>
                  <a:cubicBezTo>
                    <a:pt x="44911" y="95759"/>
                    <a:pt x="44851" y="95699"/>
                    <a:pt x="44792" y="95652"/>
                  </a:cubicBezTo>
                  <a:cubicBezTo>
                    <a:pt x="44899" y="95652"/>
                    <a:pt x="45042" y="95628"/>
                    <a:pt x="45220" y="95497"/>
                  </a:cubicBezTo>
                  <a:cubicBezTo>
                    <a:pt x="45649" y="95188"/>
                    <a:pt x="46054" y="95104"/>
                    <a:pt x="46399" y="94664"/>
                  </a:cubicBezTo>
                  <a:cubicBezTo>
                    <a:pt x="47054" y="93783"/>
                    <a:pt x="46649" y="93140"/>
                    <a:pt x="47947" y="92806"/>
                  </a:cubicBezTo>
                  <a:cubicBezTo>
                    <a:pt x="47999" y="92792"/>
                    <a:pt x="48057" y="92787"/>
                    <a:pt x="48119" y="92787"/>
                  </a:cubicBezTo>
                  <a:cubicBezTo>
                    <a:pt x="48290" y="92787"/>
                    <a:pt x="48490" y="92826"/>
                    <a:pt x="48682" y="92826"/>
                  </a:cubicBezTo>
                  <a:cubicBezTo>
                    <a:pt x="48769" y="92826"/>
                    <a:pt x="48855" y="92818"/>
                    <a:pt x="48935" y="92794"/>
                  </a:cubicBezTo>
                  <a:cubicBezTo>
                    <a:pt x="49411" y="92675"/>
                    <a:pt x="49590" y="91580"/>
                    <a:pt x="50566" y="91294"/>
                  </a:cubicBezTo>
                  <a:cubicBezTo>
                    <a:pt x="50649" y="91274"/>
                    <a:pt x="50734" y="91267"/>
                    <a:pt x="50822" y="91267"/>
                  </a:cubicBezTo>
                  <a:cubicBezTo>
                    <a:pt x="50994" y="91267"/>
                    <a:pt x="51174" y="91293"/>
                    <a:pt x="51352" y="91293"/>
                  </a:cubicBezTo>
                  <a:cubicBezTo>
                    <a:pt x="51453" y="91293"/>
                    <a:pt x="51553" y="91284"/>
                    <a:pt x="51650" y="91258"/>
                  </a:cubicBezTo>
                  <a:cubicBezTo>
                    <a:pt x="52507" y="91032"/>
                    <a:pt x="54138" y="90139"/>
                    <a:pt x="54567" y="89353"/>
                  </a:cubicBezTo>
                  <a:cubicBezTo>
                    <a:pt x="54603" y="89282"/>
                    <a:pt x="54603" y="89187"/>
                    <a:pt x="54543" y="89127"/>
                  </a:cubicBezTo>
                  <a:lnTo>
                    <a:pt x="54543" y="89127"/>
                  </a:lnTo>
                  <a:cubicBezTo>
                    <a:pt x="54552" y="89137"/>
                    <a:pt x="54561" y="89141"/>
                    <a:pt x="54568" y="89141"/>
                  </a:cubicBezTo>
                  <a:cubicBezTo>
                    <a:pt x="54687" y="89141"/>
                    <a:pt x="54600" y="88064"/>
                    <a:pt x="54376" y="87818"/>
                  </a:cubicBezTo>
                  <a:lnTo>
                    <a:pt x="54376" y="87818"/>
                  </a:lnTo>
                  <a:cubicBezTo>
                    <a:pt x="54750" y="87825"/>
                    <a:pt x="55534" y="87922"/>
                    <a:pt x="56218" y="87922"/>
                  </a:cubicBezTo>
                  <a:cubicBezTo>
                    <a:pt x="56622" y="87922"/>
                    <a:pt x="56992" y="87888"/>
                    <a:pt x="57222" y="87782"/>
                  </a:cubicBezTo>
                  <a:cubicBezTo>
                    <a:pt x="58103" y="87377"/>
                    <a:pt x="58436" y="86603"/>
                    <a:pt x="58948" y="85853"/>
                  </a:cubicBezTo>
                  <a:cubicBezTo>
                    <a:pt x="59567" y="84912"/>
                    <a:pt x="60091" y="84710"/>
                    <a:pt x="60961" y="84079"/>
                  </a:cubicBezTo>
                  <a:cubicBezTo>
                    <a:pt x="61842" y="83436"/>
                    <a:pt x="62246" y="82912"/>
                    <a:pt x="62556" y="82341"/>
                  </a:cubicBezTo>
                  <a:cubicBezTo>
                    <a:pt x="62556" y="82341"/>
                    <a:pt x="62556" y="82341"/>
                    <a:pt x="62568" y="82329"/>
                  </a:cubicBezTo>
                  <a:cubicBezTo>
                    <a:pt x="62699" y="82138"/>
                    <a:pt x="62770" y="81984"/>
                    <a:pt x="62830" y="81793"/>
                  </a:cubicBezTo>
                  <a:cubicBezTo>
                    <a:pt x="63032" y="81341"/>
                    <a:pt x="63247" y="80841"/>
                    <a:pt x="63628" y="80221"/>
                  </a:cubicBezTo>
                  <a:cubicBezTo>
                    <a:pt x="64854" y="78209"/>
                    <a:pt x="67759" y="78733"/>
                    <a:pt x="69164" y="76864"/>
                  </a:cubicBezTo>
                  <a:cubicBezTo>
                    <a:pt x="69557" y="76328"/>
                    <a:pt x="69771" y="75638"/>
                    <a:pt x="70116" y="75066"/>
                  </a:cubicBezTo>
                  <a:cubicBezTo>
                    <a:pt x="70700" y="74114"/>
                    <a:pt x="71569" y="73268"/>
                    <a:pt x="71998" y="72220"/>
                  </a:cubicBezTo>
                  <a:cubicBezTo>
                    <a:pt x="72450" y="71089"/>
                    <a:pt x="72319" y="69970"/>
                    <a:pt x="72962" y="68887"/>
                  </a:cubicBezTo>
                  <a:cubicBezTo>
                    <a:pt x="73462" y="68041"/>
                    <a:pt x="73962" y="67196"/>
                    <a:pt x="74438" y="66315"/>
                  </a:cubicBezTo>
                  <a:cubicBezTo>
                    <a:pt x="75486" y="64386"/>
                    <a:pt x="76296" y="63957"/>
                    <a:pt x="75820" y="61695"/>
                  </a:cubicBezTo>
                  <a:cubicBezTo>
                    <a:pt x="75820" y="61671"/>
                    <a:pt x="75820" y="61660"/>
                    <a:pt x="75820" y="61648"/>
                  </a:cubicBezTo>
                  <a:cubicBezTo>
                    <a:pt x="75820" y="61648"/>
                    <a:pt x="75820" y="61648"/>
                    <a:pt x="75808" y="61636"/>
                  </a:cubicBezTo>
                  <a:cubicBezTo>
                    <a:pt x="75808" y="61636"/>
                    <a:pt x="75808" y="61624"/>
                    <a:pt x="75808" y="61624"/>
                  </a:cubicBezTo>
                  <a:cubicBezTo>
                    <a:pt x="75796" y="61612"/>
                    <a:pt x="75796" y="61600"/>
                    <a:pt x="75796" y="61600"/>
                  </a:cubicBezTo>
                  <a:cubicBezTo>
                    <a:pt x="75796" y="61600"/>
                    <a:pt x="75796" y="61588"/>
                    <a:pt x="75796" y="61588"/>
                  </a:cubicBezTo>
                  <a:cubicBezTo>
                    <a:pt x="75784" y="61576"/>
                    <a:pt x="75772" y="61564"/>
                    <a:pt x="75772" y="61552"/>
                  </a:cubicBezTo>
                  <a:cubicBezTo>
                    <a:pt x="75598" y="61302"/>
                    <a:pt x="75555" y="61258"/>
                    <a:pt x="75524" y="61258"/>
                  </a:cubicBezTo>
                  <a:cubicBezTo>
                    <a:pt x="75508" y="61258"/>
                    <a:pt x="75494" y="61271"/>
                    <a:pt x="75465" y="61271"/>
                  </a:cubicBezTo>
                  <a:cubicBezTo>
                    <a:pt x="75430" y="61271"/>
                    <a:pt x="75373" y="61253"/>
                    <a:pt x="75260" y="61171"/>
                  </a:cubicBezTo>
                  <a:cubicBezTo>
                    <a:pt x="74796" y="61124"/>
                    <a:pt x="74379" y="60921"/>
                    <a:pt x="74022" y="60564"/>
                  </a:cubicBezTo>
                  <a:cubicBezTo>
                    <a:pt x="73819" y="60314"/>
                    <a:pt x="73629" y="60064"/>
                    <a:pt x="73426" y="59814"/>
                  </a:cubicBezTo>
                  <a:cubicBezTo>
                    <a:pt x="73380" y="59791"/>
                    <a:pt x="73099" y="59611"/>
                    <a:pt x="73114" y="59611"/>
                  </a:cubicBezTo>
                  <a:cubicBezTo>
                    <a:pt x="73115" y="59611"/>
                    <a:pt x="73116" y="59611"/>
                    <a:pt x="73117" y="59612"/>
                  </a:cubicBezTo>
                  <a:cubicBezTo>
                    <a:pt x="72909" y="59528"/>
                    <a:pt x="72694" y="59499"/>
                    <a:pt x="72476" y="59499"/>
                  </a:cubicBezTo>
                  <a:cubicBezTo>
                    <a:pt x="71985" y="59499"/>
                    <a:pt x="71480" y="59647"/>
                    <a:pt x="71009" y="59647"/>
                  </a:cubicBezTo>
                  <a:cubicBezTo>
                    <a:pt x="70988" y="59563"/>
                    <a:pt x="70921" y="59489"/>
                    <a:pt x="70824" y="59489"/>
                  </a:cubicBezTo>
                  <a:cubicBezTo>
                    <a:pt x="70811" y="59489"/>
                    <a:pt x="70797" y="59490"/>
                    <a:pt x="70783" y="59493"/>
                  </a:cubicBezTo>
                  <a:cubicBezTo>
                    <a:pt x="70712" y="59505"/>
                    <a:pt x="70628" y="59528"/>
                    <a:pt x="70545" y="59576"/>
                  </a:cubicBezTo>
                  <a:cubicBezTo>
                    <a:pt x="70414" y="59540"/>
                    <a:pt x="70271" y="59469"/>
                    <a:pt x="70152" y="59362"/>
                  </a:cubicBezTo>
                  <a:cubicBezTo>
                    <a:pt x="69509" y="58826"/>
                    <a:pt x="70152" y="58362"/>
                    <a:pt x="68997" y="58195"/>
                  </a:cubicBezTo>
                  <a:cubicBezTo>
                    <a:pt x="68923" y="58183"/>
                    <a:pt x="68850" y="58178"/>
                    <a:pt x="68778" y="58178"/>
                  </a:cubicBezTo>
                  <a:cubicBezTo>
                    <a:pt x="68409" y="58178"/>
                    <a:pt x="68062" y="58317"/>
                    <a:pt x="67723" y="58457"/>
                  </a:cubicBezTo>
                  <a:cubicBezTo>
                    <a:pt x="67735" y="58433"/>
                    <a:pt x="67735" y="58421"/>
                    <a:pt x="67735" y="58409"/>
                  </a:cubicBezTo>
                  <a:cubicBezTo>
                    <a:pt x="67725" y="58293"/>
                    <a:pt x="67639" y="58215"/>
                    <a:pt x="67537" y="58215"/>
                  </a:cubicBezTo>
                  <a:cubicBezTo>
                    <a:pt x="67524" y="58215"/>
                    <a:pt x="67511" y="58216"/>
                    <a:pt x="67497" y="58219"/>
                  </a:cubicBezTo>
                  <a:cubicBezTo>
                    <a:pt x="67318" y="58254"/>
                    <a:pt x="67068" y="58576"/>
                    <a:pt x="67021" y="58790"/>
                  </a:cubicBezTo>
                  <a:cubicBezTo>
                    <a:pt x="66825" y="58910"/>
                    <a:pt x="66610" y="59019"/>
                    <a:pt x="66501" y="59019"/>
                  </a:cubicBezTo>
                  <a:cubicBezTo>
                    <a:pt x="66491" y="59019"/>
                    <a:pt x="66481" y="59018"/>
                    <a:pt x="66473" y="59016"/>
                  </a:cubicBezTo>
                  <a:cubicBezTo>
                    <a:pt x="66616" y="58981"/>
                    <a:pt x="66842" y="58004"/>
                    <a:pt x="66842" y="57992"/>
                  </a:cubicBezTo>
                  <a:cubicBezTo>
                    <a:pt x="66854" y="57885"/>
                    <a:pt x="66818" y="57802"/>
                    <a:pt x="66711" y="57766"/>
                  </a:cubicBezTo>
                  <a:cubicBezTo>
                    <a:pt x="66557" y="57711"/>
                    <a:pt x="66267" y="57696"/>
                    <a:pt x="65945" y="57696"/>
                  </a:cubicBezTo>
                  <a:cubicBezTo>
                    <a:pt x="65545" y="57696"/>
                    <a:pt x="65096" y="57720"/>
                    <a:pt x="64798" y="57720"/>
                  </a:cubicBezTo>
                  <a:cubicBezTo>
                    <a:pt x="64763" y="57720"/>
                    <a:pt x="64730" y="57719"/>
                    <a:pt x="64699" y="57719"/>
                  </a:cubicBezTo>
                  <a:cubicBezTo>
                    <a:pt x="64651" y="57683"/>
                    <a:pt x="64616" y="57635"/>
                    <a:pt x="64568" y="57600"/>
                  </a:cubicBezTo>
                  <a:cubicBezTo>
                    <a:pt x="64771" y="57457"/>
                    <a:pt x="65199" y="57111"/>
                    <a:pt x="65247" y="57016"/>
                  </a:cubicBezTo>
                  <a:cubicBezTo>
                    <a:pt x="65592" y="56254"/>
                    <a:pt x="65128" y="54897"/>
                    <a:pt x="64616" y="54075"/>
                  </a:cubicBezTo>
                  <a:cubicBezTo>
                    <a:pt x="64604" y="54016"/>
                    <a:pt x="64580" y="53980"/>
                    <a:pt x="64556" y="53944"/>
                  </a:cubicBezTo>
                  <a:cubicBezTo>
                    <a:pt x="64532" y="53909"/>
                    <a:pt x="64497" y="53885"/>
                    <a:pt x="64473" y="53861"/>
                  </a:cubicBezTo>
                  <a:cubicBezTo>
                    <a:pt x="64390" y="53742"/>
                    <a:pt x="64318" y="53647"/>
                    <a:pt x="64235" y="53575"/>
                  </a:cubicBezTo>
                  <a:cubicBezTo>
                    <a:pt x="63608" y="52937"/>
                    <a:pt x="62419" y="52170"/>
                    <a:pt x="61470" y="52170"/>
                  </a:cubicBezTo>
                  <a:cubicBezTo>
                    <a:pt x="61463" y="52170"/>
                    <a:pt x="61456" y="52170"/>
                    <a:pt x="61449" y="52170"/>
                  </a:cubicBezTo>
                  <a:cubicBezTo>
                    <a:pt x="61496" y="52170"/>
                    <a:pt x="60175" y="52337"/>
                    <a:pt x="60472" y="52349"/>
                  </a:cubicBezTo>
                  <a:cubicBezTo>
                    <a:pt x="60188" y="52480"/>
                    <a:pt x="59894" y="52541"/>
                    <a:pt x="59572" y="52541"/>
                  </a:cubicBezTo>
                  <a:cubicBezTo>
                    <a:pt x="59543" y="52541"/>
                    <a:pt x="59514" y="52540"/>
                    <a:pt x="59484" y="52539"/>
                  </a:cubicBezTo>
                  <a:cubicBezTo>
                    <a:pt x="58901" y="52289"/>
                    <a:pt x="58520" y="51861"/>
                    <a:pt x="58353" y="51277"/>
                  </a:cubicBezTo>
                  <a:cubicBezTo>
                    <a:pt x="57674" y="50456"/>
                    <a:pt x="57412" y="50182"/>
                    <a:pt x="56436" y="49801"/>
                  </a:cubicBezTo>
                  <a:cubicBezTo>
                    <a:pt x="56115" y="49670"/>
                    <a:pt x="55924" y="49658"/>
                    <a:pt x="55817" y="49658"/>
                  </a:cubicBezTo>
                  <a:cubicBezTo>
                    <a:pt x="55912" y="49634"/>
                    <a:pt x="56055" y="49563"/>
                    <a:pt x="56269" y="49360"/>
                  </a:cubicBezTo>
                  <a:cubicBezTo>
                    <a:pt x="56317" y="49301"/>
                    <a:pt x="56341" y="49194"/>
                    <a:pt x="56293" y="49134"/>
                  </a:cubicBezTo>
                  <a:cubicBezTo>
                    <a:pt x="55610" y="48197"/>
                    <a:pt x="54743" y="47781"/>
                    <a:pt x="53843" y="47781"/>
                  </a:cubicBezTo>
                  <a:cubicBezTo>
                    <a:pt x="53771" y="47781"/>
                    <a:pt x="53699" y="47784"/>
                    <a:pt x="53626" y="47789"/>
                  </a:cubicBezTo>
                  <a:cubicBezTo>
                    <a:pt x="53579" y="47783"/>
                    <a:pt x="53531" y="47780"/>
                    <a:pt x="53485" y="47780"/>
                  </a:cubicBezTo>
                  <a:cubicBezTo>
                    <a:pt x="53439" y="47780"/>
                    <a:pt x="53394" y="47783"/>
                    <a:pt x="53352" y="47789"/>
                  </a:cubicBezTo>
                  <a:cubicBezTo>
                    <a:pt x="53269" y="47813"/>
                    <a:pt x="53210" y="47825"/>
                    <a:pt x="53162" y="47860"/>
                  </a:cubicBezTo>
                  <a:cubicBezTo>
                    <a:pt x="52876" y="47932"/>
                    <a:pt x="52590" y="48027"/>
                    <a:pt x="52317" y="48170"/>
                  </a:cubicBezTo>
                  <a:cubicBezTo>
                    <a:pt x="51813" y="48422"/>
                    <a:pt x="51497" y="48515"/>
                    <a:pt x="51266" y="48515"/>
                  </a:cubicBezTo>
                  <a:cubicBezTo>
                    <a:pt x="50764" y="48515"/>
                    <a:pt x="50654" y="48080"/>
                    <a:pt x="49864" y="47884"/>
                  </a:cubicBezTo>
                  <a:cubicBezTo>
                    <a:pt x="49829" y="47875"/>
                    <a:pt x="49789" y="47871"/>
                    <a:pt x="49745" y="47871"/>
                  </a:cubicBezTo>
                  <a:cubicBezTo>
                    <a:pt x="49353" y="47871"/>
                    <a:pt x="48605" y="48183"/>
                    <a:pt x="48130" y="48183"/>
                  </a:cubicBezTo>
                  <a:cubicBezTo>
                    <a:pt x="47801" y="48183"/>
                    <a:pt x="47603" y="48034"/>
                    <a:pt x="47745" y="47527"/>
                  </a:cubicBezTo>
                  <a:cubicBezTo>
                    <a:pt x="47768" y="47455"/>
                    <a:pt x="47733" y="47348"/>
                    <a:pt x="47661" y="47313"/>
                  </a:cubicBezTo>
                  <a:cubicBezTo>
                    <a:pt x="47543" y="47255"/>
                    <a:pt x="47418" y="47238"/>
                    <a:pt x="47295" y="47238"/>
                  </a:cubicBezTo>
                  <a:cubicBezTo>
                    <a:pt x="47120" y="47238"/>
                    <a:pt x="46948" y="47273"/>
                    <a:pt x="46803" y="47273"/>
                  </a:cubicBezTo>
                  <a:cubicBezTo>
                    <a:pt x="46733" y="47273"/>
                    <a:pt x="46669" y="47265"/>
                    <a:pt x="46613" y="47241"/>
                  </a:cubicBezTo>
                  <a:cubicBezTo>
                    <a:pt x="46256" y="47086"/>
                    <a:pt x="46185" y="46801"/>
                    <a:pt x="45816" y="46455"/>
                  </a:cubicBezTo>
                  <a:cubicBezTo>
                    <a:pt x="45782" y="46425"/>
                    <a:pt x="45735" y="46410"/>
                    <a:pt x="45688" y="46410"/>
                  </a:cubicBezTo>
                  <a:cubicBezTo>
                    <a:pt x="45588" y="46410"/>
                    <a:pt x="45486" y="46477"/>
                    <a:pt x="45494" y="46598"/>
                  </a:cubicBezTo>
                  <a:cubicBezTo>
                    <a:pt x="45518" y="46801"/>
                    <a:pt x="44494" y="47920"/>
                    <a:pt x="44220" y="48241"/>
                  </a:cubicBezTo>
                  <a:cubicBezTo>
                    <a:pt x="44220" y="48241"/>
                    <a:pt x="44208" y="48253"/>
                    <a:pt x="44208" y="48253"/>
                  </a:cubicBezTo>
                  <a:cubicBezTo>
                    <a:pt x="44208" y="48241"/>
                    <a:pt x="44220" y="48229"/>
                    <a:pt x="44220" y="48229"/>
                  </a:cubicBezTo>
                  <a:cubicBezTo>
                    <a:pt x="44292" y="47646"/>
                    <a:pt x="44423" y="47146"/>
                    <a:pt x="44780" y="46622"/>
                  </a:cubicBezTo>
                  <a:cubicBezTo>
                    <a:pt x="44863" y="46503"/>
                    <a:pt x="44744" y="46348"/>
                    <a:pt x="44613" y="46336"/>
                  </a:cubicBezTo>
                  <a:cubicBezTo>
                    <a:pt x="44583" y="46334"/>
                    <a:pt x="44554" y="46333"/>
                    <a:pt x="44525" y="46333"/>
                  </a:cubicBezTo>
                  <a:cubicBezTo>
                    <a:pt x="43826" y="46333"/>
                    <a:pt x="43373" y="46871"/>
                    <a:pt x="42744" y="47122"/>
                  </a:cubicBezTo>
                  <a:cubicBezTo>
                    <a:pt x="42030" y="47408"/>
                    <a:pt x="40637" y="47134"/>
                    <a:pt x="40077" y="47825"/>
                  </a:cubicBezTo>
                  <a:cubicBezTo>
                    <a:pt x="39803" y="48170"/>
                    <a:pt x="39934" y="48563"/>
                    <a:pt x="39767" y="48837"/>
                  </a:cubicBezTo>
                  <a:cubicBezTo>
                    <a:pt x="39458" y="49313"/>
                    <a:pt x="39458" y="49110"/>
                    <a:pt x="39005" y="49444"/>
                  </a:cubicBezTo>
                  <a:cubicBezTo>
                    <a:pt x="38863" y="49634"/>
                    <a:pt x="38755" y="49825"/>
                    <a:pt x="38672" y="50051"/>
                  </a:cubicBezTo>
                  <a:cubicBezTo>
                    <a:pt x="38578" y="50060"/>
                    <a:pt x="38486" y="50065"/>
                    <a:pt x="38397" y="50065"/>
                  </a:cubicBezTo>
                  <a:cubicBezTo>
                    <a:pt x="37803" y="50065"/>
                    <a:pt x="37333" y="49857"/>
                    <a:pt x="36981" y="49432"/>
                  </a:cubicBezTo>
                  <a:cubicBezTo>
                    <a:pt x="36553" y="49265"/>
                    <a:pt x="36280" y="49024"/>
                    <a:pt x="35801" y="49024"/>
                  </a:cubicBezTo>
                  <a:cubicBezTo>
                    <a:pt x="35735" y="49024"/>
                    <a:pt x="35664" y="49029"/>
                    <a:pt x="35588" y="49039"/>
                  </a:cubicBezTo>
                  <a:cubicBezTo>
                    <a:pt x="34585" y="49169"/>
                    <a:pt x="34229" y="49638"/>
                    <a:pt x="33547" y="49638"/>
                  </a:cubicBezTo>
                  <a:cubicBezTo>
                    <a:pt x="33290" y="49638"/>
                    <a:pt x="32988" y="49572"/>
                    <a:pt x="32588" y="49396"/>
                  </a:cubicBezTo>
                  <a:cubicBezTo>
                    <a:pt x="30481" y="48456"/>
                    <a:pt x="30683" y="46920"/>
                    <a:pt x="31350" y="45193"/>
                  </a:cubicBezTo>
                  <a:cubicBezTo>
                    <a:pt x="31481" y="44860"/>
                    <a:pt x="31743" y="44384"/>
                    <a:pt x="31576" y="44015"/>
                  </a:cubicBezTo>
                  <a:cubicBezTo>
                    <a:pt x="31552" y="43955"/>
                    <a:pt x="31469" y="43919"/>
                    <a:pt x="31409" y="43919"/>
                  </a:cubicBezTo>
                  <a:cubicBezTo>
                    <a:pt x="31372" y="43922"/>
                    <a:pt x="31337" y="43924"/>
                    <a:pt x="31304" y="43924"/>
                  </a:cubicBezTo>
                  <a:cubicBezTo>
                    <a:pt x="30534" y="43924"/>
                    <a:pt x="31001" y="43143"/>
                    <a:pt x="30635" y="42812"/>
                  </a:cubicBezTo>
                  <a:cubicBezTo>
                    <a:pt x="30338" y="42548"/>
                    <a:pt x="29943" y="42465"/>
                    <a:pt x="29520" y="42465"/>
                  </a:cubicBezTo>
                  <a:cubicBezTo>
                    <a:pt x="28876" y="42465"/>
                    <a:pt x="28167" y="42657"/>
                    <a:pt x="27635" y="42693"/>
                  </a:cubicBezTo>
                  <a:cubicBezTo>
                    <a:pt x="27341" y="42712"/>
                    <a:pt x="26709" y="42780"/>
                    <a:pt x="26165" y="42780"/>
                  </a:cubicBezTo>
                  <a:cubicBezTo>
                    <a:pt x="25672" y="42780"/>
                    <a:pt x="25252" y="42724"/>
                    <a:pt x="25218" y="42526"/>
                  </a:cubicBezTo>
                  <a:cubicBezTo>
                    <a:pt x="25158" y="42145"/>
                    <a:pt x="25670" y="41717"/>
                    <a:pt x="25837" y="41383"/>
                  </a:cubicBezTo>
                  <a:cubicBezTo>
                    <a:pt x="26230" y="40609"/>
                    <a:pt x="26528" y="39871"/>
                    <a:pt x="27004" y="39157"/>
                  </a:cubicBezTo>
                  <a:cubicBezTo>
                    <a:pt x="27397" y="38585"/>
                    <a:pt x="27706" y="38264"/>
                    <a:pt x="27790" y="37585"/>
                  </a:cubicBezTo>
                  <a:cubicBezTo>
                    <a:pt x="27790" y="37502"/>
                    <a:pt x="27718" y="37407"/>
                    <a:pt x="27647" y="37395"/>
                  </a:cubicBezTo>
                  <a:cubicBezTo>
                    <a:pt x="27412" y="37363"/>
                    <a:pt x="27114" y="37344"/>
                    <a:pt x="26787" y="37344"/>
                  </a:cubicBezTo>
                  <a:cubicBezTo>
                    <a:pt x="25755" y="37344"/>
                    <a:pt x="24428" y="37534"/>
                    <a:pt x="23813" y="38121"/>
                  </a:cubicBezTo>
                  <a:cubicBezTo>
                    <a:pt x="23670" y="38252"/>
                    <a:pt x="23563" y="38442"/>
                    <a:pt x="23432" y="38562"/>
                  </a:cubicBezTo>
                  <a:cubicBezTo>
                    <a:pt x="23396" y="38800"/>
                    <a:pt x="23361" y="39050"/>
                    <a:pt x="23313" y="39288"/>
                  </a:cubicBezTo>
                  <a:cubicBezTo>
                    <a:pt x="22813" y="39946"/>
                    <a:pt x="22247" y="40272"/>
                    <a:pt x="21617" y="40272"/>
                  </a:cubicBezTo>
                  <a:cubicBezTo>
                    <a:pt x="21437" y="40272"/>
                    <a:pt x="21253" y="40245"/>
                    <a:pt x="21063" y="40193"/>
                  </a:cubicBezTo>
                  <a:cubicBezTo>
                    <a:pt x="20989" y="40196"/>
                    <a:pt x="20914" y="40198"/>
                    <a:pt x="20840" y="40198"/>
                  </a:cubicBezTo>
                  <a:cubicBezTo>
                    <a:pt x="19698" y="40198"/>
                    <a:pt x="18554" y="39768"/>
                    <a:pt x="17872" y="38907"/>
                  </a:cubicBezTo>
                  <a:cubicBezTo>
                    <a:pt x="17312" y="38192"/>
                    <a:pt x="16753" y="37633"/>
                    <a:pt x="16800" y="36668"/>
                  </a:cubicBezTo>
                  <a:cubicBezTo>
                    <a:pt x="16836" y="36109"/>
                    <a:pt x="17038" y="34549"/>
                    <a:pt x="17193" y="34228"/>
                  </a:cubicBezTo>
                  <a:cubicBezTo>
                    <a:pt x="17300" y="33990"/>
                    <a:pt x="17669" y="33775"/>
                    <a:pt x="17824" y="33513"/>
                  </a:cubicBezTo>
                  <a:cubicBezTo>
                    <a:pt x="17884" y="33418"/>
                    <a:pt x="17657" y="33216"/>
                    <a:pt x="17693" y="33132"/>
                  </a:cubicBezTo>
                  <a:cubicBezTo>
                    <a:pt x="18408" y="31430"/>
                    <a:pt x="17884" y="31704"/>
                    <a:pt x="18860" y="30930"/>
                  </a:cubicBezTo>
                  <a:cubicBezTo>
                    <a:pt x="19564" y="30371"/>
                    <a:pt x="20261" y="30200"/>
                    <a:pt x="20954" y="30200"/>
                  </a:cubicBezTo>
                  <a:cubicBezTo>
                    <a:pt x="22050" y="30200"/>
                    <a:pt x="23136" y="30628"/>
                    <a:pt x="24223" y="30628"/>
                  </a:cubicBezTo>
                  <a:cubicBezTo>
                    <a:pt x="24586" y="30628"/>
                    <a:pt x="24949" y="30581"/>
                    <a:pt x="25313" y="30453"/>
                  </a:cubicBezTo>
                  <a:cubicBezTo>
                    <a:pt x="25670" y="30334"/>
                    <a:pt x="25980" y="29751"/>
                    <a:pt x="26409" y="29549"/>
                  </a:cubicBezTo>
                  <a:cubicBezTo>
                    <a:pt x="26793" y="29373"/>
                    <a:pt x="27099" y="29304"/>
                    <a:pt x="27377" y="29304"/>
                  </a:cubicBezTo>
                  <a:cubicBezTo>
                    <a:pt x="27874" y="29304"/>
                    <a:pt x="28282" y="29526"/>
                    <a:pt x="28885" y="29763"/>
                  </a:cubicBezTo>
                  <a:cubicBezTo>
                    <a:pt x="29254" y="29906"/>
                    <a:pt x="29468" y="30049"/>
                    <a:pt x="29861" y="30120"/>
                  </a:cubicBezTo>
                  <a:cubicBezTo>
                    <a:pt x="29930" y="30133"/>
                    <a:pt x="29998" y="30138"/>
                    <a:pt x="30067" y="30138"/>
                  </a:cubicBezTo>
                  <a:cubicBezTo>
                    <a:pt x="30352" y="30138"/>
                    <a:pt x="30642" y="30050"/>
                    <a:pt x="30938" y="30050"/>
                  </a:cubicBezTo>
                  <a:cubicBezTo>
                    <a:pt x="31171" y="30050"/>
                    <a:pt x="31407" y="30105"/>
                    <a:pt x="31647" y="30299"/>
                  </a:cubicBezTo>
                  <a:cubicBezTo>
                    <a:pt x="32028" y="30608"/>
                    <a:pt x="32243" y="30834"/>
                    <a:pt x="32374" y="31025"/>
                  </a:cubicBezTo>
                  <a:cubicBezTo>
                    <a:pt x="32374" y="31025"/>
                    <a:pt x="32374" y="31025"/>
                    <a:pt x="32374" y="31037"/>
                  </a:cubicBezTo>
                  <a:cubicBezTo>
                    <a:pt x="32433" y="31215"/>
                    <a:pt x="32409" y="31263"/>
                    <a:pt x="32457" y="31632"/>
                  </a:cubicBezTo>
                  <a:cubicBezTo>
                    <a:pt x="32338" y="31870"/>
                    <a:pt x="32124" y="32061"/>
                    <a:pt x="32362" y="32489"/>
                  </a:cubicBezTo>
                  <a:cubicBezTo>
                    <a:pt x="32790" y="33228"/>
                    <a:pt x="33362" y="33990"/>
                    <a:pt x="34267" y="34251"/>
                  </a:cubicBezTo>
                  <a:cubicBezTo>
                    <a:pt x="34281" y="34256"/>
                    <a:pt x="34296" y="34258"/>
                    <a:pt x="34311" y="34258"/>
                  </a:cubicBezTo>
                  <a:cubicBezTo>
                    <a:pt x="34378" y="34258"/>
                    <a:pt x="34442" y="34215"/>
                    <a:pt x="34481" y="34156"/>
                  </a:cubicBezTo>
                  <a:cubicBezTo>
                    <a:pt x="35326" y="32966"/>
                    <a:pt x="34850" y="32049"/>
                    <a:pt x="34314" y="30822"/>
                  </a:cubicBezTo>
                  <a:cubicBezTo>
                    <a:pt x="33695" y="29453"/>
                    <a:pt x="33683" y="28120"/>
                    <a:pt x="34910" y="27036"/>
                  </a:cubicBezTo>
                  <a:cubicBezTo>
                    <a:pt x="35767" y="26286"/>
                    <a:pt x="36874" y="26203"/>
                    <a:pt x="37743" y="25536"/>
                  </a:cubicBezTo>
                  <a:cubicBezTo>
                    <a:pt x="38374" y="25060"/>
                    <a:pt x="38696" y="24655"/>
                    <a:pt x="38529" y="23881"/>
                  </a:cubicBezTo>
                  <a:cubicBezTo>
                    <a:pt x="38505" y="23786"/>
                    <a:pt x="38315" y="23703"/>
                    <a:pt x="38303" y="23655"/>
                  </a:cubicBezTo>
                  <a:cubicBezTo>
                    <a:pt x="38112" y="23214"/>
                    <a:pt x="37922" y="22774"/>
                    <a:pt x="37720" y="22333"/>
                  </a:cubicBezTo>
                  <a:lnTo>
                    <a:pt x="37720" y="22333"/>
                  </a:lnTo>
                  <a:cubicBezTo>
                    <a:pt x="37791" y="22452"/>
                    <a:pt x="37850" y="22571"/>
                    <a:pt x="37910" y="22691"/>
                  </a:cubicBezTo>
                  <a:cubicBezTo>
                    <a:pt x="37992" y="22726"/>
                    <a:pt x="38063" y="23131"/>
                    <a:pt x="38202" y="23131"/>
                  </a:cubicBezTo>
                  <a:cubicBezTo>
                    <a:pt x="38204" y="23131"/>
                    <a:pt x="38206" y="23131"/>
                    <a:pt x="38208" y="23131"/>
                  </a:cubicBezTo>
                  <a:cubicBezTo>
                    <a:pt x="38215" y="23131"/>
                    <a:pt x="38222" y="23131"/>
                    <a:pt x="38228" y="23131"/>
                  </a:cubicBezTo>
                  <a:cubicBezTo>
                    <a:pt x="38444" y="23131"/>
                    <a:pt x="38633" y="23228"/>
                    <a:pt x="38803" y="23228"/>
                  </a:cubicBezTo>
                  <a:cubicBezTo>
                    <a:pt x="38945" y="23228"/>
                    <a:pt x="39074" y="23161"/>
                    <a:pt x="39196" y="22917"/>
                  </a:cubicBezTo>
                  <a:cubicBezTo>
                    <a:pt x="39279" y="22762"/>
                    <a:pt x="39101" y="22631"/>
                    <a:pt x="39101" y="22476"/>
                  </a:cubicBezTo>
                  <a:cubicBezTo>
                    <a:pt x="39113" y="22405"/>
                    <a:pt x="38553" y="21821"/>
                    <a:pt x="38589" y="21762"/>
                  </a:cubicBezTo>
                  <a:lnTo>
                    <a:pt x="38589" y="21762"/>
                  </a:lnTo>
                  <a:cubicBezTo>
                    <a:pt x="38577" y="21786"/>
                    <a:pt x="38886" y="22071"/>
                    <a:pt x="38874" y="22083"/>
                  </a:cubicBezTo>
                  <a:cubicBezTo>
                    <a:pt x="38898" y="22059"/>
                    <a:pt x="39029" y="22000"/>
                    <a:pt x="39184" y="21940"/>
                  </a:cubicBezTo>
                  <a:cubicBezTo>
                    <a:pt x="39255" y="21917"/>
                    <a:pt x="39327" y="21893"/>
                    <a:pt x="39386" y="21845"/>
                  </a:cubicBezTo>
                  <a:cubicBezTo>
                    <a:pt x="39529" y="21774"/>
                    <a:pt x="39660" y="21702"/>
                    <a:pt x="39732" y="21643"/>
                  </a:cubicBezTo>
                  <a:cubicBezTo>
                    <a:pt x="40756" y="20702"/>
                    <a:pt x="40910" y="20405"/>
                    <a:pt x="42232" y="20309"/>
                  </a:cubicBezTo>
                  <a:cubicBezTo>
                    <a:pt x="42294" y="20306"/>
                    <a:pt x="42357" y="20305"/>
                    <a:pt x="42419" y="20305"/>
                  </a:cubicBezTo>
                  <a:cubicBezTo>
                    <a:pt x="42703" y="20305"/>
                    <a:pt x="42986" y="20331"/>
                    <a:pt x="43269" y="20331"/>
                  </a:cubicBezTo>
                  <a:cubicBezTo>
                    <a:pt x="43400" y="20331"/>
                    <a:pt x="43530" y="20326"/>
                    <a:pt x="43661" y="20309"/>
                  </a:cubicBezTo>
                  <a:cubicBezTo>
                    <a:pt x="43816" y="20297"/>
                    <a:pt x="43935" y="20107"/>
                    <a:pt x="43792" y="19988"/>
                  </a:cubicBezTo>
                  <a:cubicBezTo>
                    <a:pt x="42041" y="18428"/>
                    <a:pt x="44732" y="17976"/>
                    <a:pt x="46304" y="17630"/>
                  </a:cubicBezTo>
                  <a:lnTo>
                    <a:pt x="46304" y="17630"/>
                  </a:lnTo>
                  <a:cubicBezTo>
                    <a:pt x="45899" y="17749"/>
                    <a:pt x="45566" y="17940"/>
                    <a:pt x="45768" y="18452"/>
                  </a:cubicBezTo>
                  <a:cubicBezTo>
                    <a:pt x="45909" y="18811"/>
                    <a:pt x="46078" y="18938"/>
                    <a:pt x="46256" y="18938"/>
                  </a:cubicBezTo>
                  <a:cubicBezTo>
                    <a:pt x="46632" y="18938"/>
                    <a:pt x="47052" y="18367"/>
                    <a:pt x="47352" y="18214"/>
                  </a:cubicBezTo>
                  <a:cubicBezTo>
                    <a:pt x="48423" y="17642"/>
                    <a:pt x="50150" y="18095"/>
                    <a:pt x="51174" y="17261"/>
                  </a:cubicBezTo>
                  <a:cubicBezTo>
                    <a:pt x="51233" y="17214"/>
                    <a:pt x="51233" y="17106"/>
                    <a:pt x="51197" y="17035"/>
                  </a:cubicBezTo>
                  <a:cubicBezTo>
                    <a:pt x="50912" y="16443"/>
                    <a:pt x="50588" y="16257"/>
                    <a:pt x="50246" y="16257"/>
                  </a:cubicBezTo>
                  <a:cubicBezTo>
                    <a:pt x="50017" y="16257"/>
                    <a:pt x="49781" y="16340"/>
                    <a:pt x="49542" y="16440"/>
                  </a:cubicBezTo>
                  <a:cubicBezTo>
                    <a:pt x="49531" y="16452"/>
                    <a:pt x="49519" y="16452"/>
                    <a:pt x="49495" y="16464"/>
                  </a:cubicBezTo>
                  <a:cubicBezTo>
                    <a:pt x="49223" y="16594"/>
                    <a:pt x="48939" y="16735"/>
                    <a:pt x="48679" y="16784"/>
                  </a:cubicBezTo>
                  <a:lnTo>
                    <a:pt x="48679" y="16784"/>
                  </a:lnTo>
                  <a:cubicBezTo>
                    <a:pt x="48680" y="16784"/>
                    <a:pt x="48678" y="16783"/>
                    <a:pt x="48675" y="16783"/>
                  </a:cubicBezTo>
                  <a:cubicBezTo>
                    <a:pt x="48614" y="16783"/>
                    <a:pt x="47933" y="16833"/>
                    <a:pt x="47911" y="16833"/>
                  </a:cubicBezTo>
                  <a:cubicBezTo>
                    <a:pt x="47387" y="16749"/>
                    <a:pt x="47078" y="16690"/>
                    <a:pt x="46911" y="16642"/>
                  </a:cubicBezTo>
                  <a:cubicBezTo>
                    <a:pt x="46899" y="16618"/>
                    <a:pt x="46899" y="16606"/>
                    <a:pt x="46887" y="16583"/>
                  </a:cubicBezTo>
                  <a:cubicBezTo>
                    <a:pt x="46875" y="16559"/>
                    <a:pt x="46864" y="16535"/>
                    <a:pt x="46852" y="16511"/>
                  </a:cubicBezTo>
                  <a:cubicBezTo>
                    <a:pt x="47114" y="16440"/>
                    <a:pt x="47626" y="16356"/>
                    <a:pt x="46744" y="15987"/>
                  </a:cubicBezTo>
                  <a:cubicBezTo>
                    <a:pt x="45887" y="15630"/>
                    <a:pt x="44887" y="15737"/>
                    <a:pt x="46768" y="15416"/>
                  </a:cubicBezTo>
                  <a:cubicBezTo>
                    <a:pt x="46875" y="15404"/>
                    <a:pt x="46923" y="15273"/>
                    <a:pt x="46899" y="15190"/>
                  </a:cubicBezTo>
                  <a:cubicBezTo>
                    <a:pt x="46769" y="14644"/>
                    <a:pt x="46324" y="14499"/>
                    <a:pt x="45815" y="14499"/>
                  </a:cubicBezTo>
                  <a:cubicBezTo>
                    <a:pt x="45391" y="14499"/>
                    <a:pt x="44922" y="14600"/>
                    <a:pt x="44554" y="14654"/>
                  </a:cubicBezTo>
                  <a:cubicBezTo>
                    <a:pt x="44054" y="14713"/>
                    <a:pt x="43589" y="14773"/>
                    <a:pt x="43173" y="15035"/>
                  </a:cubicBezTo>
                  <a:cubicBezTo>
                    <a:pt x="43042" y="15106"/>
                    <a:pt x="42970" y="15261"/>
                    <a:pt x="42851" y="15332"/>
                  </a:cubicBezTo>
                  <a:cubicBezTo>
                    <a:pt x="42540" y="15562"/>
                    <a:pt x="41969" y="15926"/>
                    <a:pt x="41820" y="15926"/>
                  </a:cubicBezTo>
                  <a:cubicBezTo>
                    <a:pt x="41729" y="15926"/>
                    <a:pt x="41792" y="15793"/>
                    <a:pt x="42161" y="15416"/>
                  </a:cubicBezTo>
                  <a:cubicBezTo>
                    <a:pt x="42992" y="14574"/>
                    <a:pt x="43872" y="14371"/>
                    <a:pt x="44783" y="14371"/>
                  </a:cubicBezTo>
                  <a:cubicBezTo>
                    <a:pt x="45629" y="14371"/>
                    <a:pt x="46501" y="14545"/>
                    <a:pt x="47385" y="14545"/>
                  </a:cubicBezTo>
                  <a:cubicBezTo>
                    <a:pt x="47596" y="14545"/>
                    <a:pt x="47807" y="14535"/>
                    <a:pt x="48018" y="14511"/>
                  </a:cubicBezTo>
                  <a:cubicBezTo>
                    <a:pt x="48649" y="14440"/>
                    <a:pt x="48459" y="14368"/>
                    <a:pt x="49042" y="14166"/>
                  </a:cubicBezTo>
                  <a:cubicBezTo>
                    <a:pt x="49650" y="13963"/>
                    <a:pt x="50543" y="13808"/>
                    <a:pt x="51126" y="13487"/>
                  </a:cubicBezTo>
                  <a:cubicBezTo>
                    <a:pt x="51185" y="13451"/>
                    <a:pt x="51221" y="13392"/>
                    <a:pt x="51221" y="13320"/>
                  </a:cubicBezTo>
                  <a:cubicBezTo>
                    <a:pt x="51174" y="11892"/>
                    <a:pt x="49185" y="11522"/>
                    <a:pt x="48054" y="11177"/>
                  </a:cubicBezTo>
                  <a:cubicBezTo>
                    <a:pt x="46161" y="10606"/>
                    <a:pt x="45840" y="9629"/>
                    <a:pt x="44363" y="8558"/>
                  </a:cubicBezTo>
                  <a:cubicBezTo>
                    <a:pt x="43963" y="8262"/>
                    <a:pt x="43810" y="8144"/>
                    <a:pt x="43511" y="8144"/>
                  </a:cubicBezTo>
                  <a:cubicBezTo>
                    <a:pt x="43401" y="8144"/>
                    <a:pt x="43271" y="8160"/>
                    <a:pt x="43101" y="8189"/>
                  </a:cubicBezTo>
                  <a:cubicBezTo>
                    <a:pt x="42327" y="8332"/>
                    <a:pt x="42958" y="9463"/>
                    <a:pt x="41708" y="9534"/>
                  </a:cubicBezTo>
                  <a:cubicBezTo>
                    <a:pt x="41565" y="9534"/>
                    <a:pt x="39255" y="7891"/>
                    <a:pt x="39029" y="7796"/>
                  </a:cubicBezTo>
                  <a:cubicBezTo>
                    <a:pt x="38283" y="7467"/>
                    <a:pt x="37033" y="7026"/>
                    <a:pt x="36045" y="7026"/>
                  </a:cubicBezTo>
                  <a:cubicBezTo>
                    <a:pt x="35710" y="7026"/>
                    <a:pt x="35404" y="7077"/>
                    <a:pt x="35160" y="7201"/>
                  </a:cubicBezTo>
                  <a:cubicBezTo>
                    <a:pt x="35088" y="7236"/>
                    <a:pt x="35053" y="7331"/>
                    <a:pt x="35076" y="7415"/>
                  </a:cubicBezTo>
                  <a:cubicBezTo>
                    <a:pt x="35255" y="8010"/>
                    <a:pt x="35588" y="8641"/>
                    <a:pt x="34850" y="8927"/>
                  </a:cubicBezTo>
                  <a:cubicBezTo>
                    <a:pt x="34791" y="8951"/>
                    <a:pt x="34731" y="8986"/>
                    <a:pt x="34719" y="9058"/>
                  </a:cubicBezTo>
                  <a:cubicBezTo>
                    <a:pt x="34707" y="9153"/>
                    <a:pt x="34695" y="9260"/>
                    <a:pt x="34683" y="9356"/>
                  </a:cubicBezTo>
                  <a:cubicBezTo>
                    <a:pt x="34660" y="9451"/>
                    <a:pt x="34695" y="9570"/>
                    <a:pt x="34814" y="9582"/>
                  </a:cubicBezTo>
                  <a:cubicBezTo>
                    <a:pt x="35481" y="9713"/>
                    <a:pt x="35374" y="10760"/>
                    <a:pt x="34707" y="10891"/>
                  </a:cubicBezTo>
                  <a:cubicBezTo>
                    <a:pt x="34648" y="10891"/>
                    <a:pt x="34588" y="10963"/>
                    <a:pt x="34576" y="11022"/>
                  </a:cubicBezTo>
                  <a:cubicBezTo>
                    <a:pt x="34576" y="11022"/>
                    <a:pt x="34576" y="11022"/>
                    <a:pt x="34576" y="11022"/>
                  </a:cubicBezTo>
                  <a:lnTo>
                    <a:pt x="34576" y="11022"/>
                  </a:lnTo>
                  <a:cubicBezTo>
                    <a:pt x="34574" y="11022"/>
                    <a:pt x="34470" y="12108"/>
                    <a:pt x="34576" y="12273"/>
                  </a:cubicBezTo>
                  <a:cubicBezTo>
                    <a:pt x="34074" y="12719"/>
                    <a:pt x="33680" y="12944"/>
                    <a:pt x="33395" y="12944"/>
                  </a:cubicBezTo>
                  <a:cubicBezTo>
                    <a:pt x="33186" y="12944"/>
                    <a:pt x="33036" y="12824"/>
                    <a:pt x="32945" y="12582"/>
                  </a:cubicBezTo>
                  <a:cubicBezTo>
                    <a:pt x="32707" y="12213"/>
                    <a:pt x="32588" y="11820"/>
                    <a:pt x="32588" y="11403"/>
                  </a:cubicBezTo>
                  <a:cubicBezTo>
                    <a:pt x="32362" y="11034"/>
                    <a:pt x="32445" y="10999"/>
                    <a:pt x="31981" y="10713"/>
                  </a:cubicBezTo>
                  <a:cubicBezTo>
                    <a:pt x="30945" y="10082"/>
                    <a:pt x="29171" y="10201"/>
                    <a:pt x="27980" y="9915"/>
                  </a:cubicBezTo>
                  <a:cubicBezTo>
                    <a:pt x="27402" y="9773"/>
                    <a:pt x="26343" y="9889"/>
                    <a:pt x="25850" y="9694"/>
                  </a:cubicBezTo>
                  <a:lnTo>
                    <a:pt x="25850" y="9694"/>
                  </a:lnTo>
                  <a:cubicBezTo>
                    <a:pt x="25863" y="9699"/>
                    <a:pt x="25874" y="9701"/>
                    <a:pt x="25883" y="9701"/>
                  </a:cubicBezTo>
                  <a:cubicBezTo>
                    <a:pt x="26069" y="9701"/>
                    <a:pt x="25271" y="8654"/>
                    <a:pt x="25041" y="8654"/>
                  </a:cubicBezTo>
                  <a:cubicBezTo>
                    <a:pt x="25005" y="8654"/>
                    <a:pt x="24983" y="8679"/>
                    <a:pt x="24980" y="8736"/>
                  </a:cubicBezTo>
                  <a:cubicBezTo>
                    <a:pt x="24992" y="8474"/>
                    <a:pt x="25123" y="8260"/>
                    <a:pt x="25313" y="8082"/>
                  </a:cubicBezTo>
                  <a:cubicBezTo>
                    <a:pt x="25337" y="8058"/>
                    <a:pt x="25373" y="8034"/>
                    <a:pt x="25408" y="7998"/>
                  </a:cubicBezTo>
                  <a:cubicBezTo>
                    <a:pt x="26361" y="7260"/>
                    <a:pt x="28659" y="7212"/>
                    <a:pt x="29361" y="6986"/>
                  </a:cubicBezTo>
                  <a:cubicBezTo>
                    <a:pt x="29373" y="6963"/>
                    <a:pt x="30108" y="6628"/>
                    <a:pt x="30027" y="6617"/>
                  </a:cubicBezTo>
                  <a:lnTo>
                    <a:pt x="30040" y="6617"/>
                  </a:lnTo>
                  <a:cubicBezTo>
                    <a:pt x="30076" y="6879"/>
                    <a:pt x="30147" y="7153"/>
                    <a:pt x="30171" y="7248"/>
                  </a:cubicBezTo>
                  <a:cubicBezTo>
                    <a:pt x="30201" y="7329"/>
                    <a:pt x="30275" y="7384"/>
                    <a:pt x="30362" y="7384"/>
                  </a:cubicBezTo>
                  <a:cubicBezTo>
                    <a:pt x="30377" y="7384"/>
                    <a:pt x="30393" y="7383"/>
                    <a:pt x="30409" y="7379"/>
                  </a:cubicBezTo>
                  <a:cubicBezTo>
                    <a:pt x="30683" y="7319"/>
                    <a:pt x="30997" y="7304"/>
                    <a:pt x="31321" y="7304"/>
                  </a:cubicBezTo>
                  <a:cubicBezTo>
                    <a:pt x="31651" y="7304"/>
                    <a:pt x="31991" y="7320"/>
                    <a:pt x="32311" y="7320"/>
                  </a:cubicBezTo>
                  <a:cubicBezTo>
                    <a:pt x="32675" y="7320"/>
                    <a:pt x="33013" y="7299"/>
                    <a:pt x="33278" y="7212"/>
                  </a:cubicBezTo>
                  <a:cubicBezTo>
                    <a:pt x="33409" y="7177"/>
                    <a:pt x="33862" y="7093"/>
                    <a:pt x="33898" y="6867"/>
                  </a:cubicBezTo>
                  <a:cubicBezTo>
                    <a:pt x="33945" y="6581"/>
                    <a:pt x="33957" y="6581"/>
                    <a:pt x="33886" y="6474"/>
                  </a:cubicBezTo>
                  <a:lnTo>
                    <a:pt x="33886" y="6474"/>
                  </a:lnTo>
                  <a:cubicBezTo>
                    <a:pt x="34433" y="6569"/>
                    <a:pt x="35053" y="6605"/>
                    <a:pt x="35481" y="6641"/>
                  </a:cubicBezTo>
                  <a:cubicBezTo>
                    <a:pt x="35556" y="6647"/>
                    <a:pt x="35629" y="6650"/>
                    <a:pt x="35702" y="6650"/>
                  </a:cubicBezTo>
                  <a:cubicBezTo>
                    <a:pt x="36046" y="6650"/>
                    <a:pt x="36367" y="6591"/>
                    <a:pt x="36701" y="6591"/>
                  </a:cubicBezTo>
                  <a:cubicBezTo>
                    <a:pt x="36966" y="6591"/>
                    <a:pt x="37239" y="6628"/>
                    <a:pt x="37541" y="6760"/>
                  </a:cubicBezTo>
                  <a:cubicBezTo>
                    <a:pt x="37874" y="6903"/>
                    <a:pt x="38101" y="7129"/>
                    <a:pt x="38434" y="7272"/>
                  </a:cubicBezTo>
                  <a:cubicBezTo>
                    <a:pt x="39218" y="7609"/>
                    <a:pt x="40672" y="8128"/>
                    <a:pt x="41813" y="8128"/>
                  </a:cubicBezTo>
                  <a:cubicBezTo>
                    <a:pt x="42162" y="8128"/>
                    <a:pt x="42482" y="8080"/>
                    <a:pt x="42744" y="7963"/>
                  </a:cubicBezTo>
                  <a:cubicBezTo>
                    <a:pt x="42875" y="7915"/>
                    <a:pt x="42851" y="7760"/>
                    <a:pt x="42792" y="7665"/>
                  </a:cubicBezTo>
                  <a:cubicBezTo>
                    <a:pt x="42673" y="7522"/>
                    <a:pt x="42280" y="7320"/>
                    <a:pt x="41911" y="7165"/>
                  </a:cubicBezTo>
                  <a:lnTo>
                    <a:pt x="41911" y="7165"/>
                  </a:lnTo>
                  <a:cubicBezTo>
                    <a:pt x="42244" y="7188"/>
                    <a:pt x="42613" y="7206"/>
                    <a:pt x="42869" y="7206"/>
                  </a:cubicBezTo>
                  <a:cubicBezTo>
                    <a:pt x="43006" y="7206"/>
                    <a:pt x="43111" y="7201"/>
                    <a:pt x="43161" y="7189"/>
                  </a:cubicBezTo>
                  <a:cubicBezTo>
                    <a:pt x="44137" y="6962"/>
                    <a:pt x="44839" y="6355"/>
                    <a:pt x="44363" y="5367"/>
                  </a:cubicBezTo>
                  <a:cubicBezTo>
                    <a:pt x="43923" y="4486"/>
                    <a:pt x="41815" y="3605"/>
                    <a:pt x="40898" y="3438"/>
                  </a:cubicBezTo>
                  <a:cubicBezTo>
                    <a:pt x="40369" y="3343"/>
                    <a:pt x="39830" y="3319"/>
                    <a:pt x="39290" y="3319"/>
                  </a:cubicBezTo>
                  <a:cubicBezTo>
                    <a:pt x="38749" y="3319"/>
                    <a:pt x="38208" y="3343"/>
                    <a:pt x="37672" y="3343"/>
                  </a:cubicBezTo>
                  <a:cubicBezTo>
                    <a:pt x="36565" y="3343"/>
                    <a:pt x="35755" y="3105"/>
                    <a:pt x="34719" y="2879"/>
                  </a:cubicBezTo>
                  <a:cubicBezTo>
                    <a:pt x="34422" y="2816"/>
                    <a:pt x="34121" y="2792"/>
                    <a:pt x="33818" y="2792"/>
                  </a:cubicBezTo>
                  <a:cubicBezTo>
                    <a:pt x="33428" y="2792"/>
                    <a:pt x="33036" y="2832"/>
                    <a:pt x="32647" y="2879"/>
                  </a:cubicBezTo>
                  <a:cubicBezTo>
                    <a:pt x="32969" y="2807"/>
                    <a:pt x="33290" y="2724"/>
                    <a:pt x="33612" y="2652"/>
                  </a:cubicBezTo>
                  <a:cubicBezTo>
                    <a:pt x="34103" y="2537"/>
                    <a:pt x="34555" y="2493"/>
                    <a:pt x="34989" y="2493"/>
                  </a:cubicBezTo>
                  <a:cubicBezTo>
                    <a:pt x="36039" y="2493"/>
                    <a:pt x="36984" y="2754"/>
                    <a:pt x="38112" y="2914"/>
                  </a:cubicBezTo>
                  <a:cubicBezTo>
                    <a:pt x="39327" y="3081"/>
                    <a:pt x="40506" y="2879"/>
                    <a:pt x="41696" y="3248"/>
                  </a:cubicBezTo>
                  <a:cubicBezTo>
                    <a:pt x="42315" y="3438"/>
                    <a:pt x="42875" y="3819"/>
                    <a:pt x="43458" y="4045"/>
                  </a:cubicBezTo>
                  <a:cubicBezTo>
                    <a:pt x="43756" y="4153"/>
                    <a:pt x="44935" y="4212"/>
                    <a:pt x="45078" y="4295"/>
                  </a:cubicBezTo>
                  <a:cubicBezTo>
                    <a:pt x="45089" y="4307"/>
                    <a:pt x="45101" y="4307"/>
                    <a:pt x="45113" y="4307"/>
                  </a:cubicBezTo>
                  <a:cubicBezTo>
                    <a:pt x="45066" y="4355"/>
                    <a:pt x="45006" y="4450"/>
                    <a:pt x="44911" y="4617"/>
                  </a:cubicBezTo>
                  <a:cubicBezTo>
                    <a:pt x="44875" y="4664"/>
                    <a:pt x="44875" y="4748"/>
                    <a:pt x="44911" y="4807"/>
                  </a:cubicBezTo>
                  <a:cubicBezTo>
                    <a:pt x="45268" y="5343"/>
                    <a:pt x="45566" y="5141"/>
                    <a:pt x="46137" y="5307"/>
                  </a:cubicBezTo>
                  <a:cubicBezTo>
                    <a:pt x="46292" y="5367"/>
                    <a:pt x="46399" y="5379"/>
                    <a:pt x="46483" y="5391"/>
                  </a:cubicBezTo>
                  <a:cubicBezTo>
                    <a:pt x="46506" y="5415"/>
                    <a:pt x="46530" y="5438"/>
                    <a:pt x="46554" y="5462"/>
                  </a:cubicBezTo>
                  <a:cubicBezTo>
                    <a:pt x="46483" y="5593"/>
                    <a:pt x="46459" y="5748"/>
                    <a:pt x="46530" y="5855"/>
                  </a:cubicBezTo>
                  <a:cubicBezTo>
                    <a:pt x="46562" y="5908"/>
                    <a:pt x="46613" y="5952"/>
                    <a:pt x="46675" y="5952"/>
                  </a:cubicBezTo>
                  <a:cubicBezTo>
                    <a:pt x="46682" y="5952"/>
                    <a:pt x="46689" y="5952"/>
                    <a:pt x="46697" y="5950"/>
                  </a:cubicBezTo>
                  <a:cubicBezTo>
                    <a:pt x="46733" y="5950"/>
                    <a:pt x="46756" y="5938"/>
                    <a:pt x="46792" y="5927"/>
                  </a:cubicBezTo>
                  <a:cubicBezTo>
                    <a:pt x="46816" y="6069"/>
                    <a:pt x="46852" y="6212"/>
                    <a:pt x="46935" y="6296"/>
                  </a:cubicBezTo>
                  <a:cubicBezTo>
                    <a:pt x="47316" y="6712"/>
                    <a:pt x="48566" y="7177"/>
                    <a:pt x="48935" y="7391"/>
                  </a:cubicBezTo>
                  <a:cubicBezTo>
                    <a:pt x="49471" y="7712"/>
                    <a:pt x="49995" y="7855"/>
                    <a:pt x="50578" y="8070"/>
                  </a:cubicBezTo>
                  <a:cubicBezTo>
                    <a:pt x="51174" y="8296"/>
                    <a:pt x="51626" y="8665"/>
                    <a:pt x="52221" y="8808"/>
                  </a:cubicBezTo>
                  <a:cubicBezTo>
                    <a:pt x="52235" y="8811"/>
                    <a:pt x="52249" y="8812"/>
                    <a:pt x="52264" y="8812"/>
                  </a:cubicBezTo>
                  <a:cubicBezTo>
                    <a:pt x="52415" y="8812"/>
                    <a:pt x="52618" y="8673"/>
                    <a:pt x="52719" y="8673"/>
                  </a:cubicBezTo>
                  <a:cubicBezTo>
                    <a:pt x="52729" y="8673"/>
                    <a:pt x="52737" y="8674"/>
                    <a:pt x="52745" y="8677"/>
                  </a:cubicBezTo>
                  <a:cubicBezTo>
                    <a:pt x="53233" y="8867"/>
                    <a:pt x="53864" y="9570"/>
                    <a:pt x="54376" y="9582"/>
                  </a:cubicBezTo>
                  <a:cubicBezTo>
                    <a:pt x="54407" y="9583"/>
                    <a:pt x="54437" y="9583"/>
                    <a:pt x="54465" y="9583"/>
                  </a:cubicBezTo>
                  <a:cubicBezTo>
                    <a:pt x="56007" y="9583"/>
                    <a:pt x="54384" y="8024"/>
                    <a:pt x="54174" y="7474"/>
                  </a:cubicBezTo>
                  <a:cubicBezTo>
                    <a:pt x="54174" y="7462"/>
                    <a:pt x="54174" y="7439"/>
                    <a:pt x="54162" y="7415"/>
                  </a:cubicBezTo>
                  <a:cubicBezTo>
                    <a:pt x="54139" y="7323"/>
                    <a:pt x="54067" y="7281"/>
                    <a:pt x="53994" y="7281"/>
                  </a:cubicBezTo>
                  <a:cubicBezTo>
                    <a:pt x="53952" y="7281"/>
                    <a:pt x="53910" y="7294"/>
                    <a:pt x="53876" y="7320"/>
                  </a:cubicBezTo>
                  <a:cubicBezTo>
                    <a:pt x="53876" y="7262"/>
                    <a:pt x="53876" y="7222"/>
                    <a:pt x="53872" y="7222"/>
                  </a:cubicBezTo>
                  <a:cubicBezTo>
                    <a:pt x="53871" y="7222"/>
                    <a:pt x="53868" y="7230"/>
                    <a:pt x="53864" y="7248"/>
                  </a:cubicBezTo>
                  <a:cubicBezTo>
                    <a:pt x="53897" y="7054"/>
                    <a:pt x="53870" y="6996"/>
                    <a:pt x="53839" y="6996"/>
                  </a:cubicBezTo>
                  <a:cubicBezTo>
                    <a:pt x="53835" y="6996"/>
                    <a:pt x="53832" y="6997"/>
                    <a:pt x="53829" y="6998"/>
                  </a:cubicBezTo>
                  <a:cubicBezTo>
                    <a:pt x="53852" y="6962"/>
                    <a:pt x="53876" y="6927"/>
                    <a:pt x="53924" y="6867"/>
                  </a:cubicBezTo>
                  <a:lnTo>
                    <a:pt x="53924" y="6867"/>
                  </a:lnTo>
                  <a:cubicBezTo>
                    <a:pt x="53918" y="6875"/>
                    <a:pt x="53923" y="6878"/>
                    <a:pt x="53936" y="6878"/>
                  </a:cubicBezTo>
                  <a:cubicBezTo>
                    <a:pt x="54027" y="6878"/>
                    <a:pt x="54515" y="6718"/>
                    <a:pt x="54567" y="6677"/>
                  </a:cubicBezTo>
                  <a:cubicBezTo>
                    <a:pt x="54674" y="6617"/>
                    <a:pt x="54674" y="6331"/>
                    <a:pt x="54710" y="6296"/>
                  </a:cubicBezTo>
                  <a:lnTo>
                    <a:pt x="54710" y="6296"/>
                  </a:lnTo>
                  <a:cubicBezTo>
                    <a:pt x="54666" y="6322"/>
                    <a:pt x="54637" y="6334"/>
                    <a:pt x="54620" y="6334"/>
                  </a:cubicBezTo>
                  <a:cubicBezTo>
                    <a:pt x="54553" y="6334"/>
                    <a:pt x="54665" y="6159"/>
                    <a:pt x="54769" y="6046"/>
                  </a:cubicBezTo>
                  <a:cubicBezTo>
                    <a:pt x="54805" y="6046"/>
                    <a:pt x="54853" y="6058"/>
                    <a:pt x="54888" y="6058"/>
                  </a:cubicBezTo>
                  <a:cubicBezTo>
                    <a:pt x="54865" y="6105"/>
                    <a:pt x="54841" y="6153"/>
                    <a:pt x="54805" y="6236"/>
                  </a:cubicBezTo>
                  <a:cubicBezTo>
                    <a:pt x="54803" y="6238"/>
                    <a:pt x="54807" y="6239"/>
                    <a:pt x="54814" y="6239"/>
                  </a:cubicBezTo>
                  <a:cubicBezTo>
                    <a:pt x="54857" y="6239"/>
                    <a:pt x="55044" y="6211"/>
                    <a:pt x="55126" y="6200"/>
                  </a:cubicBezTo>
                  <a:cubicBezTo>
                    <a:pt x="55234" y="6177"/>
                    <a:pt x="55281" y="6058"/>
                    <a:pt x="55257" y="5962"/>
                  </a:cubicBezTo>
                  <a:cubicBezTo>
                    <a:pt x="55019" y="4819"/>
                    <a:pt x="53186" y="4212"/>
                    <a:pt x="52209" y="3926"/>
                  </a:cubicBezTo>
                  <a:cubicBezTo>
                    <a:pt x="50757" y="3498"/>
                    <a:pt x="49423" y="3069"/>
                    <a:pt x="48030" y="2486"/>
                  </a:cubicBezTo>
                  <a:cubicBezTo>
                    <a:pt x="44089" y="843"/>
                    <a:pt x="39589" y="200"/>
                    <a:pt x="35326" y="33"/>
                  </a:cubicBezTo>
                  <a:cubicBezTo>
                    <a:pt x="34723" y="11"/>
                    <a:pt x="34119" y="1"/>
                    <a:pt x="3351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3"/>
            <p:cNvSpPr/>
            <p:nvPr/>
          </p:nvSpPr>
          <p:spPr>
            <a:xfrm>
              <a:off x="4392800" y="2117950"/>
              <a:ext cx="625" cy="325"/>
            </a:xfrm>
            <a:custGeom>
              <a:rect b="b" l="l" r="r" t="t"/>
              <a:pathLst>
                <a:path extrusionOk="0" h="13" w="25">
                  <a:moveTo>
                    <a:pt x="24" y="0"/>
                  </a:moveTo>
                  <a:cubicBezTo>
                    <a:pt x="12" y="0"/>
                    <a:pt x="12" y="0"/>
                    <a:pt x="0" y="12"/>
                  </a:cubicBezTo>
                  <a:cubicBezTo>
                    <a:pt x="12" y="12"/>
                    <a:pt x="12" y="0"/>
                    <a:pt x="24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3"/>
            <p:cNvSpPr/>
            <p:nvPr/>
          </p:nvSpPr>
          <p:spPr>
            <a:xfrm>
              <a:off x="3768900" y="2144450"/>
              <a:ext cx="275" cy="800"/>
            </a:xfrm>
            <a:custGeom>
              <a:rect b="b" l="l" r="r" t="t"/>
              <a:pathLst>
                <a:path extrusionOk="0" h="32" w="11">
                  <a:moveTo>
                    <a:pt x="1" y="0"/>
                  </a:moveTo>
                  <a:cubicBezTo>
                    <a:pt x="6" y="22"/>
                    <a:pt x="9" y="32"/>
                    <a:pt x="10" y="32"/>
                  </a:cubicBezTo>
                  <a:cubicBezTo>
                    <a:pt x="10" y="32"/>
                    <a:pt x="7" y="19"/>
                    <a:pt x="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3"/>
            <p:cNvSpPr/>
            <p:nvPr/>
          </p:nvSpPr>
          <p:spPr>
            <a:xfrm>
              <a:off x="4255275" y="2306125"/>
              <a:ext cx="146475" cy="86025"/>
            </a:xfrm>
            <a:custGeom>
              <a:rect b="b" l="l" r="r" t="t"/>
              <a:pathLst>
                <a:path extrusionOk="0" h="3441" w="5859">
                  <a:moveTo>
                    <a:pt x="1519" y="1"/>
                  </a:moveTo>
                  <a:cubicBezTo>
                    <a:pt x="1477" y="1"/>
                    <a:pt x="1429" y="46"/>
                    <a:pt x="1394" y="46"/>
                  </a:cubicBezTo>
                  <a:lnTo>
                    <a:pt x="1382" y="46"/>
                  </a:lnTo>
                  <a:cubicBezTo>
                    <a:pt x="548" y="665"/>
                    <a:pt x="1" y="1987"/>
                    <a:pt x="906" y="2368"/>
                  </a:cubicBezTo>
                  <a:cubicBezTo>
                    <a:pt x="1035" y="2424"/>
                    <a:pt x="1197" y="2438"/>
                    <a:pt x="1361" y="2438"/>
                  </a:cubicBezTo>
                  <a:cubicBezTo>
                    <a:pt x="1514" y="2438"/>
                    <a:pt x="1668" y="2426"/>
                    <a:pt x="1799" y="2426"/>
                  </a:cubicBezTo>
                  <a:cubicBezTo>
                    <a:pt x="1824" y="2426"/>
                    <a:pt x="1847" y="2426"/>
                    <a:pt x="1870" y="2427"/>
                  </a:cubicBezTo>
                  <a:cubicBezTo>
                    <a:pt x="2573" y="2463"/>
                    <a:pt x="3013" y="2427"/>
                    <a:pt x="3573" y="2856"/>
                  </a:cubicBezTo>
                  <a:cubicBezTo>
                    <a:pt x="4028" y="3197"/>
                    <a:pt x="4755" y="3441"/>
                    <a:pt x="5338" y="3441"/>
                  </a:cubicBezTo>
                  <a:cubicBezTo>
                    <a:pt x="5365" y="3441"/>
                    <a:pt x="5392" y="3440"/>
                    <a:pt x="5418" y="3439"/>
                  </a:cubicBezTo>
                  <a:cubicBezTo>
                    <a:pt x="5692" y="3439"/>
                    <a:pt x="5823" y="3391"/>
                    <a:pt x="5835" y="3070"/>
                  </a:cubicBezTo>
                  <a:cubicBezTo>
                    <a:pt x="5859" y="2439"/>
                    <a:pt x="5311" y="2379"/>
                    <a:pt x="4894" y="2332"/>
                  </a:cubicBezTo>
                  <a:cubicBezTo>
                    <a:pt x="3977" y="2201"/>
                    <a:pt x="4227" y="1225"/>
                    <a:pt x="3501" y="808"/>
                  </a:cubicBezTo>
                  <a:cubicBezTo>
                    <a:pt x="3180" y="641"/>
                    <a:pt x="2834" y="689"/>
                    <a:pt x="2489" y="629"/>
                  </a:cubicBezTo>
                  <a:cubicBezTo>
                    <a:pt x="1977" y="534"/>
                    <a:pt x="1870" y="355"/>
                    <a:pt x="1560" y="22"/>
                  </a:cubicBezTo>
                  <a:cubicBezTo>
                    <a:pt x="1548" y="6"/>
                    <a:pt x="1534" y="1"/>
                    <a:pt x="151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3"/>
            <p:cNvSpPr/>
            <p:nvPr/>
          </p:nvSpPr>
          <p:spPr>
            <a:xfrm>
              <a:off x="3556975" y="3417150"/>
              <a:ext cx="57775" cy="54400"/>
            </a:xfrm>
            <a:custGeom>
              <a:rect b="b" l="l" r="r" t="t"/>
              <a:pathLst>
                <a:path extrusionOk="0" h="2176" w="2311">
                  <a:moveTo>
                    <a:pt x="655" y="0"/>
                  </a:moveTo>
                  <a:cubicBezTo>
                    <a:pt x="455" y="0"/>
                    <a:pt x="267" y="54"/>
                    <a:pt x="120" y="194"/>
                  </a:cubicBezTo>
                  <a:cubicBezTo>
                    <a:pt x="84" y="206"/>
                    <a:pt x="60" y="229"/>
                    <a:pt x="36" y="277"/>
                  </a:cubicBezTo>
                  <a:cubicBezTo>
                    <a:pt x="13" y="313"/>
                    <a:pt x="1" y="360"/>
                    <a:pt x="1" y="396"/>
                  </a:cubicBezTo>
                  <a:cubicBezTo>
                    <a:pt x="1" y="503"/>
                    <a:pt x="36" y="610"/>
                    <a:pt x="60" y="718"/>
                  </a:cubicBezTo>
                  <a:cubicBezTo>
                    <a:pt x="132" y="1051"/>
                    <a:pt x="215" y="1396"/>
                    <a:pt x="346" y="1706"/>
                  </a:cubicBezTo>
                  <a:cubicBezTo>
                    <a:pt x="445" y="1936"/>
                    <a:pt x="593" y="2176"/>
                    <a:pt x="858" y="2176"/>
                  </a:cubicBezTo>
                  <a:cubicBezTo>
                    <a:pt x="881" y="2176"/>
                    <a:pt x="905" y="2174"/>
                    <a:pt x="929" y="2170"/>
                  </a:cubicBezTo>
                  <a:cubicBezTo>
                    <a:pt x="1191" y="2122"/>
                    <a:pt x="1418" y="1872"/>
                    <a:pt x="1560" y="1658"/>
                  </a:cubicBezTo>
                  <a:cubicBezTo>
                    <a:pt x="1703" y="1444"/>
                    <a:pt x="1715" y="1360"/>
                    <a:pt x="1989" y="1230"/>
                  </a:cubicBezTo>
                  <a:cubicBezTo>
                    <a:pt x="2096" y="1170"/>
                    <a:pt x="2191" y="1134"/>
                    <a:pt x="2227" y="1003"/>
                  </a:cubicBezTo>
                  <a:cubicBezTo>
                    <a:pt x="2311" y="729"/>
                    <a:pt x="1965" y="527"/>
                    <a:pt x="1787" y="396"/>
                  </a:cubicBezTo>
                  <a:cubicBezTo>
                    <a:pt x="1501" y="214"/>
                    <a:pt x="1053" y="0"/>
                    <a:pt x="655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3"/>
            <p:cNvSpPr/>
            <p:nvPr/>
          </p:nvSpPr>
          <p:spPr>
            <a:xfrm>
              <a:off x="4824700" y="2422200"/>
              <a:ext cx="321800" cy="831450"/>
            </a:xfrm>
            <a:custGeom>
              <a:rect b="b" l="l" r="r" t="t"/>
              <a:pathLst>
                <a:path extrusionOk="0" h="33258" w="12872">
                  <a:moveTo>
                    <a:pt x="10156" y="25264"/>
                  </a:moveTo>
                  <a:lnTo>
                    <a:pt x="10156" y="25264"/>
                  </a:lnTo>
                  <a:cubicBezTo>
                    <a:pt x="10192" y="25407"/>
                    <a:pt x="10240" y="25561"/>
                    <a:pt x="10287" y="25752"/>
                  </a:cubicBezTo>
                  <a:cubicBezTo>
                    <a:pt x="10371" y="26109"/>
                    <a:pt x="10430" y="26395"/>
                    <a:pt x="10478" y="26657"/>
                  </a:cubicBezTo>
                  <a:cubicBezTo>
                    <a:pt x="10371" y="26192"/>
                    <a:pt x="10264" y="25728"/>
                    <a:pt x="10156" y="25264"/>
                  </a:cubicBezTo>
                  <a:close/>
                  <a:moveTo>
                    <a:pt x="209" y="1"/>
                  </a:moveTo>
                  <a:cubicBezTo>
                    <a:pt x="154" y="1"/>
                    <a:pt x="105" y="33"/>
                    <a:pt x="72" y="82"/>
                  </a:cubicBezTo>
                  <a:cubicBezTo>
                    <a:pt x="24" y="118"/>
                    <a:pt x="0" y="177"/>
                    <a:pt x="24" y="249"/>
                  </a:cubicBezTo>
                  <a:cubicBezTo>
                    <a:pt x="774" y="4071"/>
                    <a:pt x="4227" y="6333"/>
                    <a:pt x="5668" y="9917"/>
                  </a:cubicBezTo>
                  <a:cubicBezTo>
                    <a:pt x="6906" y="13012"/>
                    <a:pt x="7478" y="16394"/>
                    <a:pt x="8430" y="19572"/>
                  </a:cubicBezTo>
                  <a:cubicBezTo>
                    <a:pt x="9371" y="22740"/>
                    <a:pt x="10014" y="25919"/>
                    <a:pt x="10609" y="29145"/>
                  </a:cubicBezTo>
                  <a:cubicBezTo>
                    <a:pt x="10760" y="30006"/>
                    <a:pt x="11219" y="33258"/>
                    <a:pt x="12586" y="33258"/>
                  </a:cubicBezTo>
                  <a:cubicBezTo>
                    <a:pt x="12617" y="33258"/>
                    <a:pt x="12648" y="33256"/>
                    <a:pt x="12681" y="33253"/>
                  </a:cubicBezTo>
                  <a:cubicBezTo>
                    <a:pt x="12788" y="33241"/>
                    <a:pt x="12871" y="33181"/>
                    <a:pt x="12871" y="33062"/>
                  </a:cubicBezTo>
                  <a:cubicBezTo>
                    <a:pt x="12538" y="20918"/>
                    <a:pt x="8180" y="9405"/>
                    <a:pt x="370" y="94"/>
                  </a:cubicBezTo>
                  <a:cubicBezTo>
                    <a:pt x="346" y="58"/>
                    <a:pt x="322" y="34"/>
                    <a:pt x="286" y="22"/>
                  </a:cubicBezTo>
                  <a:cubicBezTo>
                    <a:pt x="260" y="8"/>
                    <a:pt x="234" y="1"/>
                    <a:pt x="20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3"/>
            <p:cNvSpPr/>
            <p:nvPr/>
          </p:nvSpPr>
          <p:spPr>
            <a:xfrm>
              <a:off x="4433875" y="2133725"/>
              <a:ext cx="96475" cy="62525"/>
            </a:xfrm>
            <a:custGeom>
              <a:rect b="b" l="l" r="r" t="t"/>
              <a:pathLst>
                <a:path extrusionOk="0" h="2501" w="3859">
                  <a:moveTo>
                    <a:pt x="1896" y="5"/>
                  </a:moveTo>
                  <a:cubicBezTo>
                    <a:pt x="1878" y="5"/>
                    <a:pt x="1861" y="7"/>
                    <a:pt x="1846" y="12"/>
                  </a:cubicBezTo>
                  <a:lnTo>
                    <a:pt x="1834" y="12"/>
                  </a:lnTo>
                  <a:cubicBezTo>
                    <a:pt x="1620" y="48"/>
                    <a:pt x="1" y="1"/>
                    <a:pt x="310" y="620"/>
                  </a:cubicBezTo>
                  <a:cubicBezTo>
                    <a:pt x="441" y="858"/>
                    <a:pt x="917" y="989"/>
                    <a:pt x="1132" y="1132"/>
                  </a:cubicBezTo>
                  <a:cubicBezTo>
                    <a:pt x="1608" y="1441"/>
                    <a:pt x="1929" y="1917"/>
                    <a:pt x="2394" y="2227"/>
                  </a:cubicBezTo>
                  <a:cubicBezTo>
                    <a:pt x="2624" y="2370"/>
                    <a:pt x="2919" y="2500"/>
                    <a:pt x="3175" y="2500"/>
                  </a:cubicBezTo>
                  <a:cubicBezTo>
                    <a:pt x="3410" y="2500"/>
                    <a:pt x="3612" y="2391"/>
                    <a:pt x="3703" y="2084"/>
                  </a:cubicBezTo>
                  <a:cubicBezTo>
                    <a:pt x="3787" y="1798"/>
                    <a:pt x="3858" y="1298"/>
                    <a:pt x="3691" y="1048"/>
                  </a:cubicBezTo>
                  <a:cubicBezTo>
                    <a:pt x="3560" y="858"/>
                    <a:pt x="3120" y="703"/>
                    <a:pt x="2929" y="584"/>
                  </a:cubicBezTo>
                  <a:cubicBezTo>
                    <a:pt x="2608" y="393"/>
                    <a:pt x="2298" y="215"/>
                    <a:pt x="1977" y="24"/>
                  </a:cubicBezTo>
                  <a:cubicBezTo>
                    <a:pt x="1949" y="10"/>
                    <a:pt x="1921" y="5"/>
                    <a:pt x="1896" y="5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3"/>
            <p:cNvSpPr/>
            <p:nvPr/>
          </p:nvSpPr>
          <p:spPr>
            <a:xfrm>
              <a:off x="3614125" y="4495475"/>
              <a:ext cx="588200" cy="91450"/>
            </a:xfrm>
            <a:custGeom>
              <a:rect b="b" l="l" r="r" t="t"/>
              <a:pathLst>
                <a:path extrusionOk="0" h="3658" w="23528">
                  <a:moveTo>
                    <a:pt x="22412" y="0"/>
                  </a:moveTo>
                  <a:cubicBezTo>
                    <a:pt x="21555" y="0"/>
                    <a:pt x="20563" y="308"/>
                    <a:pt x="19932" y="483"/>
                  </a:cubicBezTo>
                  <a:cubicBezTo>
                    <a:pt x="18408" y="1042"/>
                    <a:pt x="16919" y="1733"/>
                    <a:pt x="15407" y="2316"/>
                  </a:cubicBezTo>
                  <a:cubicBezTo>
                    <a:pt x="14586" y="2638"/>
                    <a:pt x="13550" y="2840"/>
                    <a:pt x="12502" y="2995"/>
                  </a:cubicBezTo>
                  <a:cubicBezTo>
                    <a:pt x="12312" y="3007"/>
                    <a:pt x="12121" y="3031"/>
                    <a:pt x="11895" y="3066"/>
                  </a:cubicBezTo>
                  <a:lnTo>
                    <a:pt x="11883" y="3066"/>
                  </a:lnTo>
                  <a:cubicBezTo>
                    <a:pt x="11193" y="3150"/>
                    <a:pt x="10526" y="3209"/>
                    <a:pt x="9931" y="3245"/>
                  </a:cubicBezTo>
                  <a:cubicBezTo>
                    <a:pt x="9883" y="3257"/>
                    <a:pt x="9847" y="3269"/>
                    <a:pt x="9811" y="3304"/>
                  </a:cubicBezTo>
                  <a:cubicBezTo>
                    <a:pt x="9788" y="3269"/>
                    <a:pt x="9752" y="3257"/>
                    <a:pt x="9692" y="3245"/>
                  </a:cubicBezTo>
                  <a:cubicBezTo>
                    <a:pt x="6736" y="3132"/>
                    <a:pt x="3727" y="2549"/>
                    <a:pt x="765" y="2549"/>
                  </a:cubicBezTo>
                  <a:cubicBezTo>
                    <a:pt x="601" y="2549"/>
                    <a:pt x="438" y="2551"/>
                    <a:pt x="275" y="2554"/>
                  </a:cubicBezTo>
                  <a:cubicBezTo>
                    <a:pt x="72" y="2566"/>
                    <a:pt x="1" y="2900"/>
                    <a:pt x="227" y="2935"/>
                  </a:cubicBezTo>
                  <a:cubicBezTo>
                    <a:pt x="429" y="2959"/>
                    <a:pt x="632" y="2983"/>
                    <a:pt x="834" y="3019"/>
                  </a:cubicBezTo>
                  <a:cubicBezTo>
                    <a:pt x="965" y="3054"/>
                    <a:pt x="1168" y="3078"/>
                    <a:pt x="1394" y="3090"/>
                  </a:cubicBezTo>
                  <a:cubicBezTo>
                    <a:pt x="3858" y="3435"/>
                    <a:pt x="6347" y="3626"/>
                    <a:pt x="8847" y="3638"/>
                  </a:cubicBezTo>
                  <a:cubicBezTo>
                    <a:pt x="9133" y="3638"/>
                    <a:pt x="9407" y="3638"/>
                    <a:pt x="9692" y="3626"/>
                  </a:cubicBezTo>
                  <a:cubicBezTo>
                    <a:pt x="9740" y="3626"/>
                    <a:pt x="9788" y="3614"/>
                    <a:pt x="9811" y="3590"/>
                  </a:cubicBezTo>
                  <a:cubicBezTo>
                    <a:pt x="9847" y="3614"/>
                    <a:pt x="9883" y="3626"/>
                    <a:pt x="9931" y="3626"/>
                  </a:cubicBezTo>
                  <a:cubicBezTo>
                    <a:pt x="10145" y="3626"/>
                    <a:pt x="10359" y="3614"/>
                    <a:pt x="10573" y="3614"/>
                  </a:cubicBezTo>
                  <a:cubicBezTo>
                    <a:pt x="10683" y="3644"/>
                    <a:pt x="10812" y="3657"/>
                    <a:pt x="10955" y="3657"/>
                  </a:cubicBezTo>
                  <a:cubicBezTo>
                    <a:pt x="11153" y="3657"/>
                    <a:pt x="11379" y="3632"/>
                    <a:pt x="11621" y="3590"/>
                  </a:cubicBezTo>
                  <a:cubicBezTo>
                    <a:pt x="13764" y="3543"/>
                    <a:pt x="16110" y="3447"/>
                    <a:pt x="17967" y="2709"/>
                  </a:cubicBezTo>
                  <a:cubicBezTo>
                    <a:pt x="19444" y="2114"/>
                    <a:pt x="20884" y="1447"/>
                    <a:pt x="22408" y="923"/>
                  </a:cubicBezTo>
                  <a:cubicBezTo>
                    <a:pt x="22742" y="804"/>
                    <a:pt x="23182" y="768"/>
                    <a:pt x="23444" y="506"/>
                  </a:cubicBezTo>
                  <a:cubicBezTo>
                    <a:pt x="23527" y="423"/>
                    <a:pt x="23516" y="268"/>
                    <a:pt x="23408" y="209"/>
                  </a:cubicBezTo>
                  <a:cubicBezTo>
                    <a:pt x="23128" y="58"/>
                    <a:pt x="22782" y="0"/>
                    <a:pt x="2241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3"/>
            <p:cNvSpPr/>
            <p:nvPr/>
          </p:nvSpPr>
          <p:spPr>
            <a:xfrm>
              <a:off x="2669675" y="2505800"/>
              <a:ext cx="2486350" cy="2080925"/>
            </a:xfrm>
            <a:custGeom>
              <a:rect b="b" l="l" r="r" t="t"/>
              <a:pathLst>
                <a:path extrusionOk="0" h="83237" w="99454">
                  <a:moveTo>
                    <a:pt x="89619" y="0"/>
                  </a:moveTo>
                  <a:cubicBezTo>
                    <a:pt x="80891" y="32445"/>
                    <a:pt x="51257" y="56341"/>
                    <a:pt x="16050" y="56341"/>
                  </a:cubicBezTo>
                  <a:cubicBezTo>
                    <a:pt x="10537" y="56341"/>
                    <a:pt x="5179" y="55745"/>
                    <a:pt x="0" y="54638"/>
                  </a:cubicBezTo>
                  <a:lnTo>
                    <a:pt x="0" y="54638"/>
                  </a:lnTo>
                  <a:cubicBezTo>
                    <a:pt x="8727" y="71616"/>
                    <a:pt x="26420" y="83237"/>
                    <a:pt x="46827" y="83237"/>
                  </a:cubicBezTo>
                  <a:cubicBezTo>
                    <a:pt x="75891" y="83237"/>
                    <a:pt x="99453" y="59686"/>
                    <a:pt x="99453" y="30623"/>
                  </a:cubicBezTo>
                  <a:cubicBezTo>
                    <a:pt x="99453" y="19193"/>
                    <a:pt x="95810" y="8620"/>
                    <a:pt x="89619" y="0"/>
                  </a:cubicBezTo>
                  <a:close/>
                </a:path>
              </a:pathLst>
            </a:custGeom>
            <a:solidFill>
              <a:srgbClr val="043A5B">
                <a:alpha val="34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" name="Google Shape;1388;p53"/>
          <p:cNvGrpSpPr/>
          <p:nvPr/>
        </p:nvGrpSpPr>
        <p:grpSpPr>
          <a:xfrm flipH="1">
            <a:off x="1608664" y="2454243"/>
            <a:ext cx="446222" cy="77476"/>
            <a:chOff x="6146875" y="1767300"/>
            <a:chExt cx="331025" cy="57475"/>
          </a:xfrm>
        </p:grpSpPr>
        <p:sp>
          <p:nvSpPr>
            <p:cNvPr id="1389" name="Google Shape;1389;p53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3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3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5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p54"/>
          <p:cNvSpPr txBox="1"/>
          <p:nvPr>
            <p:ph type="title"/>
          </p:nvPr>
        </p:nvSpPr>
        <p:spPr>
          <a:xfrm>
            <a:off x="717450" y="431215"/>
            <a:ext cx="77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ENERGY JOBS FAIR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54"/>
          <p:cNvSpPr txBox="1"/>
          <p:nvPr>
            <p:ph idx="1" type="subTitle"/>
          </p:nvPr>
        </p:nvSpPr>
        <p:spPr>
          <a:xfrm>
            <a:off x="4704100" y="844025"/>
            <a:ext cx="4010400" cy="35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8546B"/>
              </a:buClr>
              <a:buSzPts val="1400"/>
              <a:buChar char="❖"/>
            </a:pPr>
            <a:r>
              <a:rPr lang="en">
                <a:solidFill>
                  <a:srgbClr val="28546B"/>
                </a:solidFill>
              </a:rPr>
              <a:t>One of the largest student-run, energy-specific professional jobs fairs in Southern California</a:t>
            </a:r>
            <a:endParaRPr>
              <a:solidFill>
                <a:srgbClr val="28546B"/>
              </a:solidFill>
            </a:endParaRPr>
          </a:p>
          <a:p>
            <a:pPr indent="-3175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8546B"/>
              </a:buClr>
              <a:buSzPts val="1400"/>
              <a:buChar char="❖"/>
            </a:pPr>
            <a:r>
              <a:rPr lang="en">
                <a:solidFill>
                  <a:srgbClr val="28546B"/>
                </a:solidFill>
              </a:rPr>
              <a:t>Showcases careers at the intersection of engineering and sustainability, with a focus on renewable energy</a:t>
            </a:r>
            <a:endParaRPr>
              <a:solidFill>
                <a:srgbClr val="28546B"/>
              </a:solidFill>
            </a:endParaRPr>
          </a:p>
          <a:p>
            <a:pPr indent="-3175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8546B"/>
              </a:buClr>
              <a:buSzPts val="1400"/>
              <a:buChar char="❖"/>
            </a:pPr>
            <a:r>
              <a:rPr lang="en">
                <a:solidFill>
                  <a:srgbClr val="28546B"/>
                </a:solidFill>
              </a:rPr>
              <a:t>Provides students with the opportunity to network with professionals in the energy industry</a:t>
            </a:r>
            <a:endParaRPr>
              <a:solidFill>
                <a:srgbClr val="2854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1398" name="Google Shape;1398;p54"/>
          <p:cNvGrpSpPr/>
          <p:nvPr/>
        </p:nvGrpSpPr>
        <p:grpSpPr>
          <a:xfrm flipH="1">
            <a:off x="5581189" y="618436"/>
            <a:ext cx="446222" cy="74603"/>
            <a:chOff x="6146875" y="1767300"/>
            <a:chExt cx="331025" cy="57475"/>
          </a:xfrm>
        </p:grpSpPr>
        <p:sp>
          <p:nvSpPr>
            <p:cNvPr id="1399" name="Google Shape;1399;p54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4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4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02" name="Google Shape;1402;p54"/>
          <p:cNvPicPr preferRelativeResize="0"/>
          <p:nvPr/>
        </p:nvPicPr>
        <p:blipFill rotWithShape="1">
          <a:blip r:embed="rId3">
            <a:alphaModFix/>
          </a:blip>
          <a:srcRect b="16033" l="6182" r="7714" t="10350"/>
          <a:stretch/>
        </p:blipFill>
        <p:spPr>
          <a:xfrm>
            <a:off x="254399" y="1174132"/>
            <a:ext cx="3894004" cy="22197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3" name="Google Shape;1403;p54"/>
          <p:cNvPicPr preferRelativeResize="0"/>
          <p:nvPr/>
        </p:nvPicPr>
        <p:blipFill rotWithShape="1">
          <a:blip r:embed="rId4">
            <a:alphaModFix/>
          </a:blip>
          <a:srcRect b="8546" l="0" r="17796" t="11054"/>
          <a:stretch/>
        </p:blipFill>
        <p:spPr>
          <a:xfrm>
            <a:off x="1247325" y="2815525"/>
            <a:ext cx="3403996" cy="2219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55"/>
          <p:cNvSpPr txBox="1"/>
          <p:nvPr>
            <p:ph type="title"/>
          </p:nvPr>
        </p:nvSpPr>
        <p:spPr>
          <a:xfrm>
            <a:off x="717450" y="448140"/>
            <a:ext cx="77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RESEARCH AND POLICY PANELS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" name="Google Shape;1409;p55"/>
          <p:cNvSpPr txBox="1"/>
          <p:nvPr>
            <p:ph idx="4" type="subTitle"/>
          </p:nvPr>
        </p:nvSpPr>
        <p:spPr>
          <a:xfrm>
            <a:off x="245550" y="1144125"/>
            <a:ext cx="3773700" cy="3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REA i</a:t>
            </a:r>
            <a:r>
              <a:rPr lang="en"/>
              <a:t>nvites a panel of UCLA professors whose research is at the forefront of modern advances in environmental sustainability.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REA also invites policy makers and journalists to talk about the various environmental policies being enacted in LA and around the world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t/>
            </a:r>
            <a:endParaRPr/>
          </a:p>
        </p:txBody>
      </p:sp>
      <p:grpSp>
        <p:nvGrpSpPr>
          <p:cNvPr id="1410" name="Google Shape;1410;p55"/>
          <p:cNvGrpSpPr/>
          <p:nvPr/>
        </p:nvGrpSpPr>
        <p:grpSpPr>
          <a:xfrm flipH="1">
            <a:off x="1006086" y="946244"/>
            <a:ext cx="446222" cy="74603"/>
            <a:chOff x="6146875" y="1767300"/>
            <a:chExt cx="331025" cy="57475"/>
          </a:xfrm>
        </p:grpSpPr>
        <p:sp>
          <p:nvSpPr>
            <p:cNvPr id="1411" name="Google Shape;1411;p55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5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5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4" name="Google Shape;1414;p55"/>
          <p:cNvSpPr txBox="1"/>
          <p:nvPr/>
        </p:nvSpPr>
        <p:spPr>
          <a:xfrm>
            <a:off x="6319750" y="2090700"/>
            <a:ext cx="1143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15" name="Google Shape;141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2317" y="2828725"/>
            <a:ext cx="3085337" cy="2314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6" name="Google Shape;1416;p55"/>
          <p:cNvPicPr preferRelativeResize="0"/>
          <p:nvPr/>
        </p:nvPicPr>
        <p:blipFill rotWithShape="1">
          <a:blip r:embed="rId4">
            <a:alphaModFix/>
          </a:blip>
          <a:srcRect b="6051" l="15126" r="12499" t="22242"/>
          <a:stretch/>
        </p:blipFill>
        <p:spPr>
          <a:xfrm>
            <a:off x="5557050" y="1020850"/>
            <a:ext cx="3358102" cy="2495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1" name="Google Shape;1421;p56"/>
          <p:cNvPicPr preferRelativeResize="0"/>
          <p:nvPr/>
        </p:nvPicPr>
        <p:blipFill rotWithShape="1">
          <a:blip r:embed="rId3">
            <a:alphaModFix/>
          </a:blip>
          <a:srcRect b="12562" l="15747" r="5673" t="22481"/>
          <a:stretch/>
        </p:blipFill>
        <p:spPr>
          <a:xfrm>
            <a:off x="1716675" y="1003925"/>
            <a:ext cx="3657296" cy="22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422" name="Google Shape;1422;p56"/>
          <p:cNvSpPr txBox="1"/>
          <p:nvPr>
            <p:ph type="title"/>
          </p:nvPr>
        </p:nvSpPr>
        <p:spPr>
          <a:xfrm>
            <a:off x="717450" y="431215"/>
            <a:ext cx="77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WASTE AWARENESS WEEK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56"/>
          <p:cNvSpPr txBox="1"/>
          <p:nvPr>
            <p:ph idx="1" type="subTitle"/>
          </p:nvPr>
        </p:nvSpPr>
        <p:spPr>
          <a:xfrm>
            <a:off x="5373975" y="1003925"/>
            <a:ext cx="3657300" cy="36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W</a:t>
            </a:r>
            <a:r>
              <a:rPr lang="en"/>
              <a:t>eek-long sustainability event that specifically tackles the impact of waste mismanagement on the environment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Consists of a large variety of events from interactive games, workshops, to collaborative art shows, movie screenings and swap meets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Aim to expose students to the gravity and scale of the global waste crisis</a:t>
            </a:r>
            <a:endParaRPr/>
          </a:p>
        </p:txBody>
      </p:sp>
      <p:grpSp>
        <p:nvGrpSpPr>
          <p:cNvPr id="1424" name="Google Shape;1424;p56"/>
          <p:cNvGrpSpPr/>
          <p:nvPr/>
        </p:nvGrpSpPr>
        <p:grpSpPr>
          <a:xfrm flipH="1">
            <a:off x="6085189" y="869361"/>
            <a:ext cx="446222" cy="74603"/>
            <a:chOff x="6146875" y="1767300"/>
            <a:chExt cx="331025" cy="57475"/>
          </a:xfrm>
        </p:grpSpPr>
        <p:sp>
          <p:nvSpPr>
            <p:cNvPr id="1425" name="Google Shape;1425;p56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6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6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28" name="Google Shape;1428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56324"/>
            <a:ext cx="2702620" cy="360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9" name="Google Shape;1429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2454052" y="2426951"/>
            <a:ext cx="1896099" cy="337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57"/>
          <p:cNvSpPr txBox="1"/>
          <p:nvPr>
            <p:ph idx="4294967295" type="title"/>
          </p:nvPr>
        </p:nvSpPr>
        <p:spPr>
          <a:xfrm>
            <a:off x="5649575" y="470576"/>
            <a:ext cx="2776800" cy="10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Thanks!</a:t>
            </a:r>
            <a:endParaRPr sz="7000"/>
          </a:p>
        </p:txBody>
      </p:sp>
      <p:sp>
        <p:nvSpPr>
          <p:cNvPr id="1435" name="Google Shape;1435;p57"/>
          <p:cNvSpPr txBox="1"/>
          <p:nvPr>
            <p:ph idx="4294967295" type="subTitle"/>
          </p:nvPr>
        </p:nvSpPr>
        <p:spPr>
          <a:xfrm>
            <a:off x="5649625" y="2125150"/>
            <a:ext cx="2776800" cy="8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uclarenewable@gmail.com</a:t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https://www.rea.seas.ucla.edu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57"/>
          <p:cNvSpPr txBox="1"/>
          <p:nvPr>
            <p:ph idx="4294967295" type="title"/>
          </p:nvPr>
        </p:nvSpPr>
        <p:spPr>
          <a:xfrm>
            <a:off x="5990200" y="1772875"/>
            <a:ext cx="24363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Do you have any questions?</a:t>
            </a:r>
            <a:endParaRPr sz="1700"/>
          </a:p>
        </p:txBody>
      </p:sp>
      <p:sp>
        <p:nvSpPr>
          <p:cNvPr id="1437" name="Google Shape;1437;p57"/>
          <p:cNvSpPr/>
          <p:nvPr/>
        </p:nvSpPr>
        <p:spPr>
          <a:xfrm>
            <a:off x="6973809" y="3009601"/>
            <a:ext cx="276306" cy="276611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053B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8" name="Google Shape;1438;p57"/>
          <p:cNvGrpSpPr/>
          <p:nvPr/>
        </p:nvGrpSpPr>
        <p:grpSpPr>
          <a:xfrm>
            <a:off x="7333052" y="3009627"/>
            <a:ext cx="276602" cy="276297"/>
            <a:chOff x="3303268" y="3817349"/>
            <a:chExt cx="346056" cy="345674"/>
          </a:xfrm>
        </p:grpSpPr>
        <p:sp>
          <p:nvSpPr>
            <p:cNvPr id="1439" name="Google Shape;1439;p57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5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" name="Google Shape;1443;p57"/>
          <p:cNvGrpSpPr/>
          <p:nvPr/>
        </p:nvGrpSpPr>
        <p:grpSpPr>
          <a:xfrm>
            <a:off x="7692009" y="3009627"/>
            <a:ext cx="276602" cy="276297"/>
            <a:chOff x="3752358" y="3817349"/>
            <a:chExt cx="346056" cy="345674"/>
          </a:xfrm>
        </p:grpSpPr>
        <p:sp>
          <p:nvSpPr>
            <p:cNvPr id="1444" name="Google Shape;1444;p57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8" name="Google Shape;1448;p57"/>
          <p:cNvGrpSpPr/>
          <p:nvPr/>
        </p:nvGrpSpPr>
        <p:grpSpPr>
          <a:xfrm>
            <a:off x="8050966" y="3009627"/>
            <a:ext cx="276577" cy="276297"/>
            <a:chOff x="4201447" y="3817349"/>
            <a:chExt cx="346024" cy="345674"/>
          </a:xfrm>
        </p:grpSpPr>
        <p:sp>
          <p:nvSpPr>
            <p:cNvPr id="1449" name="Google Shape;1449;p57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7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1" name="Google Shape;1451;p57"/>
          <p:cNvGrpSpPr/>
          <p:nvPr/>
        </p:nvGrpSpPr>
        <p:grpSpPr>
          <a:xfrm flipH="1">
            <a:off x="7881339" y="1648681"/>
            <a:ext cx="446222" cy="77476"/>
            <a:chOff x="6146875" y="1767300"/>
            <a:chExt cx="331025" cy="57475"/>
          </a:xfrm>
        </p:grpSpPr>
        <p:sp>
          <p:nvSpPr>
            <p:cNvPr id="1452" name="Google Shape;1452;p57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7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7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5" name="Google Shape;1455;p57"/>
          <p:cNvGrpSpPr/>
          <p:nvPr/>
        </p:nvGrpSpPr>
        <p:grpSpPr>
          <a:xfrm flipH="1">
            <a:off x="156" y="1516237"/>
            <a:ext cx="7781497" cy="3653191"/>
            <a:chOff x="1500607" y="1029675"/>
            <a:chExt cx="6216743" cy="2918584"/>
          </a:xfrm>
        </p:grpSpPr>
        <p:sp>
          <p:nvSpPr>
            <p:cNvPr id="1456" name="Google Shape;1456;p57"/>
            <p:cNvSpPr/>
            <p:nvPr/>
          </p:nvSpPr>
          <p:spPr>
            <a:xfrm rot="-245308">
              <a:off x="1551049" y="2246812"/>
              <a:ext cx="4043257" cy="1559295"/>
            </a:xfrm>
            <a:custGeom>
              <a:rect b="b" l="l" r="r" t="t"/>
              <a:pathLst>
                <a:path extrusionOk="0" h="62369" w="161723">
                  <a:moveTo>
                    <a:pt x="81754" y="1"/>
                  </a:moveTo>
                  <a:cubicBezTo>
                    <a:pt x="78087" y="1"/>
                    <a:pt x="74357" y="653"/>
                    <a:pt x="70723" y="2028"/>
                  </a:cubicBezTo>
                  <a:cubicBezTo>
                    <a:pt x="66640" y="3576"/>
                    <a:pt x="63056" y="5897"/>
                    <a:pt x="60103" y="8755"/>
                  </a:cubicBezTo>
                  <a:cubicBezTo>
                    <a:pt x="57365" y="11410"/>
                    <a:pt x="53697" y="12839"/>
                    <a:pt x="49899" y="13017"/>
                  </a:cubicBezTo>
                  <a:cubicBezTo>
                    <a:pt x="48161" y="13100"/>
                    <a:pt x="46423" y="13458"/>
                    <a:pt x="44708" y="14101"/>
                  </a:cubicBezTo>
                  <a:cubicBezTo>
                    <a:pt x="40612" y="15648"/>
                    <a:pt x="37457" y="18625"/>
                    <a:pt x="35612" y="22244"/>
                  </a:cubicBezTo>
                  <a:cubicBezTo>
                    <a:pt x="32049" y="19635"/>
                    <a:pt x="27706" y="18182"/>
                    <a:pt x="23226" y="18182"/>
                  </a:cubicBezTo>
                  <a:cubicBezTo>
                    <a:pt x="20491" y="18182"/>
                    <a:pt x="17704" y="18724"/>
                    <a:pt x="15014" y="19875"/>
                  </a:cubicBezTo>
                  <a:cubicBezTo>
                    <a:pt x="5084" y="24114"/>
                    <a:pt x="0" y="35448"/>
                    <a:pt x="3429" y="45676"/>
                  </a:cubicBezTo>
                  <a:cubicBezTo>
                    <a:pt x="6381" y="54486"/>
                    <a:pt x="14552" y="59951"/>
                    <a:pt x="23240" y="59951"/>
                  </a:cubicBezTo>
                  <a:cubicBezTo>
                    <a:pt x="25695" y="59951"/>
                    <a:pt x="28191" y="59515"/>
                    <a:pt x="30623" y="58594"/>
                  </a:cubicBezTo>
                  <a:cubicBezTo>
                    <a:pt x="36910" y="56213"/>
                    <a:pt x="41363" y="51141"/>
                    <a:pt x="43196" y="45188"/>
                  </a:cubicBezTo>
                  <a:cubicBezTo>
                    <a:pt x="45510" y="46329"/>
                    <a:pt x="48075" y="46940"/>
                    <a:pt x="50697" y="46940"/>
                  </a:cubicBezTo>
                  <a:cubicBezTo>
                    <a:pt x="51989" y="46940"/>
                    <a:pt x="53294" y="46792"/>
                    <a:pt x="54590" y="46486"/>
                  </a:cubicBezTo>
                  <a:cubicBezTo>
                    <a:pt x="60174" y="56417"/>
                    <a:pt x="70685" y="62368"/>
                    <a:pt x="81765" y="62368"/>
                  </a:cubicBezTo>
                  <a:cubicBezTo>
                    <a:pt x="85429" y="62368"/>
                    <a:pt x="89155" y="61717"/>
                    <a:pt x="92786" y="60344"/>
                  </a:cubicBezTo>
                  <a:cubicBezTo>
                    <a:pt x="98882" y="58046"/>
                    <a:pt x="103823" y="54034"/>
                    <a:pt x="107287" y="49081"/>
                  </a:cubicBezTo>
                  <a:cubicBezTo>
                    <a:pt x="110418" y="52024"/>
                    <a:pt x="114592" y="53700"/>
                    <a:pt x="118927" y="53700"/>
                  </a:cubicBezTo>
                  <a:cubicBezTo>
                    <a:pt x="120923" y="53700"/>
                    <a:pt x="122954" y="53344"/>
                    <a:pt x="124933" y="52593"/>
                  </a:cubicBezTo>
                  <a:cubicBezTo>
                    <a:pt x="127016" y="51808"/>
                    <a:pt x="128862" y="50641"/>
                    <a:pt x="130409" y="49224"/>
                  </a:cubicBezTo>
                  <a:cubicBezTo>
                    <a:pt x="132469" y="53791"/>
                    <a:pt x="137000" y="56571"/>
                    <a:pt x="141800" y="56571"/>
                  </a:cubicBezTo>
                  <a:cubicBezTo>
                    <a:pt x="143269" y="56571"/>
                    <a:pt x="144764" y="56310"/>
                    <a:pt x="146221" y="55760"/>
                  </a:cubicBezTo>
                  <a:cubicBezTo>
                    <a:pt x="152722" y="53296"/>
                    <a:pt x="161723" y="50593"/>
                    <a:pt x="159163" y="44092"/>
                  </a:cubicBezTo>
                  <a:cubicBezTo>
                    <a:pt x="157281" y="39306"/>
                    <a:pt x="153021" y="31180"/>
                    <a:pt x="143982" y="31180"/>
                  </a:cubicBezTo>
                  <a:cubicBezTo>
                    <a:pt x="142611" y="31180"/>
                    <a:pt x="141129" y="31367"/>
                    <a:pt x="139530" y="31781"/>
                  </a:cubicBezTo>
                  <a:cubicBezTo>
                    <a:pt x="138946" y="31936"/>
                    <a:pt x="138375" y="32031"/>
                    <a:pt x="137839" y="32222"/>
                  </a:cubicBezTo>
                  <a:cubicBezTo>
                    <a:pt x="137589" y="32303"/>
                    <a:pt x="137335" y="32342"/>
                    <a:pt x="137087" y="32342"/>
                  </a:cubicBezTo>
                  <a:cubicBezTo>
                    <a:pt x="136094" y="32342"/>
                    <a:pt x="135174" y="31726"/>
                    <a:pt x="134803" y="30746"/>
                  </a:cubicBezTo>
                  <a:cubicBezTo>
                    <a:pt x="134803" y="30734"/>
                    <a:pt x="134803" y="30734"/>
                    <a:pt x="134803" y="30722"/>
                  </a:cubicBezTo>
                  <a:cubicBezTo>
                    <a:pt x="132229" y="23933"/>
                    <a:pt x="125775" y="19752"/>
                    <a:pt x="118918" y="19752"/>
                  </a:cubicBezTo>
                  <a:cubicBezTo>
                    <a:pt x="116924" y="19752"/>
                    <a:pt x="114896" y="20106"/>
                    <a:pt x="112919" y="20851"/>
                  </a:cubicBezTo>
                  <a:cubicBezTo>
                    <a:pt x="112395" y="21054"/>
                    <a:pt x="111883" y="21280"/>
                    <a:pt x="111395" y="21518"/>
                  </a:cubicBezTo>
                  <a:cubicBezTo>
                    <a:pt x="111240" y="21066"/>
                    <a:pt x="111086" y="20613"/>
                    <a:pt x="110919" y="20149"/>
                  </a:cubicBezTo>
                  <a:cubicBezTo>
                    <a:pt x="106198" y="7683"/>
                    <a:pt x="94343" y="1"/>
                    <a:pt x="81754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7"/>
            <p:cNvSpPr/>
            <p:nvPr/>
          </p:nvSpPr>
          <p:spPr>
            <a:xfrm>
              <a:off x="3224150" y="1029675"/>
              <a:ext cx="4493200" cy="2136025"/>
            </a:xfrm>
            <a:custGeom>
              <a:rect b="b" l="l" r="r" t="t"/>
              <a:pathLst>
                <a:path extrusionOk="0" h="85441" w="179728">
                  <a:moveTo>
                    <a:pt x="102203" y="0"/>
                  </a:moveTo>
                  <a:cubicBezTo>
                    <a:pt x="94916" y="0"/>
                    <a:pt x="87692" y="2005"/>
                    <a:pt x="81381" y="5929"/>
                  </a:cubicBezTo>
                  <a:cubicBezTo>
                    <a:pt x="76762" y="8799"/>
                    <a:pt x="72737" y="12585"/>
                    <a:pt x="69523" y="16966"/>
                  </a:cubicBezTo>
                  <a:cubicBezTo>
                    <a:pt x="68072" y="18944"/>
                    <a:pt x="63057" y="30729"/>
                    <a:pt x="61381" y="30729"/>
                  </a:cubicBezTo>
                  <a:cubicBezTo>
                    <a:pt x="61351" y="30729"/>
                    <a:pt x="61323" y="30725"/>
                    <a:pt x="61296" y="30718"/>
                  </a:cubicBezTo>
                  <a:cubicBezTo>
                    <a:pt x="58861" y="30055"/>
                    <a:pt x="56373" y="29676"/>
                    <a:pt x="53904" y="29676"/>
                  </a:cubicBezTo>
                  <a:cubicBezTo>
                    <a:pt x="50563" y="29676"/>
                    <a:pt x="47257" y="30369"/>
                    <a:pt x="44162" y="31992"/>
                  </a:cubicBezTo>
                  <a:cubicBezTo>
                    <a:pt x="40126" y="34111"/>
                    <a:pt x="37293" y="37100"/>
                    <a:pt x="35340" y="40731"/>
                  </a:cubicBezTo>
                  <a:cubicBezTo>
                    <a:pt x="33304" y="44493"/>
                    <a:pt x="29470" y="46994"/>
                    <a:pt x="25196" y="47279"/>
                  </a:cubicBezTo>
                  <a:cubicBezTo>
                    <a:pt x="24696" y="47315"/>
                    <a:pt x="24219" y="47375"/>
                    <a:pt x="23779" y="47458"/>
                  </a:cubicBezTo>
                  <a:cubicBezTo>
                    <a:pt x="21088" y="47970"/>
                    <a:pt x="18552" y="49303"/>
                    <a:pt x="16326" y="50863"/>
                  </a:cubicBezTo>
                  <a:cubicBezTo>
                    <a:pt x="10920" y="54649"/>
                    <a:pt x="5431" y="60483"/>
                    <a:pt x="3776" y="66877"/>
                  </a:cubicBezTo>
                  <a:cubicBezTo>
                    <a:pt x="1" y="81378"/>
                    <a:pt x="872" y="85441"/>
                    <a:pt x="3800" y="85441"/>
                  </a:cubicBezTo>
                  <a:cubicBezTo>
                    <a:pt x="7532" y="85441"/>
                    <a:pt x="14605" y="78839"/>
                    <a:pt x="19652" y="78839"/>
                  </a:cubicBezTo>
                  <a:cubicBezTo>
                    <a:pt x="20122" y="78839"/>
                    <a:pt x="20574" y="78896"/>
                    <a:pt x="21005" y="79021"/>
                  </a:cubicBezTo>
                  <a:cubicBezTo>
                    <a:pt x="22518" y="79460"/>
                    <a:pt x="24042" y="79669"/>
                    <a:pt x="25541" y="79669"/>
                  </a:cubicBezTo>
                  <a:cubicBezTo>
                    <a:pt x="32264" y="79669"/>
                    <a:pt x="38473" y="75465"/>
                    <a:pt x="40829" y="68913"/>
                  </a:cubicBezTo>
                  <a:cubicBezTo>
                    <a:pt x="42984" y="70592"/>
                    <a:pt x="45484" y="71913"/>
                    <a:pt x="48270" y="72723"/>
                  </a:cubicBezTo>
                  <a:cubicBezTo>
                    <a:pt x="50323" y="73318"/>
                    <a:pt x="52392" y="73601"/>
                    <a:pt x="54427" y="73601"/>
                  </a:cubicBezTo>
                  <a:cubicBezTo>
                    <a:pt x="60698" y="73601"/>
                    <a:pt x="66641" y="70908"/>
                    <a:pt x="70785" y="66341"/>
                  </a:cubicBezTo>
                  <a:cubicBezTo>
                    <a:pt x="75785" y="72413"/>
                    <a:pt x="82608" y="77093"/>
                    <a:pt x="90740" y="79450"/>
                  </a:cubicBezTo>
                  <a:cubicBezTo>
                    <a:pt x="94507" y="80543"/>
                    <a:pt x="98305" y="81063"/>
                    <a:pt x="102041" y="81063"/>
                  </a:cubicBezTo>
                  <a:cubicBezTo>
                    <a:pt x="117641" y="81063"/>
                    <a:pt x="132151" y="71983"/>
                    <a:pt x="138817" y="57554"/>
                  </a:cubicBezTo>
                  <a:cubicBezTo>
                    <a:pt x="139932" y="57726"/>
                    <a:pt x="141046" y="57809"/>
                    <a:pt x="142150" y="57809"/>
                  </a:cubicBezTo>
                  <a:cubicBezTo>
                    <a:pt x="146184" y="57809"/>
                    <a:pt x="150087" y="56695"/>
                    <a:pt x="153462" y="54685"/>
                  </a:cubicBezTo>
                  <a:cubicBezTo>
                    <a:pt x="156438" y="62210"/>
                    <a:pt x="162749" y="68330"/>
                    <a:pt x="171131" y="70770"/>
                  </a:cubicBezTo>
                  <a:cubicBezTo>
                    <a:pt x="173661" y="71495"/>
                    <a:pt x="176211" y="71849"/>
                    <a:pt x="178721" y="71849"/>
                  </a:cubicBezTo>
                  <a:cubicBezTo>
                    <a:pt x="179057" y="71849"/>
                    <a:pt x="179392" y="71843"/>
                    <a:pt x="179727" y="71830"/>
                  </a:cubicBezTo>
                  <a:lnTo>
                    <a:pt x="179727" y="17550"/>
                  </a:lnTo>
                  <a:cubicBezTo>
                    <a:pt x="179375" y="17536"/>
                    <a:pt x="179024" y="17529"/>
                    <a:pt x="178674" y="17529"/>
                  </a:cubicBezTo>
                  <a:cubicBezTo>
                    <a:pt x="176036" y="17529"/>
                    <a:pt x="173444" y="17921"/>
                    <a:pt x="170964" y="18657"/>
                  </a:cubicBezTo>
                  <a:cubicBezTo>
                    <a:pt x="168861" y="19285"/>
                    <a:pt x="166703" y="19590"/>
                    <a:pt x="164553" y="19590"/>
                  </a:cubicBezTo>
                  <a:cubicBezTo>
                    <a:pt x="160545" y="19590"/>
                    <a:pt x="156562" y="18529"/>
                    <a:pt x="152997" y="16514"/>
                  </a:cubicBezTo>
                  <a:cubicBezTo>
                    <a:pt x="151533" y="15704"/>
                    <a:pt x="149961" y="15037"/>
                    <a:pt x="148295" y="14549"/>
                  </a:cubicBezTo>
                  <a:cubicBezTo>
                    <a:pt x="146544" y="14037"/>
                    <a:pt x="144794" y="13763"/>
                    <a:pt x="143068" y="13692"/>
                  </a:cubicBezTo>
                  <a:cubicBezTo>
                    <a:pt x="136841" y="13430"/>
                    <a:pt x="130864" y="11346"/>
                    <a:pt x="125827" y="7691"/>
                  </a:cubicBezTo>
                  <a:cubicBezTo>
                    <a:pt x="122148" y="5012"/>
                    <a:pt x="117945" y="2917"/>
                    <a:pt x="113314" y="1583"/>
                  </a:cubicBezTo>
                  <a:cubicBezTo>
                    <a:pt x="109669" y="524"/>
                    <a:pt x="105928" y="0"/>
                    <a:pt x="102203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7"/>
            <p:cNvSpPr/>
            <p:nvPr/>
          </p:nvSpPr>
          <p:spPr>
            <a:xfrm>
              <a:off x="3467075" y="1618950"/>
              <a:ext cx="3197150" cy="1442825"/>
            </a:xfrm>
            <a:custGeom>
              <a:rect b="b" l="l" r="r" t="t"/>
              <a:pathLst>
                <a:path extrusionOk="0" h="57713" w="127886">
                  <a:moveTo>
                    <a:pt x="89899" y="1"/>
                  </a:moveTo>
                  <a:cubicBezTo>
                    <a:pt x="89297" y="1"/>
                    <a:pt x="88668" y="44"/>
                    <a:pt x="88024" y="146"/>
                  </a:cubicBezTo>
                  <a:cubicBezTo>
                    <a:pt x="80701" y="1325"/>
                    <a:pt x="74915" y="9278"/>
                    <a:pt x="69998" y="12326"/>
                  </a:cubicBezTo>
                  <a:cubicBezTo>
                    <a:pt x="68542" y="13225"/>
                    <a:pt x="67312" y="13550"/>
                    <a:pt x="66173" y="13550"/>
                  </a:cubicBezTo>
                  <a:cubicBezTo>
                    <a:pt x="63466" y="13550"/>
                    <a:pt x="61279" y="11712"/>
                    <a:pt x="57817" y="11385"/>
                  </a:cubicBezTo>
                  <a:cubicBezTo>
                    <a:pt x="57711" y="11375"/>
                    <a:pt x="57604" y="11371"/>
                    <a:pt x="57497" y="11371"/>
                  </a:cubicBezTo>
                  <a:cubicBezTo>
                    <a:pt x="52599" y="11371"/>
                    <a:pt x="45820" y="21458"/>
                    <a:pt x="43304" y="21458"/>
                  </a:cubicBezTo>
                  <a:cubicBezTo>
                    <a:pt x="40732" y="21458"/>
                    <a:pt x="30433" y="33162"/>
                    <a:pt x="27385" y="35972"/>
                  </a:cubicBezTo>
                  <a:cubicBezTo>
                    <a:pt x="24609" y="38531"/>
                    <a:pt x="19513" y="44585"/>
                    <a:pt x="16503" y="44585"/>
                  </a:cubicBezTo>
                  <a:cubicBezTo>
                    <a:pt x="16207" y="44585"/>
                    <a:pt x="15932" y="44527"/>
                    <a:pt x="15681" y="44401"/>
                  </a:cubicBezTo>
                  <a:cubicBezTo>
                    <a:pt x="15553" y="44337"/>
                    <a:pt x="15404" y="44307"/>
                    <a:pt x="15237" y="44307"/>
                  </a:cubicBezTo>
                  <a:cubicBezTo>
                    <a:pt x="11725" y="44307"/>
                    <a:pt x="1" y="57713"/>
                    <a:pt x="1" y="57713"/>
                  </a:cubicBezTo>
                  <a:lnTo>
                    <a:pt x="95513" y="48616"/>
                  </a:lnTo>
                  <a:lnTo>
                    <a:pt x="127886" y="30662"/>
                  </a:lnTo>
                  <a:lnTo>
                    <a:pt x="110967" y="13029"/>
                  </a:lnTo>
                  <a:lnTo>
                    <a:pt x="95751" y="1325"/>
                  </a:lnTo>
                  <a:cubicBezTo>
                    <a:pt x="95751" y="1325"/>
                    <a:pt x="93231" y="1"/>
                    <a:pt x="89899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57"/>
            <p:cNvSpPr/>
            <p:nvPr/>
          </p:nvSpPr>
          <p:spPr>
            <a:xfrm>
              <a:off x="3835575" y="1652050"/>
              <a:ext cx="2266675" cy="1369550"/>
            </a:xfrm>
            <a:custGeom>
              <a:rect b="b" l="l" r="r" t="t"/>
              <a:pathLst>
                <a:path extrusionOk="0" h="54782" w="90667">
                  <a:moveTo>
                    <a:pt x="81011" y="1"/>
                  </a:moveTo>
                  <a:cubicBezTo>
                    <a:pt x="81011" y="1"/>
                    <a:pt x="71236" y="1406"/>
                    <a:pt x="68593" y="7371"/>
                  </a:cubicBezTo>
                  <a:cubicBezTo>
                    <a:pt x="65961" y="13336"/>
                    <a:pt x="61925" y="14014"/>
                    <a:pt x="57532" y="16407"/>
                  </a:cubicBezTo>
                  <a:cubicBezTo>
                    <a:pt x="53150" y="18789"/>
                    <a:pt x="48364" y="27135"/>
                    <a:pt x="45113" y="27206"/>
                  </a:cubicBezTo>
                  <a:cubicBezTo>
                    <a:pt x="41863" y="27290"/>
                    <a:pt x="35410" y="33707"/>
                    <a:pt x="30147" y="38803"/>
                  </a:cubicBezTo>
                  <a:cubicBezTo>
                    <a:pt x="28724" y="40175"/>
                    <a:pt x="27541" y="40661"/>
                    <a:pt x="26505" y="40661"/>
                  </a:cubicBezTo>
                  <a:cubicBezTo>
                    <a:pt x="23991" y="40661"/>
                    <a:pt x="22338" y="37800"/>
                    <a:pt x="20193" y="37800"/>
                  </a:cubicBezTo>
                  <a:cubicBezTo>
                    <a:pt x="19946" y="37800"/>
                    <a:pt x="19693" y="37838"/>
                    <a:pt x="19432" y="37922"/>
                  </a:cubicBezTo>
                  <a:cubicBezTo>
                    <a:pt x="8430" y="41482"/>
                    <a:pt x="1" y="54781"/>
                    <a:pt x="1" y="54781"/>
                  </a:cubicBezTo>
                  <a:cubicBezTo>
                    <a:pt x="1" y="54781"/>
                    <a:pt x="32600" y="54424"/>
                    <a:pt x="36291" y="53019"/>
                  </a:cubicBezTo>
                  <a:cubicBezTo>
                    <a:pt x="39982" y="51614"/>
                    <a:pt x="79415" y="39148"/>
                    <a:pt x="79415" y="39148"/>
                  </a:cubicBezTo>
                  <a:cubicBezTo>
                    <a:pt x="79415" y="39148"/>
                    <a:pt x="89417" y="33088"/>
                    <a:pt x="89488" y="31778"/>
                  </a:cubicBezTo>
                  <a:cubicBezTo>
                    <a:pt x="89559" y="30469"/>
                    <a:pt x="90667" y="10014"/>
                    <a:pt x="86714" y="4382"/>
                  </a:cubicBezTo>
                  <a:cubicBezTo>
                    <a:pt x="85166" y="2180"/>
                    <a:pt x="81011" y="1"/>
                    <a:pt x="810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7"/>
            <p:cNvSpPr/>
            <p:nvPr/>
          </p:nvSpPr>
          <p:spPr>
            <a:xfrm>
              <a:off x="5061325" y="1247825"/>
              <a:ext cx="2656000" cy="1751750"/>
            </a:xfrm>
            <a:custGeom>
              <a:rect b="b" l="l" r="r" t="t"/>
              <a:pathLst>
                <a:path extrusionOk="0" h="70070" w="106240">
                  <a:moveTo>
                    <a:pt x="71785" y="1"/>
                  </a:moveTo>
                  <a:cubicBezTo>
                    <a:pt x="66349" y="1"/>
                    <a:pt x="54946" y="14020"/>
                    <a:pt x="52864" y="17348"/>
                  </a:cubicBezTo>
                  <a:cubicBezTo>
                    <a:pt x="51160" y="20088"/>
                    <a:pt x="49696" y="22326"/>
                    <a:pt x="47755" y="22326"/>
                  </a:cubicBezTo>
                  <a:cubicBezTo>
                    <a:pt x="47039" y="22326"/>
                    <a:pt x="46258" y="22021"/>
                    <a:pt x="45375" y="21325"/>
                  </a:cubicBezTo>
                  <a:cubicBezTo>
                    <a:pt x="44572" y="20694"/>
                    <a:pt x="43679" y="20286"/>
                    <a:pt x="42635" y="20286"/>
                  </a:cubicBezTo>
                  <a:cubicBezTo>
                    <a:pt x="39424" y="20286"/>
                    <a:pt x="34780" y="24149"/>
                    <a:pt x="26909" y="37268"/>
                  </a:cubicBezTo>
                  <a:cubicBezTo>
                    <a:pt x="24563" y="41173"/>
                    <a:pt x="9716" y="50757"/>
                    <a:pt x="5739" y="51662"/>
                  </a:cubicBezTo>
                  <a:cubicBezTo>
                    <a:pt x="1751" y="52579"/>
                    <a:pt x="1" y="70069"/>
                    <a:pt x="1" y="70069"/>
                  </a:cubicBezTo>
                  <a:lnTo>
                    <a:pt x="92905" y="67688"/>
                  </a:lnTo>
                  <a:lnTo>
                    <a:pt x="106240" y="58949"/>
                  </a:lnTo>
                  <a:lnTo>
                    <a:pt x="106240" y="37196"/>
                  </a:lnTo>
                  <a:cubicBezTo>
                    <a:pt x="104430" y="33088"/>
                    <a:pt x="101204" y="26278"/>
                    <a:pt x="98525" y="23433"/>
                  </a:cubicBezTo>
                  <a:cubicBezTo>
                    <a:pt x="96976" y="21796"/>
                    <a:pt x="96064" y="21396"/>
                    <a:pt x="95268" y="21396"/>
                  </a:cubicBezTo>
                  <a:cubicBezTo>
                    <a:pt x="94508" y="21396"/>
                    <a:pt x="93853" y="21761"/>
                    <a:pt x="92848" y="21761"/>
                  </a:cubicBezTo>
                  <a:cubicBezTo>
                    <a:pt x="92195" y="21761"/>
                    <a:pt x="91394" y="21607"/>
                    <a:pt x="90321" y="21099"/>
                  </a:cubicBezTo>
                  <a:cubicBezTo>
                    <a:pt x="85880" y="18991"/>
                    <a:pt x="77689" y="5180"/>
                    <a:pt x="73534" y="727"/>
                  </a:cubicBezTo>
                  <a:cubicBezTo>
                    <a:pt x="73067" y="226"/>
                    <a:pt x="72474" y="1"/>
                    <a:pt x="7178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]]</a:t>
              </a:r>
              <a:endParaRPr/>
            </a:p>
          </p:txBody>
        </p:sp>
        <p:sp>
          <p:nvSpPr>
            <p:cNvPr id="1461" name="Google Shape;1461;p57"/>
            <p:cNvSpPr/>
            <p:nvPr/>
          </p:nvSpPr>
          <p:spPr>
            <a:xfrm>
              <a:off x="5394400" y="1325825"/>
              <a:ext cx="2322925" cy="1665100"/>
            </a:xfrm>
            <a:custGeom>
              <a:rect b="b" l="l" r="r" t="t"/>
              <a:pathLst>
                <a:path extrusionOk="0" h="66604" w="92917">
                  <a:moveTo>
                    <a:pt x="62187" y="0"/>
                  </a:moveTo>
                  <a:cubicBezTo>
                    <a:pt x="60103" y="679"/>
                    <a:pt x="57877" y="2263"/>
                    <a:pt x="56151" y="6061"/>
                  </a:cubicBezTo>
                  <a:cubicBezTo>
                    <a:pt x="52638" y="13788"/>
                    <a:pt x="53126" y="15181"/>
                    <a:pt x="46733" y="18693"/>
                  </a:cubicBezTo>
                  <a:cubicBezTo>
                    <a:pt x="40351" y="22206"/>
                    <a:pt x="43530" y="26420"/>
                    <a:pt x="38255" y="29587"/>
                  </a:cubicBezTo>
                  <a:cubicBezTo>
                    <a:pt x="32969" y="32743"/>
                    <a:pt x="21277" y="30730"/>
                    <a:pt x="19575" y="38053"/>
                  </a:cubicBezTo>
                  <a:cubicBezTo>
                    <a:pt x="17872" y="45387"/>
                    <a:pt x="17598" y="54864"/>
                    <a:pt x="11585" y="58031"/>
                  </a:cubicBezTo>
                  <a:cubicBezTo>
                    <a:pt x="7561" y="60151"/>
                    <a:pt x="2668" y="62556"/>
                    <a:pt x="1" y="66604"/>
                  </a:cubicBezTo>
                  <a:lnTo>
                    <a:pt x="79582" y="64568"/>
                  </a:lnTo>
                  <a:lnTo>
                    <a:pt x="92917" y="55829"/>
                  </a:lnTo>
                  <a:lnTo>
                    <a:pt x="92917" y="34076"/>
                  </a:lnTo>
                  <a:cubicBezTo>
                    <a:pt x="91107" y="29968"/>
                    <a:pt x="87881" y="23158"/>
                    <a:pt x="85202" y="20313"/>
                  </a:cubicBezTo>
                  <a:cubicBezTo>
                    <a:pt x="83653" y="18676"/>
                    <a:pt x="82741" y="18276"/>
                    <a:pt x="81945" y="18276"/>
                  </a:cubicBezTo>
                  <a:cubicBezTo>
                    <a:pt x="81185" y="18276"/>
                    <a:pt x="80530" y="18641"/>
                    <a:pt x="79525" y="18641"/>
                  </a:cubicBezTo>
                  <a:cubicBezTo>
                    <a:pt x="78872" y="18641"/>
                    <a:pt x="78071" y="18487"/>
                    <a:pt x="76998" y="17979"/>
                  </a:cubicBezTo>
                  <a:cubicBezTo>
                    <a:pt x="73188" y="16169"/>
                    <a:pt x="66604" y="5727"/>
                    <a:pt x="62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7"/>
            <p:cNvSpPr/>
            <p:nvPr/>
          </p:nvSpPr>
          <p:spPr>
            <a:xfrm>
              <a:off x="5507225" y="2083350"/>
              <a:ext cx="1454375" cy="632850"/>
            </a:xfrm>
            <a:custGeom>
              <a:rect b="b" l="l" r="r" t="t"/>
              <a:pathLst>
                <a:path extrusionOk="0" h="25314" w="58175">
                  <a:moveTo>
                    <a:pt x="47470" y="1"/>
                  </a:moveTo>
                  <a:lnTo>
                    <a:pt x="46792" y="11217"/>
                  </a:lnTo>
                  <a:lnTo>
                    <a:pt x="44815" y="4656"/>
                  </a:lnTo>
                  <a:lnTo>
                    <a:pt x="44232" y="14038"/>
                  </a:lnTo>
                  <a:lnTo>
                    <a:pt x="44220" y="14038"/>
                  </a:lnTo>
                  <a:lnTo>
                    <a:pt x="42172" y="7240"/>
                  </a:lnTo>
                  <a:lnTo>
                    <a:pt x="41767" y="13860"/>
                  </a:lnTo>
                  <a:lnTo>
                    <a:pt x="40517" y="9716"/>
                  </a:lnTo>
                  <a:lnTo>
                    <a:pt x="40386" y="11788"/>
                  </a:lnTo>
                  <a:lnTo>
                    <a:pt x="37517" y="2287"/>
                  </a:lnTo>
                  <a:lnTo>
                    <a:pt x="36826" y="13693"/>
                  </a:lnTo>
                  <a:lnTo>
                    <a:pt x="34802" y="7002"/>
                  </a:lnTo>
                  <a:lnTo>
                    <a:pt x="34731" y="8204"/>
                  </a:lnTo>
                  <a:lnTo>
                    <a:pt x="33492" y="4585"/>
                  </a:lnTo>
                  <a:lnTo>
                    <a:pt x="32576" y="13812"/>
                  </a:lnTo>
                  <a:lnTo>
                    <a:pt x="30730" y="8466"/>
                  </a:lnTo>
                  <a:lnTo>
                    <a:pt x="30016" y="15705"/>
                  </a:lnTo>
                  <a:lnTo>
                    <a:pt x="29790" y="15729"/>
                  </a:lnTo>
                  <a:lnTo>
                    <a:pt x="28039" y="10645"/>
                  </a:lnTo>
                  <a:lnTo>
                    <a:pt x="27515" y="15991"/>
                  </a:lnTo>
                  <a:lnTo>
                    <a:pt x="27468" y="16003"/>
                  </a:lnTo>
                  <a:lnTo>
                    <a:pt x="26337" y="12717"/>
                  </a:lnTo>
                  <a:lnTo>
                    <a:pt x="26170" y="14419"/>
                  </a:lnTo>
                  <a:lnTo>
                    <a:pt x="23515" y="6680"/>
                  </a:lnTo>
                  <a:lnTo>
                    <a:pt x="22574" y="16062"/>
                  </a:lnTo>
                  <a:lnTo>
                    <a:pt x="20705" y="10609"/>
                  </a:lnTo>
                  <a:lnTo>
                    <a:pt x="20693" y="10633"/>
                  </a:lnTo>
                  <a:lnTo>
                    <a:pt x="17883" y="2465"/>
                  </a:lnTo>
                  <a:lnTo>
                    <a:pt x="16716" y="14288"/>
                  </a:lnTo>
                  <a:lnTo>
                    <a:pt x="14359" y="7442"/>
                  </a:lnTo>
                  <a:lnTo>
                    <a:pt x="13371" y="17384"/>
                  </a:lnTo>
                  <a:lnTo>
                    <a:pt x="10906" y="10228"/>
                  </a:lnTo>
                  <a:lnTo>
                    <a:pt x="10216" y="17217"/>
                  </a:lnTo>
                  <a:lnTo>
                    <a:pt x="8727" y="12883"/>
                  </a:lnTo>
                  <a:lnTo>
                    <a:pt x="8513" y="15062"/>
                  </a:lnTo>
                  <a:lnTo>
                    <a:pt x="5096" y="5132"/>
                  </a:lnTo>
                  <a:lnTo>
                    <a:pt x="3905" y="17170"/>
                  </a:lnTo>
                  <a:lnTo>
                    <a:pt x="1500" y="10181"/>
                  </a:lnTo>
                  <a:lnTo>
                    <a:pt x="0" y="25313"/>
                  </a:lnTo>
                  <a:lnTo>
                    <a:pt x="3310" y="24932"/>
                  </a:lnTo>
                  <a:lnTo>
                    <a:pt x="6441" y="24563"/>
                  </a:lnTo>
                  <a:lnTo>
                    <a:pt x="7584" y="24432"/>
                  </a:lnTo>
                  <a:lnTo>
                    <a:pt x="12502" y="23861"/>
                  </a:lnTo>
                  <a:lnTo>
                    <a:pt x="58174" y="18527"/>
                  </a:lnTo>
                  <a:lnTo>
                    <a:pt x="57472" y="12502"/>
                  </a:lnTo>
                  <a:lnTo>
                    <a:pt x="56817" y="12574"/>
                  </a:lnTo>
                  <a:lnTo>
                    <a:pt x="53745" y="2406"/>
                  </a:lnTo>
                  <a:lnTo>
                    <a:pt x="53138" y="12252"/>
                  </a:lnTo>
                  <a:lnTo>
                    <a:pt x="50768" y="4382"/>
                  </a:lnTo>
                  <a:lnTo>
                    <a:pt x="50435" y="9800"/>
                  </a:lnTo>
                  <a:lnTo>
                    <a:pt x="474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7"/>
            <p:cNvSpPr/>
            <p:nvPr/>
          </p:nvSpPr>
          <p:spPr>
            <a:xfrm>
              <a:off x="3861175" y="2566450"/>
              <a:ext cx="1465675" cy="377450"/>
            </a:xfrm>
            <a:custGeom>
              <a:rect b="b" l="l" r="r" t="t"/>
              <a:pathLst>
                <a:path extrusionOk="0" h="15098" w="58627">
                  <a:moveTo>
                    <a:pt x="20658" y="1"/>
                  </a:moveTo>
                  <a:lnTo>
                    <a:pt x="17991" y="8097"/>
                  </a:lnTo>
                  <a:lnTo>
                    <a:pt x="16526" y="3108"/>
                  </a:lnTo>
                  <a:lnTo>
                    <a:pt x="14276" y="9907"/>
                  </a:lnTo>
                  <a:lnTo>
                    <a:pt x="12752" y="4704"/>
                  </a:lnTo>
                  <a:lnTo>
                    <a:pt x="11169" y="9478"/>
                  </a:lnTo>
                  <a:lnTo>
                    <a:pt x="10252" y="6335"/>
                  </a:lnTo>
                  <a:lnTo>
                    <a:pt x="9752" y="7823"/>
                  </a:lnTo>
                  <a:lnTo>
                    <a:pt x="7632" y="608"/>
                  </a:lnTo>
                  <a:lnTo>
                    <a:pt x="4918" y="8835"/>
                  </a:lnTo>
                  <a:lnTo>
                    <a:pt x="3418" y="3751"/>
                  </a:lnTo>
                  <a:lnTo>
                    <a:pt x="1" y="14098"/>
                  </a:lnTo>
                  <a:lnTo>
                    <a:pt x="3334" y="14145"/>
                  </a:lnTo>
                  <a:lnTo>
                    <a:pt x="6489" y="14205"/>
                  </a:lnTo>
                  <a:lnTo>
                    <a:pt x="7632" y="14229"/>
                  </a:lnTo>
                  <a:lnTo>
                    <a:pt x="12585" y="14312"/>
                  </a:lnTo>
                  <a:lnTo>
                    <a:pt x="58555" y="15098"/>
                  </a:lnTo>
                  <a:lnTo>
                    <a:pt x="58627" y="10847"/>
                  </a:lnTo>
                  <a:lnTo>
                    <a:pt x="57972" y="10835"/>
                  </a:lnTo>
                  <a:lnTo>
                    <a:pt x="56222" y="3489"/>
                  </a:lnTo>
                  <a:lnTo>
                    <a:pt x="54364" y="10252"/>
                  </a:lnTo>
                  <a:lnTo>
                    <a:pt x="53019" y="4573"/>
                  </a:lnTo>
                  <a:lnTo>
                    <a:pt x="51995" y="8287"/>
                  </a:lnTo>
                  <a:lnTo>
                    <a:pt x="50316" y="1203"/>
                  </a:lnTo>
                  <a:lnTo>
                    <a:pt x="48209" y="8906"/>
                  </a:lnTo>
                  <a:lnTo>
                    <a:pt x="47078" y="4168"/>
                  </a:lnTo>
                  <a:lnTo>
                    <a:pt x="45316" y="10621"/>
                  </a:lnTo>
                  <a:lnTo>
                    <a:pt x="45304" y="10621"/>
                  </a:lnTo>
                  <a:lnTo>
                    <a:pt x="44125" y="5704"/>
                  </a:lnTo>
                  <a:lnTo>
                    <a:pt x="42887" y="10252"/>
                  </a:lnTo>
                  <a:lnTo>
                    <a:pt x="42172" y="7263"/>
                  </a:lnTo>
                  <a:lnTo>
                    <a:pt x="41780" y="8680"/>
                  </a:lnTo>
                  <a:lnTo>
                    <a:pt x="40148" y="1810"/>
                  </a:lnTo>
                  <a:lnTo>
                    <a:pt x="38005" y="9657"/>
                  </a:lnTo>
                  <a:lnTo>
                    <a:pt x="36862" y="4823"/>
                  </a:lnTo>
                  <a:lnTo>
                    <a:pt x="36636" y="5644"/>
                  </a:lnTo>
                  <a:lnTo>
                    <a:pt x="35862" y="3013"/>
                  </a:lnTo>
                  <a:lnTo>
                    <a:pt x="33779" y="9323"/>
                  </a:lnTo>
                  <a:lnTo>
                    <a:pt x="32636" y="5430"/>
                  </a:lnTo>
                  <a:lnTo>
                    <a:pt x="30993" y="10371"/>
                  </a:lnTo>
                  <a:lnTo>
                    <a:pt x="30766" y="10371"/>
                  </a:lnTo>
                  <a:lnTo>
                    <a:pt x="29683" y="6680"/>
                  </a:lnTo>
                  <a:lnTo>
                    <a:pt x="28480" y="10335"/>
                  </a:lnTo>
                  <a:lnTo>
                    <a:pt x="28433" y="10335"/>
                  </a:lnTo>
                  <a:lnTo>
                    <a:pt x="27730" y="7942"/>
                  </a:lnTo>
                  <a:lnTo>
                    <a:pt x="27349" y="9109"/>
                  </a:lnTo>
                  <a:lnTo>
                    <a:pt x="25694" y="3477"/>
                  </a:lnTo>
                  <a:lnTo>
                    <a:pt x="23575" y="9895"/>
                  </a:lnTo>
                  <a:lnTo>
                    <a:pt x="22408" y="5930"/>
                  </a:lnTo>
                  <a:lnTo>
                    <a:pt x="22408" y="5954"/>
                  </a:lnTo>
                  <a:lnTo>
                    <a:pt x="206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7"/>
            <p:cNvSpPr/>
            <p:nvPr/>
          </p:nvSpPr>
          <p:spPr>
            <a:xfrm>
              <a:off x="2290150" y="2307825"/>
              <a:ext cx="5427175" cy="1548400"/>
            </a:xfrm>
            <a:custGeom>
              <a:rect b="b" l="l" r="r" t="t"/>
              <a:pathLst>
                <a:path extrusionOk="0" h="61936" w="217087">
                  <a:moveTo>
                    <a:pt x="188163" y="1"/>
                  </a:moveTo>
                  <a:cubicBezTo>
                    <a:pt x="183575" y="1"/>
                    <a:pt x="177693" y="1282"/>
                    <a:pt x="170260" y="4047"/>
                  </a:cubicBezTo>
                  <a:cubicBezTo>
                    <a:pt x="154746" y="9822"/>
                    <a:pt x="137041" y="7750"/>
                    <a:pt x="128147" y="12274"/>
                  </a:cubicBezTo>
                  <a:cubicBezTo>
                    <a:pt x="105883" y="23621"/>
                    <a:pt x="83201" y="22026"/>
                    <a:pt x="76284" y="22966"/>
                  </a:cubicBezTo>
                  <a:cubicBezTo>
                    <a:pt x="69366" y="23907"/>
                    <a:pt x="64592" y="24895"/>
                    <a:pt x="54602" y="27681"/>
                  </a:cubicBezTo>
                  <a:cubicBezTo>
                    <a:pt x="8478" y="40552"/>
                    <a:pt x="0" y="58649"/>
                    <a:pt x="0" y="58649"/>
                  </a:cubicBezTo>
                  <a:lnTo>
                    <a:pt x="25682" y="59423"/>
                  </a:lnTo>
                  <a:lnTo>
                    <a:pt x="61830" y="61935"/>
                  </a:lnTo>
                  <a:lnTo>
                    <a:pt x="118718" y="59745"/>
                  </a:lnTo>
                  <a:lnTo>
                    <a:pt x="183142" y="59745"/>
                  </a:lnTo>
                  <a:lnTo>
                    <a:pt x="217087" y="55292"/>
                  </a:lnTo>
                  <a:lnTo>
                    <a:pt x="217087" y="16549"/>
                  </a:lnTo>
                  <a:cubicBezTo>
                    <a:pt x="217087" y="16549"/>
                    <a:pt x="199204" y="2857"/>
                    <a:pt x="194179" y="964"/>
                  </a:cubicBezTo>
                  <a:cubicBezTo>
                    <a:pt x="192485" y="330"/>
                    <a:pt x="190490" y="1"/>
                    <a:pt x="188163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7"/>
            <p:cNvSpPr/>
            <p:nvPr/>
          </p:nvSpPr>
          <p:spPr>
            <a:xfrm>
              <a:off x="5018475" y="2742250"/>
              <a:ext cx="1901150" cy="312675"/>
            </a:xfrm>
            <a:custGeom>
              <a:rect b="b" l="l" r="r" t="t"/>
              <a:pathLst>
                <a:path extrusionOk="0" h="12507" w="76046">
                  <a:moveTo>
                    <a:pt x="55315" y="1"/>
                  </a:moveTo>
                  <a:cubicBezTo>
                    <a:pt x="44015" y="1"/>
                    <a:pt x="34873" y="5142"/>
                    <a:pt x="30290" y="6458"/>
                  </a:cubicBezTo>
                  <a:cubicBezTo>
                    <a:pt x="25275" y="7907"/>
                    <a:pt x="18289" y="9554"/>
                    <a:pt x="13256" y="9554"/>
                  </a:cubicBezTo>
                  <a:cubicBezTo>
                    <a:pt x="12912" y="9554"/>
                    <a:pt x="12576" y="9546"/>
                    <a:pt x="12252" y="9530"/>
                  </a:cubicBezTo>
                  <a:cubicBezTo>
                    <a:pt x="12062" y="9521"/>
                    <a:pt x="11870" y="9516"/>
                    <a:pt x="11676" y="9516"/>
                  </a:cubicBezTo>
                  <a:cubicBezTo>
                    <a:pt x="7490" y="9516"/>
                    <a:pt x="2169" y="11594"/>
                    <a:pt x="515" y="12286"/>
                  </a:cubicBezTo>
                  <a:lnTo>
                    <a:pt x="515" y="12286"/>
                  </a:lnTo>
                  <a:cubicBezTo>
                    <a:pt x="1612" y="11873"/>
                    <a:pt x="2873" y="11742"/>
                    <a:pt x="4316" y="11742"/>
                  </a:cubicBezTo>
                  <a:cubicBezTo>
                    <a:pt x="6782" y="11742"/>
                    <a:pt x="9782" y="12123"/>
                    <a:pt x="13413" y="12123"/>
                  </a:cubicBezTo>
                  <a:cubicBezTo>
                    <a:pt x="17378" y="12123"/>
                    <a:pt x="22096" y="11669"/>
                    <a:pt x="27694" y="9768"/>
                  </a:cubicBezTo>
                  <a:cubicBezTo>
                    <a:pt x="39753" y="5678"/>
                    <a:pt x="52163" y="3644"/>
                    <a:pt x="59219" y="3644"/>
                  </a:cubicBezTo>
                  <a:cubicBezTo>
                    <a:pt x="60482" y="3644"/>
                    <a:pt x="61573" y="3709"/>
                    <a:pt x="62460" y="3839"/>
                  </a:cubicBezTo>
                  <a:cubicBezTo>
                    <a:pt x="68306" y="4708"/>
                    <a:pt x="76045" y="6661"/>
                    <a:pt x="76045" y="6661"/>
                  </a:cubicBezTo>
                  <a:cubicBezTo>
                    <a:pt x="76045" y="6661"/>
                    <a:pt x="66235" y="1315"/>
                    <a:pt x="61127" y="470"/>
                  </a:cubicBezTo>
                  <a:cubicBezTo>
                    <a:pt x="59137" y="143"/>
                    <a:pt x="57196" y="1"/>
                    <a:pt x="55315" y="1"/>
                  </a:cubicBezTo>
                  <a:close/>
                  <a:moveTo>
                    <a:pt x="515" y="12286"/>
                  </a:moveTo>
                  <a:lnTo>
                    <a:pt x="515" y="12286"/>
                  </a:lnTo>
                  <a:cubicBezTo>
                    <a:pt x="339" y="12352"/>
                    <a:pt x="167" y="12425"/>
                    <a:pt x="0" y="12507"/>
                  </a:cubicBezTo>
                  <a:cubicBezTo>
                    <a:pt x="0" y="12507"/>
                    <a:pt x="184" y="12424"/>
                    <a:pt x="515" y="12286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7"/>
            <p:cNvSpPr/>
            <p:nvPr/>
          </p:nvSpPr>
          <p:spPr>
            <a:xfrm>
              <a:off x="4752350" y="3066225"/>
              <a:ext cx="558725" cy="142600"/>
            </a:xfrm>
            <a:custGeom>
              <a:rect b="b" l="l" r="r" t="t"/>
              <a:pathLst>
                <a:path extrusionOk="0" h="5704" w="22349">
                  <a:moveTo>
                    <a:pt x="11371" y="0"/>
                  </a:moveTo>
                  <a:cubicBezTo>
                    <a:pt x="9919" y="0"/>
                    <a:pt x="8681" y="1084"/>
                    <a:pt x="8180" y="2608"/>
                  </a:cubicBezTo>
                  <a:cubicBezTo>
                    <a:pt x="7561" y="2012"/>
                    <a:pt x="6728" y="1643"/>
                    <a:pt x="5799" y="1643"/>
                  </a:cubicBezTo>
                  <a:cubicBezTo>
                    <a:pt x="4120" y="1643"/>
                    <a:pt x="2739" y="2858"/>
                    <a:pt x="2454" y="4453"/>
                  </a:cubicBezTo>
                  <a:cubicBezTo>
                    <a:pt x="2227" y="4334"/>
                    <a:pt x="1977" y="4275"/>
                    <a:pt x="1703" y="4275"/>
                  </a:cubicBezTo>
                  <a:cubicBezTo>
                    <a:pt x="846" y="4275"/>
                    <a:pt x="144" y="4894"/>
                    <a:pt x="1" y="5703"/>
                  </a:cubicBezTo>
                  <a:lnTo>
                    <a:pt x="22349" y="5703"/>
                  </a:lnTo>
                  <a:cubicBezTo>
                    <a:pt x="22349" y="4370"/>
                    <a:pt x="21265" y="3286"/>
                    <a:pt x="19932" y="3286"/>
                  </a:cubicBezTo>
                  <a:cubicBezTo>
                    <a:pt x="19599" y="3286"/>
                    <a:pt x="19277" y="3346"/>
                    <a:pt x="18979" y="3477"/>
                  </a:cubicBezTo>
                  <a:cubicBezTo>
                    <a:pt x="18598" y="2084"/>
                    <a:pt x="17324" y="1072"/>
                    <a:pt x="15812" y="1072"/>
                  </a:cubicBezTo>
                  <a:cubicBezTo>
                    <a:pt x="15181" y="1072"/>
                    <a:pt x="14586" y="1250"/>
                    <a:pt x="14074" y="1572"/>
                  </a:cubicBezTo>
                  <a:cubicBezTo>
                    <a:pt x="13443" y="619"/>
                    <a:pt x="12479" y="0"/>
                    <a:pt x="1137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7"/>
            <p:cNvSpPr/>
            <p:nvPr/>
          </p:nvSpPr>
          <p:spPr>
            <a:xfrm>
              <a:off x="4967575" y="2996275"/>
              <a:ext cx="833750" cy="212550"/>
            </a:xfrm>
            <a:custGeom>
              <a:rect b="b" l="l" r="r" t="t"/>
              <a:pathLst>
                <a:path extrusionOk="0" h="8502" w="33350">
                  <a:moveTo>
                    <a:pt x="16978" y="0"/>
                  </a:moveTo>
                  <a:cubicBezTo>
                    <a:pt x="14800" y="0"/>
                    <a:pt x="12942" y="1608"/>
                    <a:pt x="12204" y="3882"/>
                  </a:cubicBezTo>
                  <a:cubicBezTo>
                    <a:pt x="11287" y="2989"/>
                    <a:pt x="10037" y="2441"/>
                    <a:pt x="8656" y="2441"/>
                  </a:cubicBezTo>
                  <a:cubicBezTo>
                    <a:pt x="6168" y="2441"/>
                    <a:pt x="4096" y="4251"/>
                    <a:pt x="3679" y="6632"/>
                  </a:cubicBezTo>
                  <a:cubicBezTo>
                    <a:pt x="3334" y="6465"/>
                    <a:pt x="2953" y="6358"/>
                    <a:pt x="2548" y="6358"/>
                  </a:cubicBezTo>
                  <a:cubicBezTo>
                    <a:pt x="1274" y="6358"/>
                    <a:pt x="214" y="7287"/>
                    <a:pt x="0" y="8501"/>
                  </a:cubicBezTo>
                  <a:lnTo>
                    <a:pt x="33349" y="8501"/>
                  </a:lnTo>
                  <a:cubicBezTo>
                    <a:pt x="33349" y="6501"/>
                    <a:pt x="31730" y="4882"/>
                    <a:pt x="29730" y="4882"/>
                  </a:cubicBezTo>
                  <a:cubicBezTo>
                    <a:pt x="29230" y="4882"/>
                    <a:pt x="28754" y="4989"/>
                    <a:pt x="28313" y="5179"/>
                  </a:cubicBezTo>
                  <a:cubicBezTo>
                    <a:pt x="27742" y="3108"/>
                    <a:pt x="25849" y="1584"/>
                    <a:pt x="23586" y="1584"/>
                  </a:cubicBezTo>
                  <a:cubicBezTo>
                    <a:pt x="22634" y="1584"/>
                    <a:pt x="21753" y="1858"/>
                    <a:pt x="21003" y="2334"/>
                  </a:cubicBezTo>
                  <a:cubicBezTo>
                    <a:pt x="20062" y="917"/>
                    <a:pt x="18610" y="0"/>
                    <a:pt x="16978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7"/>
            <p:cNvSpPr/>
            <p:nvPr/>
          </p:nvSpPr>
          <p:spPr>
            <a:xfrm>
              <a:off x="5471500" y="2831950"/>
              <a:ext cx="195575" cy="150950"/>
            </a:xfrm>
            <a:custGeom>
              <a:rect b="b" l="l" r="r" t="t"/>
              <a:pathLst>
                <a:path extrusionOk="0" h="6038" w="7823">
                  <a:moveTo>
                    <a:pt x="1715" y="1"/>
                  </a:moveTo>
                  <a:lnTo>
                    <a:pt x="0" y="287"/>
                  </a:lnTo>
                  <a:lnTo>
                    <a:pt x="6132" y="6037"/>
                  </a:lnTo>
                  <a:lnTo>
                    <a:pt x="7823" y="5847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7"/>
            <p:cNvSpPr/>
            <p:nvPr/>
          </p:nvSpPr>
          <p:spPr>
            <a:xfrm>
              <a:off x="5373875" y="2839100"/>
              <a:ext cx="263450" cy="441150"/>
            </a:xfrm>
            <a:custGeom>
              <a:rect b="b" l="l" r="r" t="t"/>
              <a:pathLst>
                <a:path extrusionOk="0" h="17646" w="10538">
                  <a:moveTo>
                    <a:pt x="4917" y="1"/>
                  </a:moveTo>
                  <a:lnTo>
                    <a:pt x="0" y="6323"/>
                  </a:lnTo>
                  <a:lnTo>
                    <a:pt x="0" y="17646"/>
                  </a:lnTo>
                  <a:lnTo>
                    <a:pt x="10537" y="15919"/>
                  </a:lnTo>
                  <a:lnTo>
                    <a:pt x="10537" y="5180"/>
                  </a:lnTo>
                  <a:lnTo>
                    <a:pt x="4917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7"/>
            <p:cNvSpPr/>
            <p:nvPr/>
          </p:nvSpPr>
          <p:spPr>
            <a:xfrm>
              <a:off x="5373875" y="2839100"/>
              <a:ext cx="263450" cy="441150"/>
            </a:xfrm>
            <a:custGeom>
              <a:rect b="b" l="l" r="r" t="t"/>
              <a:pathLst>
                <a:path extrusionOk="0" h="17646" w="10538">
                  <a:moveTo>
                    <a:pt x="4917" y="1"/>
                  </a:moveTo>
                  <a:lnTo>
                    <a:pt x="0" y="6323"/>
                  </a:lnTo>
                  <a:lnTo>
                    <a:pt x="0" y="17646"/>
                  </a:lnTo>
                  <a:lnTo>
                    <a:pt x="10537" y="15919"/>
                  </a:lnTo>
                  <a:lnTo>
                    <a:pt x="10537" y="5180"/>
                  </a:lnTo>
                  <a:lnTo>
                    <a:pt x="49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7"/>
            <p:cNvSpPr/>
            <p:nvPr/>
          </p:nvSpPr>
          <p:spPr>
            <a:xfrm>
              <a:off x="5155100" y="2954300"/>
              <a:ext cx="218800" cy="324475"/>
            </a:xfrm>
            <a:custGeom>
              <a:rect b="b" l="l" r="r" t="t"/>
              <a:pathLst>
                <a:path extrusionOk="0" h="12979" w="8752">
                  <a:moveTo>
                    <a:pt x="0" y="0"/>
                  </a:moveTo>
                  <a:lnTo>
                    <a:pt x="0" y="10680"/>
                  </a:lnTo>
                  <a:lnTo>
                    <a:pt x="8751" y="12978"/>
                  </a:lnTo>
                  <a:lnTo>
                    <a:pt x="8751" y="20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7"/>
            <p:cNvSpPr/>
            <p:nvPr/>
          </p:nvSpPr>
          <p:spPr>
            <a:xfrm>
              <a:off x="5125325" y="2839100"/>
              <a:ext cx="389050" cy="206600"/>
            </a:xfrm>
            <a:custGeom>
              <a:rect b="b" l="l" r="r" t="t"/>
              <a:pathLst>
                <a:path extrusionOk="0" h="8264" w="15562">
                  <a:moveTo>
                    <a:pt x="15562" y="1"/>
                  </a:moveTo>
                  <a:lnTo>
                    <a:pt x="0" y="5763"/>
                  </a:lnTo>
                  <a:lnTo>
                    <a:pt x="0" y="6049"/>
                  </a:lnTo>
                  <a:lnTo>
                    <a:pt x="9978" y="8264"/>
                  </a:lnTo>
                  <a:lnTo>
                    <a:pt x="15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7"/>
            <p:cNvSpPr/>
            <p:nvPr/>
          </p:nvSpPr>
          <p:spPr>
            <a:xfrm>
              <a:off x="5125325" y="2804875"/>
              <a:ext cx="389050" cy="233675"/>
            </a:xfrm>
            <a:custGeom>
              <a:rect b="b" l="l" r="r" t="t"/>
              <a:pathLst>
                <a:path extrusionOk="0" h="9347" w="15562">
                  <a:moveTo>
                    <a:pt x="6251" y="1"/>
                  </a:moveTo>
                  <a:lnTo>
                    <a:pt x="0" y="7132"/>
                  </a:lnTo>
                  <a:lnTo>
                    <a:pt x="9978" y="9347"/>
                  </a:lnTo>
                  <a:lnTo>
                    <a:pt x="15562" y="1084"/>
                  </a:lnTo>
                  <a:lnTo>
                    <a:pt x="62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7"/>
            <p:cNvSpPr/>
            <p:nvPr/>
          </p:nvSpPr>
          <p:spPr>
            <a:xfrm>
              <a:off x="5173250" y="3046875"/>
              <a:ext cx="36325" cy="88125"/>
            </a:xfrm>
            <a:custGeom>
              <a:rect b="b" l="l" r="r" t="t"/>
              <a:pathLst>
                <a:path extrusionOk="0" h="3525" w="1453">
                  <a:moveTo>
                    <a:pt x="0" y="0"/>
                  </a:moveTo>
                  <a:lnTo>
                    <a:pt x="0" y="3203"/>
                  </a:lnTo>
                  <a:lnTo>
                    <a:pt x="1453" y="3525"/>
                  </a:lnTo>
                  <a:lnTo>
                    <a:pt x="1453" y="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57"/>
            <p:cNvSpPr/>
            <p:nvPr/>
          </p:nvSpPr>
          <p:spPr>
            <a:xfrm>
              <a:off x="5310475" y="3080500"/>
              <a:ext cx="36325" cy="87850"/>
            </a:xfrm>
            <a:custGeom>
              <a:rect b="b" l="l" r="r" t="t"/>
              <a:pathLst>
                <a:path extrusionOk="0" h="3514" w="1453">
                  <a:moveTo>
                    <a:pt x="0" y="1"/>
                  </a:moveTo>
                  <a:lnTo>
                    <a:pt x="0" y="3203"/>
                  </a:lnTo>
                  <a:lnTo>
                    <a:pt x="1453" y="3513"/>
                  </a:lnTo>
                  <a:lnTo>
                    <a:pt x="1453" y="3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7"/>
            <p:cNvSpPr/>
            <p:nvPr/>
          </p:nvSpPr>
          <p:spPr>
            <a:xfrm>
              <a:off x="5242900" y="3066825"/>
              <a:ext cx="36325" cy="187250"/>
            </a:xfrm>
            <a:custGeom>
              <a:rect b="b" l="l" r="r" t="t"/>
              <a:pathLst>
                <a:path extrusionOk="0" h="7490" w="1453">
                  <a:moveTo>
                    <a:pt x="0" y="0"/>
                  </a:moveTo>
                  <a:lnTo>
                    <a:pt x="0" y="7084"/>
                  </a:lnTo>
                  <a:lnTo>
                    <a:pt x="1453" y="7489"/>
                  </a:lnTo>
                  <a:lnTo>
                    <a:pt x="1453" y="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7"/>
            <p:cNvSpPr/>
            <p:nvPr/>
          </p:nvSpPr>
          <p:spPr>
            <a:xfrm>
              <a:off x="5442625" y="2976325"/>
              <a:ext cx="57775" cy="72050"/>
            </a:xfrm>
            <a:custGeom>
              <a:rect b="b" l="l" r="r" t="t"/>
              <a:pathLst>
                <a:path extrusionOk="0" h="2882" w="2311">
                  <a:moveTo>
                    <a:pt x="2310" y="1"/>
                  </a:moveTo>
                  <a:lnTo>
                    <a:pt x="0" y="524"/>
                  </a:lnTo>
                  <a:lnTo>
                    <a:pt x="0" y="2882"/>
                  </a:lnTo>
                  <a:lnTo>
                    <a:pt x="2310" y="2358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7"/>
            <p:cNvSpPr/>
            <p:nvPr/>
          </p:nvSpPr>
          <p:spPr>
            <a:xfrm>
              <a:off x="5442625" y="3070975"/>
              <a:ext cx="151525" cy="89325"/>
            </a:xfrm>
            <a:custGeom>
              <a:rect b="b" l="l" r="r" t="t"/>
              <a:pathLst>
                <a:path extrusionOk="0" h="3573" w="6061">
                  <a:moveTo>
                    <a:pt x="6061" y="1"/>
                  </a:moveTo>
                  <a:lnTo>
                    <a:pt x="0" y="1215"/>
                  </a:lnTo>
                  <a:lnTo>
                    <a:pt x="0" y="3573"/>
                  </a:lnTo>
                  <a:lnTo>
                    <a:pt x="6061" y="2358"/>
                  </a:lnTo>
                  <a:lnTo>
                    <a:pt x="6061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7"/>
            <p:cNvSpPr/>
            <p:nvPr/>
          </p:nvSpPr>
          <p:spPr>
            <a:xfrm>
              <a:off x="5521800" y="2962050"/>
              <a:ext cx="57475" cy="71750"/>
            </a:xfrm>
            <a:custGeom>
              <a:rect b="b" l="l" r="r" t="t"/>
              <a:pathLst>
                <a:path extrusionOk="0" h="2870" w="2299">
                  <a:moveTo>
                    <a:pt x="2298" y="0"/>
                  </a:moveTo>
                  <a:lnTo>
                    <a:pt x="1" y="512"/>
                  </a:lnTo>
                  <a:lnTo>
                    <a:pt x="1" y="2869"/>
                  </a:lnTo>
                  <a:lnTo>
                    <a:pt x="2298" y="2357"/>
                  </a:lnTo>
                  <a:lnTo>
                    <a:pt x="2298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7"/>
            <p:cNvSpPr/>
            <p:nvPr/>
          </p:nvSpPr>
          <p:spPr>
            <a:xfrm>
              <a:off x="6198075" y="2817075"/>
              <a:ext cx="238450" cy="125350"/>
            </a:xfrm>
            <a:custGeom>
              <a:rect b="b" l="l" r="r" t="t"/>
              <a:pathLst>
                <a:path extrusionOk="0" h="5014" w="9538">
                  <a:moveTo>
                    <a:pt x="2096" y="1"/>
                  </a:moveTo>
                  <a:lnTo>
                    <a:pt x="1" y="239"/>
                  </a:lnTo>
                  <a:lnTo>
                    <a:pt x="7478" y="5013"/>
                  </a:lnTo>
                  <a:lnTo>
                    <a:pt x="9537" y="4847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57"/>
            <p:cNvSpPr/>
            <p:nvPr/>
          </p:nvSpPr>
          <p:spPr>
            <a:xfrm>
              <a:off x="6079025" y="2823025"/>
              <a:ext cx="321475" cy="366450"/>
            </a:xfrm>
            <a:custGeom>
              <a:rect b="b" l="l" r="r" t="t"/>
              <a:pathLst>
                <a:path extrusionOk="0" h="14658" w="12859">
                  <a:moveTo>
                    <a:pt x="6001" y="1"/>
                  </a:moveTo>
                  <a:lnTo>
                    <a:pt x="0" y="5251"/>
                  </a:lnTo>
                  <a:lnTo>
                    <a:pt x="0" y="14657"/>
                  </a:lnTo>
                  <a:lnTo>
                    <a:pt x="12859" y="13217"/>
                  </a:lnTo>
                  <a:lnTo>
                    <a:pt x="12859" y="4299"/>
                  </a:lnTo>
                  <a:lnTo>
                    <a:pt x="6001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57"/>
            <p:cNvSpPr/>
            <p:nvPr/>
          </p:nvSpPr>
          <p:spPr>
            <a:xfrm>
              <a:off x="6079025" y="2823025"/>
              <a:ext cx="321475" cy="366450"/>
            </a:xfrm>
            <a:custGeom>
              <a:rect b="b" l="l" r="r" t="t"/>
              <a:pathLst>
                <a:path extrusionOk="0" h="14658" w="12859">
                  <a:moveTo>
                    <a:pt x="6001" y="1"/>
                  </a:moveTo>
                  <a:lnTo>
                    <a:pt x="0" y="5251"/>
                  </a:lnTo>
                  <a:lnTo>
                    <a:pt x="0" y="14657"/>
                  </a:lnTo>
                  <a:lnTo>
                    <a:pt x="12859" y="13217"/>
                  </a:lnTo>
                  <a:lnTo>
                    <a:pt x="12859" y="4299"/>
                  </a:lnTo>
                  <a:lnTo>
                    <a:pt x="60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7"/>
            <p:cNvSpPr/>
            <p:nvPr/>
          </p:nvSpPr>
          <p:spPr>
            <a:xfrm>
              <a:off x="5812025" y="2918575"/>
              <a:ext cx="267000" cy="269700"/>
            </a:xfrm>
            <a:custGeom>
              <a:rect b="b" l="l" r="r" t="t"/>
              <a:pathLst>
                <a:path extrusionOk="0" h="10788" w="10680">
                  <a:moveTo>
                    <a:pt x="0" y="1"/>
                  </a:moveTo>
                  <a:lnTo>
                    <a:pt x="0" y="8871"/>
                  </a:lnTo>
                  <a:lnTo>
                    <a:pt x="10680" y="10788"/>
                  </a:lnTo>
                  <a:lnTo>
                    <a:pt x="10680" y="16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7"/>
            <p:cNvSpPr/>
            <p:nvPr/>
          </p:nvSpPr>
          <p:spPr>
            <a:xfrm>
              <a:off x="5775700" y="2823025"/>
              <a:ext cx="474775" cy="171475"/>
            </a:xfrm>
            <a:custGeom>
              <a:rect b="b" l="l" r="r" t="t"/>
              <a:pathLst>
                <a:path extrusionOk="0" h="6859" w="18991">
                  <a:moveTo>
                    <a:pt x="18991" y="1"/>
                  </a:moveTo>
                  <a:lnTo>
                    <a:pt x="1" y="4787"/>
                  </a:lnTo>
                  <a:lnTo>
                    <a:pt x="1" y="5025"/>
                  </a:lnTo>
                  <a:lnTo>
                    <a:pt x="12181" y="6859"/>
                  </a:lnTo>
                  <a:lnTo>
                    <a:pt x="189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57"/>
            <p:cNvSpPr/>
            <p:nvPr/>
          </p:nvSpPr>
          <p:spPr>
            <a:xfrm>
              <a:off x="5775700" y="2794750"/>
              <a:ext cx="474775" cy="193800"/>
            </a:xfrm>
            <a:custGeom>
              <a:rect b="b" l="l" r="r" t="t"/>
              <a:pathLst>
                <a:path extrusionOk="0" h="7752" w="18991">
                  <a:moveTo>
                    <a:pt x="7621" y="1"/>
                  </a:moveTo>
                  <a:lnTo>
                    <a:pt x="1" y="5918"/>
                  </a:lnTo>
                  <a:lnTo>
                    <a:pt x="12181" y="7752"/>
                  </a:lnTo>
                  <a:lnTo>
                    <a:pt x="18991" y="894"/>
                  </a:lnTo>
                  <a:lnTo>
                    <a:pt x="76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7"/>
            <p:cNvSpPr/>
            <p:nvPr/>
          </p:nvSpPr>
          <p:spPr>
            <a:xfrm>
              <a:off x="5834050" y="2995675"/>
              <a:ext cx="44375" cy="78900"/>
            </a:xfrm>
            <a:custGeom>
              <a:rect b="b" l="l" r="r" t="t"/>
              <a:pathLst>
                <a:path extrusionOk="0" h="3156" w="1775">
                  <a:moveTo>
                    <a:pt x="0" y="0"/>
                  </a:moveTo>
                  <a:lnTo>
                    <a:pt x="0" y="2894"/>
                  </a:lnTo>
                  <a:lnTo>
                    <a:pt x="1774" y="3156"/>
                  </a:lnTo>
                  <a:lnTo>
                    <a:pt x="1774" y="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7"/>
            <p:cNvSpPr/>
            <p:nvPr/>
          </p:nvSpPr>
          <p:spPr>
            <a:xfrm>
              <a:off x="6001625" y="3023350"/>
              <a:ext cx="44375" cy="79200"/>
            </a:xfrm>
            <a:custGeom>
              <a:rect b="b" l="l" r="r" t="t"/>
              <a:pathLst>
                <a:path extrusionOk="0" h="3168" w="1775">
                  <a:moveTo>
                    <a:pt x="0" y="1"/>
                  </a:moveTo>
                  <a:lnTo>
                    <a:pt x="0" y="2906"/>
                  </a:lnTo>
                  <a:lnTo>
                    <a:pt x="1774" y="3168"/>
                  </a:lnTo>
                  <a:lnTo>
                    <a:pt x="1774" y="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7"/>
            <p:cNvSpPr/>
            <p:nvPr/>
          </p:nvSpPr>
          <p:spPr>
            <a:xfrm>
              <a:off x="5919175" y="3012050"/>
              <a:ext cx="44375" cy="155400"/>
            </a:xfrm>
            <a:custGeom>
              <a:rect b="b" l="l" r="r" t="t"/>
              <a:pathLst>
                <a:path extrusionOk="0" h="6216" w="1775">
                  <a:moveTo>
                    <a:pt x="0" y="0"/>
                  </a:moveTo>
                  <a:lnTo>
                    <a:pt x="0" y="5882"/>
                  </a:lnTo>
                  <a:lnTo>
                    <a:pt x="1774" y="6215"/>
                  </a:lnTo>
                  <a:lnTo>
                    <a:pt x="1774" y="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7"/>
            <p:cNvSpPr/>
            <p:nvPr/>
          </p:nvSpPr>
          <p:spPr>
            <a:xfrm>
              <a:off x="6135575" y="3015625"/>
              <a:ext cx="52700" cy="73525"/>
            </a:xfrm>
            <a:custGeom>
              <a:rect b="b" l="l" r="r" t="t"/>
              <a:pathLst>
                <a:path extrusionOk="0" h="2941" w="2108">
                  <a:moveTo>
                    <a:pt x="2108" y="0"/>
                  </a:moveTo>
                  <a:lnTo>
                    <a:pt x="0" y="286"/>
                  </a:lnTo>
                  <a:lnTo>
                    <a:pt x="0" y="2941"/>
                  </a:lnTo>
                  <a:lnTo>
                    <a:pt x="2108" y="2655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7"/>
            <p:cNvSpPr/>
            <p:nvPr/>
          </p:nvSpPr>
          <p:spPr>
            <a:xfrm>
              <a:off x="6225750" y="3004300"/>
              <a:ext cx="52725" cy="73550"/>
            </a:xfrm>
            <a:custGeom>
              <a:rect b="b" l="l" r="r" t="t"/>
              <a:pathLst>
                <a:path extrusionOk="0" h="2942" w="2109">
                  <a:moveTo>
                    <a:pt x="2108" y="1"/>
                  </a:moveTo>
                  <a:lnTo>
                    <a:pt x="1" y="286"/>
                  </a:lnTo>
                  <a:lnTo>
                    <a:pt x="1" y="2942"/>
                  </a:lnTo>
                  <a:lnTo>
                    <a:pt x="2108" y="2656"/>
                  </a:lnTo>
                  <a:lnTo>
                    <a:pt x="210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7"/>
            <p:cNvSpPr/>
            <p:nvPr/>
          </p:nvSpPr>
          <p:spPr>
            <a:xfrm>
              <a:off x="6310875" y="2994775"/>
              <a:ext cx="52725" cy="73550"/>
            </a:xfrm>
            <a:custGeom>
              <a:rect b="b" l="l" r="r" t="t"/>
              <a:pathLst>
                <a:path extrusionOk="0" h="2942" w="2109">
                  <a:moveTo>
                    <a:pt x="2108" y="1"/>
                  </a:moveTo>
                  <a:lnTo>
                    <a:pt x="1" y="286"/>
                  </a:lnTo>
                  <a:lnTo>
                    <a:pt x="1" y="2942"/>
                  </a:lnTo>
                  <a:lnTo>
                    <a:pt x="2108" y="2656"/>
                  </a:lnTo>
                  <a:lnTo>
                    <a:pt x="210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7"/>
            <p:cNvSpPr/>
            <p:nvPr/>
          </p:nvSpPr>
          <p:spPr>
            <a:xfrm>
              <a:off x="5982875" y="3122475"/>
              <a:ext cx="353325" cy="90225"/>
            </a:xfrm>
            <a:custGeom>
              <a:rect b="b" l="l" r="r" t="t"/>
              <a:pathLst>
                <a:path extrusionOk="0" h="3609" w="14133">
                  <a:moveTo>
                    <a:pt x="7192" y="0"/>
                  </a:moveTo>
                  <a:cubicBezTo>
                    <a:pt x="6275" y="0"/>
                    <a:pt x="5489" y="679"/>
                    <a:pt x="5168" y="1644"/>
                  </a:cubicBezTo>
                  <a:cubicBezTo>
                    <a:pt x="4787" y="1263"/>
                    <a:pt x="4251" y="1036"/>
                    <a:pt x="3667" y="1036"/>
                  </a:cubicBezTo>
                  <a:cubicBezTo>
                    <a:pt x="2608" y="1036"/>
                    <a:pt x="1727" y="1798"/>
                    <a:pt x="1548" y="2810"/>
                  </a:cubicBezTo>
                  <a:cubicBezTo>
                    <a:pt x="1405" y="2739"/>
                    <a:pt x="1250" y="2691"/>
                    <a:pt x="1072" y="2691"/>
                  </a:cubicBezTo>
                  <a:cubicBezTo>
                    <a:pt x="536" y="2691"/>
                    <a:pt x="84" y="3084"/>
                    <a:pt x="0" y="3608"/>
                  </a:cubicBezTo>
                  <a:lnTo>
                    <a:pt x="14133" y="3608"/>
                  </a:lnTo>
                  <a:cubicBezTo>
                    <a:pt x="14133" y="3608"/>
                    <a:pt x="14133" y="3596"/>
                    <a:pt x="14133" y="3596"/>
                  </a:cubicBezTo>
                  <a:cubicBezTo>
                    <a:pt x="14133" y="2751"/>
                    <a:pt x="13454" y="2072"/>
                    <a:pt x="12609" y="2072"/>
                  </a:cubicBezTo>
                  <a:cubicBezTo>
                    <a:pt x="12395" y="2072"/>
                    <a:pt x="12192" y="2120"/>
                    <a:pt x="12002" y="2191"/>
                  </a:cubicBezTo>
                  <a:cubicBezTo>
                    <a:pt x="11752" y="1322"/>
                    <a:pt x="10954" y="667"/>
                    <a:pt x="10002" y="667"/>
                  </a:cubicBezTo>
                  <a:cubicBezTo>
                    <a:pt x="9597" y="667"/>
                    <a:pt x="9216" y="786"/>
                    <a:pt x="8906" y="989"/>
                  </a:cubicBezTo>
                  <a:cubicBezTo>
                    <a:pt x="8501" y="381"/>
                    <a:pt x="7882" y="0"/>
                    <a:pt x="7192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7"/>
            <p:cNvSpPr/>
            <p:nvPr/>
          </p:nvSpPr>
          <p:spPr>
            <a:xfrm>
              <a:off x="6149550" y="3167425"/>
              <a:ext cx="285175" cy="72950"/>
            </a:xfrm>
            <a:custGeom>
              <a:rect b="b" l="l" r="r" t="t"/>
              <a:pathLst>
                <a:path extrusionOk="0" h="2918" w="11407">
                  <a:moveTo>
                    <a:pt x="5811" y="0"/>
                  </a:moveTo>
                  <a:cubicBezTo>
                    <a:pt x="5061" y="0"/>
                    <a:pt x="4430" y="560"/>
                    <a:pt x="4168" y="1334"/>
                  </a:cubicBezTo>
                  <a:cubicBezTo>
                    <a:pt x="3858" y="1024"/>
                    <a:pt x="3430" y="834"/>
                    <a:pt x="2965" y="834"/>
                  </a:cubicBezTo>
                  <a:cubicBezTo>
                    <a:pt x="2108" y="834"/>
                    <a:pt x="1394" y="1453"/>
                    <a:pt x="1251" y="2274"/>
                  </a:cubicBezTo>
                  <a:cubicBezTo>
                    <a:pt x="1132" y="2215"/>
                    <a:pt x="1013" y="2179"/>
                    <a:pt x="870" y="2179"/>
                  </a:cubicBezTo>
                  <a:cubicBezTo>
                    <a:pt x="429" y="2179"/>
                    <a:pt x="72" y="2501"/>
                    <a:pt x="1" y="2917"/>
                  </a:cubicBezTo>
                  <a:lnTo>
                    <a:pt x="11407" y="2917"/>
                  </a:lnTo>
                  <a:cubicBezTo>
                    <a:pt x="11407" y="2917"/>
                    <a:pt x="11407" y="2917"/>
                    <a:pt x="11407" y="2905"/>
                  </a:cubicBezTo>
                  <a:cubicBezTo>
                    <a:pt x="11407" y="2227"/>
                    <a:pt x="10859" y="1679"/>
                    <a:pt x="10169" y="1679"/>
                  </a:cubicBezTo>
                  <a:cubicBezTo>
                    <a:pt x="10002" y="1679"/>
                    <a:pt x="9835" y="1715"/>
                    <a:pt x="9681" y="1774"/>
                  </a:cubicBezTo>
                  <a:cubicBezTo>
                    <a:pt x="9490" y="1072"/>
                    <a:pt x="8835" y="548"/>
                    <a:pt x="8073" y="548"/>
                  </a:cubicBezTo>
                  <a:cubicBezTo>
                    <a:pt x="7740" y="548"/>
                    <a:pt x="7442" y="643"/>
                    <a:pt x="7180" y="798"/>
                  </a:cubicBezTo>
                  <a:cubicBezTo>
                    <a:pt x="6859" y="310"/>
                    <a:pt x="6371" y="0"/>
                    <a:pt x="5811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7"/>
            <p:cNvSpPr/>
            <p:nvPr/>
          </p:nvSpPr>
          <p:spPr>
            <a:xfrm>
              <a:off x="3146200" y="3199875"/>
              <a:ext cx="613200" cy="156575"/>
            </a:xfrm>
            <a:custGeom>
              <a:rect b="b" l="l" r="r" t="t"/>
              <a:pathLst>
                <a:path extrusionOk="0" h="6263" w="24528">
                  <a:moveTo>
                    <a:pt x="12478" y="0"/>
                  </a:moveTo>
                  <a:cubicBezTo>
                    <a:pt x="10883" y="0"/>
                    <a:pt x="9514" y="1191"/>
                    <a:pt x="8966" y="2858"/>
                  </a:cubicBezTo>
                  <a:cubicBezTo>
                    <a:pt x="8299" y="2203"/>
                    <a:pt x="7383" y="1798"/>
                    <a:pt x="6371" y="1798"/>
                  </a:cubicBezTo>
                  <a:cubicBezTo>
                    <a:pt x="4525" y="1798"/>
                    <a:pt x="3001" y="3131"/>
                    <a:pt x="2692" y="4882"/>
                  </a:cubicBezTo>
                  <a:cubicBezTo>
                    <a:pt x="2442" y="4763"/>
                    <a:pt x="2168" y="4679"/>
                    <a:pt x="1870" y="4679"/>
                  </a:cubicBezTo>
                  <a:cubicBezTo>
                    <a:pt x="929" y="4679"/>
                    <a:pt x="156" y="5358"/>
                    <a:pt x="1" y="6263"/>
                  </a:cubicBezTo>
                  <a:lnTo>
                    <a:pt x="24528" y="6263"/>
                  </a:lnTo>
                  <a:cubicBezTo>
                    <a:pt x="24528" y="6251"/>
                    <a:pt x="24528" y="6251"/>
                    <a:pt x="24528" y="6251"/>
                  </a:cubicBezTo>
                  <a:cubicBezTo>
                    <a:pt x="24528" y="4786"/>
                    <a:pt x="23337" y="3596"/>
                    <a:pt x="21873" y="3596"/>
                  </a:cubicBezTo>
                  <a:cubicBezTo>
                    <a:pt x="21503" y="3596"/>
                    <a:pt x="21146" y="3679"/>
                    <a:pt x="20825" y="3810"/>
                  </a:cubicBezTo>
                  <a:cubicBezTo>
                    <a:pt x="20396" y="2286"/>
                    <a:pt x="19003" y="1167"/>
                    <a:pt x="17348" y="1167"/>
                  </a:cubicBezTo>
                  <a:cubicBezTo>
                    <a:pt x="16646" y="1167"/>
                    <a:pt x="16003" y="1369"/>
                    <a:pt x="15443" y="1715"/>
                  </a:cubicBezTo>
                  <a:cubicBezTo>
                    <a:pt x="14753" y="667"/>
                    <a:pt x="13681" y="0"/>
                    <a:pt x="12478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7"/>
            <p:cNvSpPr/>
            <p:nvPr/>
          </p:nvSpPr>
          <p:spPr>
            <a:xfrm>
              <a:off x="3404875" y="2910250"/>
              <a:ext cx="130975" cy="175050"/>
            </a:xfrm>
            <a:custGeom>
              <a:rect b="b" l="l" r="r" t="t"/>
              <a:pathLst>
                <a:path extrusionOk="0" h="7002" w="5239">
                  <a:moveTo>
                    <a:pt x="5239" y="0"/>
                  </a:moveTo>
                  <a:lnTo>
                    <a:pt x="0" y="7001"/>
                  </a:lnTo>
                  <a:lnTo>
                    <a:pt x="4906" y="6870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7"/>
            <p:cNvSpPr/>
            <p:nvPr/>
          </p:nvSpPr>
          <p:spPr>
            <a:xfrm>
              <a:off x="3633175" y="3064725"/>
              <a:ext cx="570625" cy="375375"/>
            </a:xfrm>
            <a:custGeom>
              <a:rect b="b" l="l" r="r" t="t"/>
              <a:pathLst>
                <a:path extrusionOk="0" h="15015" w="22825">
                  <a:moveTo>
                    <a:pt x="22825" y="1"/>
                  </a:moveTo>
                  <a:lnTo>
                    <a:pt x="0" y="2811"/>
                  </a:lnTo>
                  <a:lnTo>
                    <a:pt x="0" y="15014"/>
                  </a:lnTo>
                  <a:lnTo>
                    <a:pt x="22825" y="12205"/>
                  </a:lnTo>
                  <a:lnTo>
                    <a:pt x="22825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7"/>
            <p:cNvSpPr/>
            <p:nvPr/>
          </p:nvSpPr>
          <p:spPr>
            <a:xfrm>
              <a:off x="3434050" y="2910250"/>
              <a:ext cx="199150" cy="529850"/>
            </a:xfrm>
            <a:custGeom>
              <a:rect b="b" l="l" r="r" t="t"/>
              <a:pathLst>
                <a:path extrusionOk="0" h="21194" w="7966">
                  <a:moveTo>
                    <a:pt x="4072" y="0"/>
                  </a:moveTo>
                  <a:lnTo>
                    <a:pt x="0" y="6799"/>
                  </a:lnTo>
                  <a:lnTo>
                    <a:pt x="0" y="17598"/>
                  </a:lnTo>
                  <a:lnTo>
                    <a:pt x="7965" y="21193"/>
                  </a:lnTo>
                  <a:lnTo>
                    <a:pt x="7965" y="8990"/>
                  </a:lnTo>
                  <a:lnTo>
                    <a:pt x="40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7"/>
            <p:cNvSpPr/>
            <p:nvPr/>
          </p:nvSpPr>
          <p:spPr>
            <a:xfrm>
              <a:off x="3633175" y="3064725"/>
              <a:ext cx="570625" cy="375375"/>
            </a:xfrm>
            <a:custGeom>
              <a:rect b="b" l="l" r="r" t="t"/>
              <a:pathLst>
                <a:path extrusionOk="0" h="15015" w="22825">
                  <a:moveTo>
                    <a:pt x="22825" y="1"/>
                  </a:moveTo>
                  <a:lnTo>
                    <a:pt x="0" y="2811"/>
                  </a:lnTo>
                  <a:lnTo>
                    <a:pt x="0" y="15014"/>
                  </a:lnTo>
                  <a:lnTo>
                    <a:pt x="22825" y="12205"/>
                  </a:lnTo>
                  <a:lnTo>
                    <a:pt x="228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7"/>
            <p:cNvSpPr/>
            <p:nvPr/>
          </p:nvSpPr>
          <p:spPr>
            <a:xfrm>
              <a:off x="3535850" y="2910250"/>
              <a:ext cx="705750" cy="244700"/>
            </a:xfrm>
            <a:custGeom>
              <a:rect b="b" l="l" r="r" t="t"/>
              <a:pathLst>
                <a:path extrusionOk="0" h="9788" w="28230">
                  <a:moveTo>
                    <a:pt x="0" y="0"/>
                  </a:moveTo>
                  <a:lnTo>
                    <a:pt x="3858" y="9787"/>
                  </a:lnTo>
                  <a:lnTo>
                    <a:pt x="28230" y="7227"/>
                  </a:lnTo>
                  <a:lnTo>
                    <a:pt x="28230" y="68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7"/>
            <p:cNvSpPr/>
            <p:nvPr/>
          </p:nvSpPr>
          <p:spPr>
            <a:xfrm>
              <a:off x="3747475" y="3201950"/>
              <a:ext cx="73550" cy="119675"/>
            </a:xfrm>
            <a:custGeom>
              <a:rect b="b" l="l" r="r" t="t"/>
              <a:pathLst>
                <a:path extrusionOk="0" h="4787" w="2942">
                  <a:moveTo>
                    <a:pt x="2941" y="0"/>
                  </a:moveTo>
                  <a:lnTo>
                    <a:pt x="0" y="274"/>
                  </a:lnTo>
                  <a:lnTo>
                    <a:pt x="0" y="4787"/>
                  </a:lnTo>
                  <a:lnTo>
                    <a:pt x="2941" y="4441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7"/>
            <p:cNvSpPr/>
            <p:nvPr/>
          </p:nvSpPr>
          <p:spPr>
            <a:xfrm>
              <a:off x="3881725" y="3192125"/>
              <a:ext cx="73525" cy="216425"/>
            </a:xfrm>
            <a:custGeom>
              <a:rect b="b" l="l" r="r" t="t"/>
              <a:pathLst>
                <a:path extrusionOk="0" h="8657" w="2941">
                  <a:moveTo>
                    <a:pt x="2941" y="1"/>
                  </a:moveTo>
                  <a:lnTo>
                    <a:pt x="0" y="274"/>
                  </a:lnTo>
                  <a:lnTo>
                    <a:pt x="0" y="8656"/>
                  </a:lnTo>
                  <a:lnTo>
                    <a:pt x="2941" y="8299"/>
                  </a:lnTo>
                  <a:lnTo>
                    <a:pt x="2941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7"/>
            <p:cNvSpPr/>
            <p:nvPr/>
          </p:nvSpPr>
          <p:spPr>
            <a:xfrm>
              <a:off x="4015950" y="3182300"/>
              <a:ext cx="73550" cy="119675"/>
            </a:xfrm>
            <a:custGeom>
              <a:rect b="b" l="l" r="r" t="t"/>
              <a:pathLst>
                <a:path extrusionOk="0" h="4787" w="2942">
                  <a:moveTo>
                    <a:pt x="2942" y="1"/>
                  </a:moveTo>
                  <a:lnTo>
                    <a:pt x="1" y="286"/>
                  </a:lnTo>
                  <a:lnTo>
                    <a:pt x="1" y="4787"/>
                  </a:lnTo>
                  <a:lnTo>
                    <a:pt x="2942" y="4442"/>
                  </a:lnTo>
                  <a:lnTo>
                    <a:pt x="2942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7"/>
            <p:cNvSpPr/>
            <p:nvPr/>
          </p:nvSpPr>
          <p:spPr>
            <a:xfrm>
              <a:off x="3487925" y="3140925"/>
              <a:ext cx="63425" cy="111050"/>
            </a:xfrm>
            <a:custGeom>
              <a:rect b="b" l="l" r="r" t="t"/>
              <a:pathLst>
                <a:path extrusionOk="0" h="4442" w="2537">
                  <a:moveTo>
                    <a:pt x="0" y="1"/>
                  </a:moveTo>
                  <a:lnTo>
                    <a:pt x="0" y="4049"/>
                  </a:lnTo>
                  <a:lnTo>
                    <a:pt x="2536" y="4442"/>
                  </a:lnTo>
                  <a:lnTo>
                    <a:pt x="2536" y="3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7"/>
            <p:cNvSpPr/>
            <p:nvPr/>
          </p:nvSpPr>
          <p:spPr>
            <a:xfrm>
              <a:off x="3535850" y="2866200"/>
              <a:ext cx="705750" cy="274750"/>
            </a:xfrm>
            <a:custGeom>
              <a:rect b="b" l="l" r="r" t="t"/>
              <a:pathLst>
                <a:path extrusionOk="0" h="10990" w="28230">
                  <a:moveTo>
                    <a:pt x="22253" y="0"/>
                  </a:moveTo>
                  <a:lnTo>
                    <a:pt x="0" y="1762"/>
                  </a:lnTo>
                  <a:lnTo>
                    <a:pt x="3893" y="10990"/>
                  </a:lnTo>
                  <a:lnTo>
                    <a:pt x="28230" y="8632"/>
                  </a:lnTo>
                  <a:lnTo>
                    <a:pt x="222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7"/>
            <p:cNvSpPr/>
            <p:nvPr/>
          </p:nvSpPr>
          <p:spPr>
            <a:xfrm>
              <a:off x="4027275" y="3230825"/>
              <a:ext cx="613200" cy="156575"/>
            </a:xfrm>
            <a:custGeom>
              <a:rect b="b" l="l" r="r" t="t"/>
              <a:pathLst>
                <a:path extrusionOk="0" h="6263" w="24528">
                  <a:moveTo>
                    <a:pt x="12478" y="0"/>
                  </a:moveTo>
                  <a:cubicBezTo>
                    <a:pt x="10883" y="0"/>
                    <a:pt x="9525" y="1191"/>
                    <a:pt x="8966" y="2858"/>
                  </a:cubicBezTo>
                  <a:cubicBezTo>
                    <a:pt x="8299" y="2203"/>
                    <a:pt x="7382" y="1798"/>
                    <a:pt x="6370" y="1798"/>
                  </a:cubicBezTo>
                  <a:cubicBezTo>
                    <a:pt x="4525" y="1798"/>
                    <a:pt x="3001" y="3132"/>
                    <a:pt x="2703" y="4882"/>
                  </a:cubicBezTo>
                  <a:cubicBezTo>
                    <a:pt x="2441" y="4763"/>
                    <a:pt x="2167" y="4679"/>
                    <a:pt x="1870" y="4679"/>
                  </a:cubicBezTo>
                  <a:cubicBezTo>
                    <a:pt x="929" y="4679"/>
                    <a:pt x="155" y="5358"/>
                    <a:pt x="0" y="6263"/>
                  </a:cubicBezTo>
                  <a:lnTo>
                    <a:pt x="24527" y="6263"/>
                  </a:lnTo>
                  <a:cubicBezTo>
                    <a:pt x="24527" y="6251"/>
                    <a:pt x="24527" y="6251"/>
                    <a:pt x="24527" y="6251"/>
                  </a:cubicBezTo>
                  <a:cubicBezTo>
                    <a:pt x="24527" y="4787"/>
                    <a:pt x="23336" y="3596"/>
                    <a:pt x="21872" y="3596"/>
                  </a:cubicBezTo>
                  <a:cubicBezTo>
                    <a:pt x="21503" y="3596"/>
                    <a:pt x="21146" y="3679"/>
                    <a:pt x="20824" y="3810"/>
                  </a:cubicBezTo>
                  <a:cubicBezTo>
                    <a:pt x="20408" y="2286"/>
                    <a:pt x="19015" y="1167"/>
                    <a:pt x="17348" y="1167"/>
                  </a:cubicBezTo>
                  <a:cubicBezTo>
                    <a:pt x="16645" y="1167"/>
                    <a:pt x="16002" y="1370"/>
                    <a:pt x="15443" y="1715"/>
                  </a:cubicBezTo>
                  <a:cubicBezTo>
                    <a:pt x="14752" y="667"/>
                    <a:pt x="13681" y="0"/>
                    <a:pt x="12478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7"/>
            <p:cNvSpPr/>
            <p:nvPr/>
          </p:nvSpPr>
          <p:spPr>
            <a:xfrm>
              <a:off x="4027275" y="3332625"/>
              <a:ext cx="386075" cy="98550"/>
            </a:xfrm>
            <a:custGeom>
              <a:rect b="b" l="l" r="r" t="t"/>
              <a:pathLst>
                <a:path extrusionOk="0" h="3942" w="15443">
                  <a:moveTo>
                    <a:pt x="7858" y="0"/>
                  </a:moveTo>
                  <a:cubicBezTo>
                    <a:pt x="6858" y="0"/>
                    <a:pt x="5989" y="750"/>
                    <a:pt x="5644" y="1798"/>
                  </a:cubicBezTo>
                  <a:cubicBezTo>
                    <a:pt x="5227" y="1393"/>
                    <a:pt x="4644" y="1131"/>
                    <a:pt x="4013" y="1131"/>
                  </a:cubicBezTo>
                  <a:cubicBezTo>
                    <a:pt x="2846" y="1131"/>
                    <a:pt x="1893" y="1977"/>
                    <a:pt x="1703" y="3072"/>
                  </a:cubicBezTo>
                  <a:cubicBezTo>
                    <a:pt x="1536" y="3001"/>
                    <a:pt x="1369" y="2953"/>
                    <a:pt x="1179" y="2953"/>
                  </a:cubicBezTo>
                  <a:cubicBezTo>
                    <a:pt x="584" y="2953"/>
                    <a:pt x="95" y="3382"/>
                    <a:pt x="0" y="3941"/>
                  </a:cubicBezTo>
                  <a:lnTo>
                    <a:pt x="15443" y="3941"/>
                  </a:lnTo>
                  <a:cubicBezTo>
                    <a:pt x="15443" y="3013"/>
                    <a:pt x="14693" y="2262"/>
                    <a:pt x="13776" y="2262"/>
                  </a:cubicBezTo>
                  <a:cubicBezTo>
                    <a:pt x="13538" y="2262"/>
                    <a:pt x="13311" y="2310"/>
                    <a:pt x="13121" y="2405"/>
                  </a:cubicBezTo>
                  <a:cubicBezTo>
                    <a:pt x="12847" y="1441"/>
                    <a:pt x="11966" y="738"/>
                    <a:pt x="10930" y="738"/>
                  </a:cubicBezTo>
                  <a:cubicBezTo>
                    <a:pt x="10490" y="738"/>
                    <a:pt x="10073" y="869"/>
                    <a:pt x="9728" y="1084"/>
                  </a:cubicBezTo>
                  <a:cubicBezTo>
                    <a:pt x="9287" y="429"/>
                    <a:pt x="8620" y="0"/>
                    <a:pt x="7858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7"/>
            <p:cNvSpPr/>
            <p:nvPr/>
          </p:nvSpPr>
          <p:spPr>
            <a:xfrm>
              <a:off x="6480550" y="1938400"/>
              <a:ext cx="32175" cy="1017700"/>
            </a:xfrm>
            <a:custGeom>
              <a:rect b="b" l="l" r="r" t="t"/>
              <a:pathLst>
                <a:path extrusionOk="0" h="40708" w="1287">
                  <a:moveTo>
                    <a:pt x="1" y="1"/>
                  </a:moveTo>
                  <a:lnTo>
                    <a:pt x="1" y="40708"/>
                  </a:lnTo>
                  <a:lnTo>
                    <a:pt x="1286" y="40708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7"/>
            <p:cNvSpPr/>
            <p:nvPr/>
          </p:nvSpPr>
          <p:spPr>
            <a:xfrm>
              <a:off x="6502575" y="1938400"/>
              <a:ext cx="10150" cy="1017700"/>
            </a:xfrm>
            <a:custGeom>
              <a:rect b="b" l="l" r="r" t="t"/>
              <a:pathLst>
                <a:path extrusionOk="0" h="40708" w="406">
                  <a:moveTo>
                    <a:pt x="1" y="1"/>
                  </a:moveTo>
                  <a:lnTo>
                    <a:pt x="1" y="40708"/>
                  </a:lnTo>
                  <a:lnTo>
                    <a:pt x="405" y="4070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7"/>
            <p:cNvSpPr/>
            <p:nvPr/>
          </p:nvSpPr>
          <p:spPr>
            <a:xfrm>
              <a:off x="6449000" y="1438350"/>
              <a:ext cx="89925" cy="472700"/>
            </a:xfrm>
            <a:custGeom>
              <a:rect b="b" l="l" r="r" t="t"/>
              <a:pathLst>
                <a:path extrusionOk="0" h="18908" w="3597">
                  <a:moveTo>
                    <a:pt x="751" y="0"/>
                  </a:moveTo>
                  <a:lnTo>
                    <a:pt x="0" y="16788"/>
                  </a:lnTo>
                  <a:lnTo>
                    <a:pt x="1751" y="18907"/>
                  </a:lnTo>
                  <a:lnTo>
                    <a:pt x="3596" y="16407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7"/>
            <p:cNvSpPr/>
            <p:nvPr/>
          </p:nvSpPr>
          <p:spPr>
            <a:xfrm>
              <a:off x="6490975" y="1902675"/>
              <a:ext cx="469425" cy="139925"/>
            </a:xfrm>
            <a:custGeom>
              <a:rect b="b" l="l" r="r" t="t"/>
              <a:pathLst>
                <a:path extrusionOk="0" h="5597" w="18777">
                  <a:moveTo>
                    <a:pt x="2405" y="1"/>
                  </a:moveTo>
                  <a:lnTo>
                    <a:pt x="0" y="1346"/>
                  </a:lnTo>
                  <a:lnTo>
                    <a:pt x="2131" y="3620"/>
                  </a:lnTo>
                  <a:lnTo>
                    <a:pt x="18443" y="5597"/>
                  </a:lnTo>
                  <a:lnTo>
                    <a:pt x="18776" y="3799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7"/>
            <p:cNvSpPr/>
            <p:nvPr/>
          </p:nvSpPr>
          <p:spPr>
            <a:xfrm>
              <a:off x="6442750" y="1438350"/>
              <a:ext cx="89925" cy="472700"/>
            </a:xfrm>
            <a:custGeom>
              <a:rect b="b" l="l" r="r" t="t"/>
              <a:pathLst>
                <a:path extrusionOk="0" h="18908" w="3597">
                  <a:moveTo>
                    <a:pt x="762" y="0"/>
                  </a:moveTo>
                  <a:lnTo>
                    <a:pt x="0" y="16788"/>
                  </a:lnTo>
                  <a:lnTo>
                    <a:pt x="1763" y="18907"/>
                  </a:lnTo>
                  <a:lnTo>
                    <a:pt x="3596" y="16407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7"/>
            <p:cNvSpPr/>
            <p:nvPr/>
          </p:nvSpPr>
          <p:spPr>
            <a:xfrm>
              <a:off x="6490975" y="1894050"/>
              <a:ext cx="469425" cy="139625"/>
            </a:xfrm>
            <a:custGeom>
              <a:rect b="b" l="l" r="r" t="t"/>
              <a:pathLst>
                <a:path extrusionOk="0" h="5585" w="18777">
                  <a:moveTo>
                    <a:pt x="2405" y="0"/>
                  </a:moveTo>
                  <a:lnTo>
                    <a:pt x="0" y="1346"/>
                  </a:lnTo>
                  <a:lnTo>
                    <a:pt x="2131" y="3608"/>
                  </a:lnTo>
                  <a:lnTo>
                    <a:pt x="18443" y="5584"/>
                  </a:lnTo>
                  <a:lnTo>
                    <a:pt x="18776" y="3799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57"/>
            <p:cNvSpPr/>
            <p:nvPr/>
          </p:nvSpPr>
          <p:spPr>
            <a:xfrm>
              <a:off x="6070375" y="1919650"/>
              <a:ext cx="421800" cy="263750"/>
            </a:xfrm>
            <a:custGeom>
              <a:rect b="b" l="l" r="r" t="t"/>
              <a:pathLst>
                <a:path extrusionOk="0" h="10550" w="16872">
                  <a:moveTo>
                    <a:pt x="13788" y="0"/>
                  </a:moveTo>
                  <a:lnTo>
                    <a:pt x="1" y="8966"/>
                  </a:lnTo>
                  <a:lnTo>
                    <a:pt x="906" y="10549"/>
                  </a:lnTo>
                  <a:lnTo>
                    <a:pt x="15896" y="2953"/>
                  </a:lnTo>
                  <a:lnTo>
                    <a:pt x="16872" y="381"/>
                  </a:lnTo>
                  <a:lnTo>
                    <a:pt x="137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57"/>
            <p:cNvSpPr/>
            <p:nvPr/>
          </p:nvSpPr>
          <p:spPr>
            <a:xfrm>
              <a:off x="6066225" y="1911025"/>
              <a:ext cx="421500" cy="263750"/>
            </a:xfrm>
            <a:custGeom>
              <a:rect b="b" l="l" r="r" t="t"/>
              <a:pathLst>
                <a:path extrusionOk="0" h="10550" w="16860">
                  <a:moveTo>
                    <a:pt x="13776" y="0"/>
                  </a:moveTo>
                  <a:lnTo>
                    <a:pt x="0" y="8966"/>
                  </a:lnTo>
                  <a:lnTo>
                    <a:pt x="893" y="10549"/>
                  </a:lnTo>
                  <a:lnTo>
                    <a:pt x="15883" y="2941"/>
                  </a:lnTo>
                  <a:lnTo>
                    <a:pt x="16859" y="369"/>
                  </a:lnTo>
                  <a:lnTo>
                    <a:pt x="13776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7"/>
            <p:cNvSpPr/>
            <p:nvPr/>
          </p:nvSpPr>
          <p:spPr>
            <a:xfrm>
              <a:off x="6445725" y="1872925"/>
              <a:ext cx="90800" cy="90800"/>
            </a:xfrm>
            <a:custGeom>
              <a:rect b="b" l="l" r="r" t="t"/>
              <a:pathLst>
                <a:path extrusionOk="0" h="3632" w="3632">
                  <a:moveTo>
                    <a:pt x="1810" y="0"/>
                  </a:moveTo>
                  <a:cubicBezTo>
                    <a:pt x="810" y="0"/>
                    <a:pt x="1" y="810"/>
                    <a:pt x="1" y="1822"/>
                  </a:cubicBezTo>
                  <a:cubicBezTo>
                    <a:pt x="1" y="2822"/>
                    <a:pt x="810" y="3632"/>
                    <a:pt x="1810" y="3632"/>
                  </a:cubicBezTo>
                  <a:cubicBezTo>
                    <a:pt x="2822" y="3632"/>
                    <a:pt x="3632" y="2822"/>
                    <a:pt x="3632" y="1822"/>
                  </a:cubicBezTo>
                  <a:cubicBezTo>
                    <a:pt x="3632" y="810"/>
                    <a:pt x="2822" y="0"/>
                    <a:pt x="1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7"/>
            <p:cNvSpPr/>
            <p:nvPr/>
          </p:nvSpPr>
          <p:spPr>
            <a:xfrm>
              <a:off x="4370175" y="2501850"/>
              <a:ext cx="16975" cy="535525"/>
            </a:xfrm>
            <a:custGeom>
              <a:rect b="b" l="l" r="r" t="t"/>
              <a:pathLst>
                <a:path extrusionOk="0" h="21421" w="679">
                  <a:moveTo>
                    <a:pt x="0" y="1"/>
                  </a:moveTo>
                  <a:lnTo>
                    <a:pt x="0" y="21420"/>
                  </a:lnTo>
                  <a:lnTo>
                    <a:pt x="679" y="21420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7"/>
            <p:cNvSpPr/>
            <p:nvPr/>
          </p:nvSpPr>
          <p:spPr>
            <a:xfrm>
              <a:off x="4381775" y="2501850"/>
              <a:ext cx="5375" cy="535525"/>
            </a:xfrm>
            <a:custGeom>
              <a:rect b="b" l="l" r="r" t="t"/>
              <a:pathLst>
                <a:path extrusionOk="0" h="21421" w="215">
                  <a:moveTo>
                    <a:pt x="1" y="1"/>
                  </a:moveTo>
                  <a:lnTo>
                    <a:pt x="1" y="21420"/>
                  </a:lnTo>
                  <a:lnTo>
                    <a:pt x="215" y="21420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7"/>
            <p:cNvSpPr/>
            <p:nvPr/>
          </p:nvSpPr>
          <p:spPr>
            <a:xfrm>
              <a:off x="4364800" y="2250950"/>
              <a:ext cx="105400" cy="238725"/>
            </a:xfrm>
            <a:custGeom>
              <a:rect b="b" l="l" r="r" t="t"/>
              <a:pathLst>
                <a:path extrusionOk="0" h="9549" w="4216">
                  <a:moveTo>
                    <a:pt x="3311" y="0"/>
                  </a:moveTo>
                  <a:lnTo>
                    <a:pt x="1" y="8192"/>
                  </a:lnTo>
                  <a:lnTo>
                    <a:pt x="501" y="9549"/>
                  </a:lnTo>
                  <a:lnTo>
                    <a:pt x="1846" y="8632"/>
                  </a:lnTo>
                  <a:lnTo>
                    <a:pt x="4216" y="310"/>
                  </a:lnTo>
                  <a:lnTo>
                    <a:pt x="33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7"/>
            <p:cNvSpPr/>
            <p:nvPr/>
          </p:nvSpPr>
          <p:spPr>
            <a:xfrm>
              <a:off x="4371950" y="2495900"/>
              <a:ext cx="222075" cy="139325"/>
            </a:xfrm>
            <a:custGeom>
              <a:rect b="b" l="l" r="r" t="t"/>
              <a:pathLst>
                <a:path extrusionOk="0" h="5573" w="8883">
                  <a:moveTo>
                    <a:pt x="1429" y="1"/>
                  </a:moveTo>
                  <a:lnTo>
                    <a:pt x="1" y="239"/>
                  </a:lnTo>
                  <a:lnTo>
                    <a:pt x="656" y="1739"/>
                  </a:lnTo>
                  <a:lnTo>
                    <a:pt x="8406" y="5573"/>
                  </a:lnTo>
                  <a:lnTo>
                    <a:pt x="8883" y="4751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7"/>
            <p:cNvSpPr/>
            <p:nvPr/>
          </p:nvSpPr>
          <p:spPr>
            <a:xfrm>
              <a:off x="4361525" y="2249750"/>
              <a:ext cx="105700" cy="239050"/>
            </a:xfrm>
            <a:custGeom>
              <a:rect b="b" l="l" r="r" t="t"/>
              <a:pathLst>
                <a:path extrusionOk="0" h="9562" w="4228">
                  <a:moveTo>
                    <a:pt x="3323" y="0"/>
                  </a:moveTo>
                  <a:lnTo>
                    <a:pt x="1" y="8204"/>
                  </a:lnTo>
                  <a:lnTo>
                    <a:pt x="513" y="9561"/>
                  </a:lnTo>
                  <a:lnTo>
                    <a:pt x="1858" y="8632"/>
                  </a:lnTo>
                  <a:lnTo>
                    <a:pt x="4228" y="322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7"/>
            <p:cNvSpPr/>
            <p:nvPr/>
          </p:nvSpPr>
          <p:spPr>
            <a:xfrm>
              <a:off x="4373450" y="2491450"/>
              <a:ext cx="222075" cy="139625"/>
            </a:xfrm>
            <a:custGeom>
              <a:rect b="b" l="l" r="r" t="t"/>
              <a:pathLst>
                <a:path extrusionOk="0" h="5585" w="8883">
                  <a:moveTo>
                    <a:pt x="1429" y="0"/>
                  </a:moveTo>
                  <a:lnTo>
                    <a:pt x="0" y="250"/>
                  </a:lnTo>
                  <a:lnTo>
                    <a:pt x="655" y="1739"/>
                  </a:lnTo>
                  <a:lnTo>
                    <a:pt x="8406" y="5584"/>
                  </a:lnTo>
                  <a:lnTo>
                    <a:pt x="8882" y="475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7"/>
            <p:cNvSpPr/>
            <p:nvPr/>
          </p:nvSpPr>
          <p:spPr>
            <a:xfrm>
              <a:off x="4126975" y="2480425"/>
              <a:ext cx="246800" cy="74450"/>
            </a:xfrm>
            <a:custGeom>
              <a:rect b="b" l="l" r="r" t="t"/>
              <a:pathLst>
                <a:path extrusionOk="0" h="2978" w="9872">
                  <a:moveTo>
                    <a:pt x="8407" y="1"/>
                  </a:moveTo>
                  <a:lnTo>
                    <a:pt x="1" y="2037"/>
                  </a:lnTo>
                  <a:lnTo>
                    <a:pt x="168" y="2977"/>
                  </a:lnTo>
                  <a:lnTo>
                    <a:pt x="8942" y="1834"/>
                  </a:lnTo>
                  <a:lnTo>
                    <a:pt x="9871" y="727"/>
                  </a:lnTo>
                  <a:lnTo>
                    <a:pt x="84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7"/>
            <p:cNvSpPr/>
            <p:nvPr/>
          </p:nvSpPr>
          <p:spPr>
            <a:xfrm>
              <a:off x="4126400" y="2475375"/>
              <a:ext cx="246775" cy="74425"/>
            </a:xfrm>
            <a:custGeom>
              <a:rect b="b" l="l" r="r" t="t"/>
              <a:pathLst>
                <a:path extrusionOk="0" h="2977" w="9871">
                  <a:moveTo>
                    <a:pt x="8406" y="0"/>
                  </a:moveTo>
                  <a:lnTo>
                    <a:pt x="0" y="2036"/>
                  </a:lnTo>
                  <a:lnTo>
                    <a:pt x="167" y="2977"/>
                  </a:lnTo>
                  <a:lnTo>
                    <a:pt x="8930" y="1822"/>
                  </a:lnTo>
                  <a:lnTo>
                    <a:pt x="9870" y="727"/>
                  </a:lnTo>
                  <a:lnTo>
                    <a:pt x="8406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7"/>
            <p:cNvSpPr/>
            <p:nvPr/>
          </p:nvSpPr>
          <p:spPr>
            <a:xfrm>
              <a:off x="4351125" y="2469125"/>
              <a:ext cx="47950" cy="47950"/>
            </a:xfrm>
            <a:custGeom>
              <a:rect b="b" l="l" r="r" t="t"/>
              <a:pathLst>
                <a:path extrusionOk="0" h="1918" w="1918">
                  <a:moveTo>
                    <a:pt x="965" y="0"/>
                  </a:moveTo>
                  <a:cubicBezTo>
                    <a:pt x="429" y="0"/>
                    <a:pt x="0" y="429"/>
                    <a:pt x="0" y="953"/>
                  </a:cubicBezTo>
                  <a:cubicBezTo>
                    <a:pt x="0" y="1489"/>
                    <a:pt x="429" y="1917"/>
                    <a:pt x="965" y="1917"/>
                  </a:cubicBezTo>
                  <a:cubicBezTo>
                    <a:pt x="1489" y="1917"/>
                    <a:pt x="1917" y="1489"/>
                    <a:pt x="1917" y="953"/>
                  </a:cubicBezTo>
                  <a:cubicBezTo>
                    <a:pt x="1917" y="429"/>
                    <a:pt x="1489" y="0"/>
                    <a:pt x="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57"/>
            <p:cNvSpPr/>
            <p:nvPr/>
          </p:nvSpPr>
          <p:spPr>
            <a:xfrm>
              <a:off x="5916800" y="2292325"/>
              <a:ext cx="11625" cy="365225"/>
            </a:xfrm>
            <a:custGeom>
              <a:rect b="b" l="l" r="r" t="t"/>
              <a:pathLst>
                <a:path extrusionOk="0" h="14609" w="465">
                  <a:moveTo>
                    <a:pt x="0" y="0"/>
                  </a:moveTo>
                  <a:lnTo>
                    <a:pt x="0" y="14609"/>
                  </a:lnTo>
                  <a:lnTo>
                    <a:pt x="464" y="14609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7"/>
            <p:cNvSpPr/>
            <p:nvPr/>
          </p:nvSpPr>
          <p:spPr>
            <a:xfrm>
              <a:off x="5924525" y="2292325"/>
              <a:ext cx="3900" cy="365225"/>
            </a:xfrm>
            <a:custGeom>
              <a:rect b="b" l="l" r="r" t="t"/>
              <a:pathLst>
                <a:path extrusionOk="0" h="14609" w="156">
                  <a:moveTo>
                    <a:pt x="1" y="0"/>
                  </a:moveTo>
                  <a:lnTo>
                    <a:pt x="1" y="14609"/>
                  </a:lnTo>
                  <a:lnTo>
                    <a:pt x="155" y="14609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7"/>
            <p:cNvSpPr/>
            <p:nvPr/>
          </p:nvSpPr>
          <p:spPr>
            <a:xfrm>
              <a:off x="5912925" y="2120875"/>
              <a:ext cx="72050" cy="163125"/>
            </a:xfrm>
            <a:custGeom>
              <a:rect b="b" l="l" r="r" t="t"/>
              <a:pathLst>
                <a:path extrusionOk="0" h="6525" w="2882">
                  <a:moveTo>
                    <a:pt x="2263" y="0"/>
                  </a:moveTo>
                  <a:lnTo>
                    <a:pt x="0" y="5596"/>
                  </a:lnTo>
                  <a:lnTo>
                    <a:pt x="346" y="6525"/>
                  </a:lnTo>
                  <a:lnTo>
                    <a:pt x="1274" y="5894"/>
                  </a:lnTo>
                  <a:lnTo>
                    <a:pt x="2882" y="214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7"/>
            <p:cNvSpPr/>
            <p:nvPr/>
          </p:nvSpPr>
          <p:spPr>
            <a:xfrm>
              <a:off x="5917975" y="2288150"/>
              <a:ext cx="151525" cy="95275"/>
            </a:xfrm>
            <a:custGeom>
              <a:rect b="b" l="l" r="r" t="t"/>
              <a:pathLst>
                <a:path extrusionOk="0" h="3811" w="6061">
                  <a:moveTo>
                    <a:pt x="977" y="0"/>
                  </a:moveTo>
                  <a:lnTo>
                    <a:pt x="1" y="167"/>
                  </a:lnTo>
                  <a:lnTo>
                    <a:pt x="453" y="1191"/>
                  </a:lnTo>
                  <a:lnTo>
                    <a:pt x="5740" y="3810"/>
                  </a:lnTo>
                  <a:lnTo>
                    <a:pt x="6061" y="3239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7"/>
            <p:cNvSpPr/>
            <p:nvPr/>
          </p:nvSpPr>
          <p:spPr>
            <a:xfrm>
              <a:off x="5910825" y="2120275"/>
              <a:ext cx="72075" cy="162825"/>
            </a:xfrm>
            <a:custGeom>
              <a:rect b="b" l="l" r="r" t="t"/>
              <a:pathLst>
                <a:path extrusionOk="0" h="6513" w="2883">
                  <a:moveTo>
                    <a:pt x="2263" y="0"/>
                  </a:moveTo>
                  <a:lnTo>
                    <a:pt x="1" y="5596"/>
                  </a:lnTo>
                  <a:lnTo>
                    <a:pt x="346" y="6513"/>
                  </a:lnTo>
                  <a:lnTo>
                    <a:pt x="1275" y="5894"/>
                  </a:lnTo>
                  <a:lnTo>
                    <a:pt x="2882" y="215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7"/>
            <p:cNvSpPr/>
            <p:nvPr/>
          </p:nvSpPr>
          <p:spPr>
            <a:xfrm>
              <a:off x="5918875" y="2285175"/>
              <a:ext cx="151525" cy="95275"/>
            </a:xfrm>
            <a:custGeom>
              <a:rect b="b" l="l" r="r" t="t"/>
              <a:pathLst>
                <a:path extrusionOk="0" h="3811" w="6061">
                  <a:moveTo>
                    <a:pt x="977" y="0"/>
                  </a:moveTo>
                  <a:lnTo>
                    <a:pt x="0" y="167"/>
                  </a:lnTo>
                  <a:lnTo>
                    <a:pt x="453" y="1191"/>
                  </a:lnTo>
                  <a:lnTo>
                    <a:pt x="5739" y="3810"/>
                  </a:lnTo>
                  <a:lnTo>
                    <a:pt x="6061" y="3239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7"/>
            <p:cNvSpPr/>
            <p:nvPr/>
          </p:nvSpPr>
          <p:spPr>
            <a:xfrm>
              <a:off x="5750700" y="2277725"/>
              <a:ext cx="168500" cy="50625"/>
            </a:xfrm>
            <a:custGeom>
              <a:rect b="b" l="l" r="r" t="t"/>
              <a:pathLst>
                <a:path extrusionOk="0" h="2025" w="6740">
                  <a:moveTo>
                    <a:pt x="5739" y="1"/>
                  </a:moveTo>
                  <a:lnTo>
                    <a:pt x="0" y="1382"/>
                  </a:lnTo>
                  <a:lnTo>
                    <a:pt x="119" y="2025"/>
                  </a:lnTo>
                  <a:lnTo>
                    <a:pt x="6096" y="1239"/>
                  </a:lnTo>
                  <a:lnTo>
                    <a:pt x="6739" y="48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7"/>
            <p:cNvSpPr/>
            <p:nvPr/>
          </p:nvSpPr>
          <p:spPr>
            <a:xfrm>
              <a:off x="5750400" y="2274150"/>
              <a:ext cx="168200" cy="50625"/>
            </a:xfrm>
            <a:custGeom>
              <a:rect b="b" l="l" r="r" t="t"/>
              <a:pathLst>
                <a:path extrusionOk="0" h="2025" w="6728">
                  <a:moveTo>
                    <a:pt x="5739" y="1"/>
                  </a:moveTo>
                  <a:lnTo>
                    <a:pt x="1" y="1382"/>
                  </a:lnTo>
                  <a:lnTo>
                    <a:pt x="108" y="2025"/>
                  </a:lnTo>
                  <a:lnTo>
                    <a:pt x="6097" y="1251"/>
                  </a:lnTo>
                  <a:lnTo>
                    <a:pt x="6728" y="48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7"/>
            <p:cNvSpPr/>
            <p:nvPr/>
          </p:nvSpPr>
          <p:spPr>
            <a:xfrm>
              <a:off x="5903700" y="2270000"/>
              <a:ext cx="32750" cy="32450"/>
            </a:xfrm>
            <a:custGeom>
              <a:rect b="b" l="l" r="r" t="t"/>
              <a:pathLst>
                <a:path extrusionOk="0" h="1298" w="1310">
                  <a:moveTo>
                    <a:pt x="655" y="0"/>
                  </a:moveTo>
                  <a:cubicBezTo>
                    <a:pt x="298" y="0"/>
                    <a:pt x="0" y="286"/>
                    <a:pt x="0" y="643"/>
                  </a:cubicBezTo>
                  <a:cubicBezTo>
                    <a:pt x="0" y="1012"/>
                    <a:pt x="298" y="1298"/>
                    <a:pt x="655" y="1298"/>
                  </a:cubicBezTo>
                  <a:cubicBezTo>
                    <a:pt x="1012" y="1298"/>
                    <a:pt x="1310" y="1012"/>
                    <a:pt x="1310" y="643"/>
                  </a:cubicBezTo>
                  <a:cubicBezTo>
                    <a:pt x="1310" y="286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7"/>
            <p:cNvSpPr/>
            <p:nvPr/>
          </p:nvSpPr>
          <p:spPr>
            <a:xfrm>
              <a:off x="5400050" y="2039600"/>
              <a:ext cx="23250" cy="728700"/>
            </a:xfrm>
            <a:custGeom>
              <a:rect b="b" l="l" r="r" t="t"/>
              <a:pathLst>
                <a:path extrusionOk="0" h="29148" w="930">
                  <a:moveTo>
                    <a:pt x="1" y="1"/>
                  </a:moveTo>
                  <a:lnTo>
                    <a:pt x="1" y="29147"/>
                  </a:lnTo>
                  <a:lnTo>
                    <a:pt x="930" y="29147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7"/>
            <p:cNvSpPr/>
            <p:nvPr/>
          </p:nvSpPr>
          <p:spPr>
            <a:xfrm>
              <a:off x="5417847" y="2039600"/>
              <a:ext cx="7475" cy="728700"/>
            </a:xfrm>
            <a:custGeom>
              <a:rect b="b" l="l" r="r" t="t"/>
              <a:pathLst>
                <a:path extrusionOk="0" h="29148" w="299">
                  <a:moveTo>
                    <a:pt x="1" y="1"/>
                  </a:moveTo>
                  <a:lnTo>
                    <a:pt x="1" y="29147"/>
                  </a:lnTo>
                  <a:lnTo>
                    <a:pt x="299" y="29147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7"/>
            <p:cNvSpPr/>
            <p:nvPr/>
          </p:nvSpPr>
          <p:spPr>
            <a:xfrm>
              <a:off x="5198250" y="1783325"/>
              <a:ext cx="213150" cy="283100"/>
            </a:xfrm>
            <a:custGeom>
              <a:rect b="b" l="l" r="r" t="t"/>
              <a:pathLst>
                <a:path extrusionOk="0" h="11324" w="8526">
                  <a:moveTo>
                    <a:pt x="1060" y="0"/>
                  </a:moveTo>
                  <a:lnTo>
                    <a:pt x="0" y="762"/>
                  </a:lnTo>
                  <a:lnTo>
                    <a:pt x="6596" y="10835"/>
                  </a:lnTo>
                  <a:lnTo>
                    <a:pt x="8501" y="11323"/>
                  </a:lnTo>
                  <a:lnTo>
                    <a:pt x="8525" y="9097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7"/>
            <p:cNvSpPr/>
            <p:nvPr/>
          </p:nvSpPr>
          <p:spPr>
            <a:xfrm>
              <a:off x="5420300" y="1920850"/>
              <a:ext cx="312275" cy="171750"/>
            </a:xfrm>
            <a:custGeom>
              <a:rect b="b" l="l" r="r" t="t"/>
              <a:pathLst>
                <a:path extrusionOk="0" h="6870" w="12491">
                  <a:moveTo>
                    <a:pt x="11931" y="0"/>
                  </a:moveTo>
                  <a:lnTo>
                    <a:pt x="834" y="4655"/>
                  </a:lnTo>
                  <a:lnTo>
                    <a:pt x="0" y="6441"/>
                  </a:lnTo>
                  <a:lnTo>
                    <a:pt x="2191" y="6870"/>
                  </a:lnTo>
                  <a:lnTo>
                    <a:pt x="12490" y="117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7"/>
            <p:cNvSpPr/>
            <p:nvPr/>
          </p:nvSpPr>
          <p:spPr>
            <a:xfrm>
              <a:off x="5194675" y="1786000"/>
              <a:ext cx="213150" cy="283100"/>
            </a:xfrm>
            <a:custGeom>
              <a:rect b="b" l="l" r="r" t="t"/>
              <a:pathLst>
                <a:path extrusionOk="0" h="11324" w="8526">
                  <a:moveTo>
                    <a:pt x="1060" y="1"/>
                  </a:moveTo>
                  <a:lnTo>
                    <a:pt x="1" y="763"/>
                  </a:lnTo>
                  <a:lnTo>
                    <a:pt x="6597" y="10835"/>
                  </a:lnTo>
                  <a:lnTo>
                    <a:pt x="8502" y="11323"/>
                  </a:lnTo>
                  <a:lnTo>
                    <a:pt x="8525" y="9097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7"/>
            <p:cNvSpPr/>
            <p:nvPr/>
          </p:nvSpPr>
          <p:spPr>
            <a:xfrm>
              <a:off x="5416725" y="1915775"/>
              <a:ext cx="312275" cy="171775"/>
            </a:xfrm>
            <a:custGeom>
              <a:rect b="b" l="l" r="r" t="t"/>
              <a:pathLst>
                <a:path extrusionOk="0" h="6871" w="12491">
                  <a:moveTo>
                    <a:pt x="11931" y="1"/>
                  </a:moveTo>
                  <a:lnTo>
                    <a:pt x="834" y="4656"/>
                  </a:lnTo>
                  <a:lnTo>
                    <a:pt x="1" y="6442"/>
                  </a:lnTo>
                  <a:lnTo>
                    <a:pt x="2179" y="6871"/>
                  </a:lnTo>
                  <a:lnTo>
                    <a:pt x="12490" y="1179"/>
                  </a:lnTo>
                  <a:lnTo>
                    <a:pt x="11931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7"/>
            <p:cNvSpPr/>
            <p:nvPr/>
          </p:nvSpPr>
          <p:spPr>
            <a:xfrm>
              <a:off x="5263125" y="2077400"/>
              <a:ext cx="167625" cy="314950"/>
            </a:xfrm>
            <a:custGeom>
              <a:rect b="b" l="l" r="r" t="t"/>
              <a:pathLst>
                <a:path extrusionOk="0" h="12598" w="6705">
                  <a:moveTo>
                    <a:pt x="6192" y="1"/>
                  </a:moveTo>
                  <a:lnTo>
                    <a:pt x="4252" y="1072"/>
                  </a:lnTo>
                  <a:lnTo>
                    <a:pt x="1" y="12050"/>
                  </a:lnTo>
                  <a:lnTo>
                    <a:pt x="1180" y="12598"/>
                  </a:lnTo>
                  <a:lnTo>
                    <a:pt x="6704" y="1894"/>
                  </a:lnTo>
                  <a:lnTo>
                    <a:pt x="61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7"/>
            <p:cNvSpPr/>
            <p:nvPr/>
          </p:nvSpPr>
          <p:spPr>
            <a:xfrm>
              <a:off x="5256875" y="2074125"/>
              <a:ext cx="167625" cy="314950"/>
            </a:xfrm>
            <a:custGeom>
              <a:rect b="b" l="l" r="r" t="t"/>
              <a:pathLst>
                <a:path extrusionOk="0" h="12598" w="6705">
                  <a:moveTo>
                    <a:pt x="6192" y="1"/>
                  </a:moveTo>
                  <a:lnTo>
                    <a:pt x="4251" y="1072"/>
                  </a:lnTo>
                  <a:lnTo>
                    <a:pt x="1" y="12050"/>
                  </a:lnTo>
                  <a:lnTo>
                    <a:pt x="1180" y="12598"/>
                  </a:lnTo>
                  <a:lnTo>
                    <a:pt x="6704" y="1894"/>
                  </a:lnTo>
                  <a:lnTo>
                    <a:pt x="6192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7"/>
            <p:cNvSpPr/>
            <p:nvPr/>
          </p:nvSpPr>
          <p:spPr>
            <a:xfrm>
              <a:off x="5380125" y="2039000"/>
              <a:ext cx="65200" cy="64925"/>
            </a:xfrm>
            <a:custGeom>
              <a:rect b="b" l="l" r="r" t="t"/>
              <a:pathLst>
                <a:path extrusionOk="0" h="2597" w="2608">
                  <a:moveTo>
                    <a:pt x="1310" y="1"/>
                  </a:moveTo>
                  <a:cubicBezTo>
                    <a:pt x="584" y="1"/>
                    <a:pt x="0" y="584"/>
                    <a:pt x="0" y="1299"/>
                  </a:cubicBezTo>
                  <a:cubicBezTo>
                    <a:pt x="0" y="2013"/>
                    <a:pt x="584" y="2596"/>
                    <a:pt x="1310" y="2596"/>
                  </a:cubicBezTo>
                  <a:cubicBezTo>
                    <a:pt x="2024" y="2596"/>
                    <a:pt x="2608" y="2013"/>
                    <a:pt x="2608" y="1299"/>
                  </a:cubicBezTo>
                  <a:cubicBezTo>
                    <a:pt x="2608" y="584"/>
                    <a:pt x="2024" y="1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7"/>
            <p:cNvSpPr/>
            <p:nvPr/>
          </p:nvSpPr>
          <p:spPr>
            <a:xfrm>
              <a:off x="7405375" y="30593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2854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7"/>
            <p:cNvSpPr/>
            <p:nvPr/>
          </p:nvSpPr>
          <p:spPr>
            <a:xfrm>
              <a:off x="4008525" y="3049550"/>
              <a:ext cx="3708800" cy="809200"/>
            </a:xfrm>
            <a:custGeom>
              <a:rect b="b" l="l" r="r" t="t"/>
              <a:pathLst>
                <a:path extrusionOk="0" h="32368" w="148352">
                  <a:moveTo>
                    <a:pt x="128403" y="1"/>
                  </a:moveTo>
                  <a:cubicBezTo>
                    <a:pt x="126146" y="1"/>
                    <a:pt x="123944" y="496"/>
                    <a:pt x="122027" y="1780"/>
                  </a:cubicBezTo>
                  <a:cubicBezTo>
                    <a:pt x="113657" y="7400"/>
                    <a:pt x="108359" y="12281"/>
                    <a:pt x="91535" y="12496"/>
                  </a:cubicBezTo>
                  <a:cubicBezTo>
                    <a:pt x="74712" y="12722"/>
                    <a:pt x="55388" y="17187"/>
                    <a:pt x="47780" y="22247"/>
                  </a:cubicBezTo>
                  <a:cubicBezTo>
                    <a:pt x="40803" y="26902"/>
                    <a:pt x="12764" y="26235"/>
                    <a:pt x="0" y="32367"/>
                  </a:cubicBezTo>
                  <a:lnTo>
                    <a:pt x="148352" y="32367"/>
                  </a:lnTo>
                  <a:lnTo>
                    <a:pt x="148352" y="9555"/>
                  </a:lnTo>
                  <a:lnTo>
                    <a:pt x="144221" y="5614"/>
                  </a:lnTo>
                  <a:cubicBezTo>
                    <a:pt x="144221" y="5614"/>
                    <a:pt x="136003" y="1"/>
                    <a:pt x="128403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7"/>
            <p:cNvSpPr/>
            <p:nvPr/>
          </p:nvSpPr>
          <p:spPr>
            <a:xfrm>
              <a:off x="1655813" y="3473125"/>
              <a:ext cx="1529975" cy="390550"/>
            </a:xfrm>
            <a:custGeom>
              <a:rect b="b" l="l" r="r" t="t"/>
              <a:pathLst>
                <a:path extrusionOk="0" h="15622" w="61199">
                  <a:moveTo>
                    <a:pt x="31147" y="1"/>
                  </a:moveTo>
                  <a:cubicBezTo>
                    <a:pt x="27159" y="1"/>
                    <a:pt x="23753" y="2965"/>
                    <a:pt x="22384" y="7145"/>
                  </a:cubicBezTo>
                  <a:cubicBezTo>
                    <a:pt x="20717" y="5501"/>
                    <a:pt x="18419" y="4489"/>
                    <a:pt x="15895" y="4489"/>
                  </a:cubicBezTo>
                  <a:cubicBezTo>
                    <a:pt x="11311" y="4489"/>
                    <a:pt x="7501" y="7811"/>
                    <a:pt x="6739" y="12181"/>
                  </a:cubicBezTo>
                  <a:cubicBezTo>
                    <a:pt x="6108" y="11871"/>
                    <a:pt x="5418" y="11693"/>
                    <a:pt x="4680" y="11693"/>
                  </a:cubicBezTo>
                  <a:cubicBezTo>
                    <a:pt x="2334" y="11693"/>
                    <a:pt x="393" y="13383"/>
                    <a:pt x="0" y="15622"/>
                  </a:cubicBezTo>
                  <a:lnTo>
                    <a:pt x="61199" y="15622"/>
                  </a:lnTo>
                  <a:cubicBezTo>
                    <a:pt x="61199" y="15610"/>
                    <a:pt x="61199" y="15610"/>
                    <a:pt x="61199" y="15598"/>
                  </a:cubicBezTo>
                  <a:cubicBezTo>
                    <a:pt x="61199" y="11943"/>
                    <a:pt x="58234" y="8978"/>
                    <a:pt x="54579" y="8978"/>
                  </a:cubicBezTo>
                  <a:cubicBezTo>
                    <a:pt x="53650" y="8978"/>
                    <a:pt x="52769" y="9169"/>
                    <a:pt x="51959" y="9514"/>
                  </a:cubicBezTo>
                  <a:cubicBezTo>
                    <a:pt x="50912" y="5716"/>
                    <a:pt x="47435" y="2918"/>
                    <a:pt x="43292" y="2918"/>
                  </a:cubicBezTo>
                  <a:cubicBezTo>
                    <a:pt x="41553" y="2918"/>
                    <a:pt x="39922" y="3430"/>
                    <a:pt x="38541" y="4287"/>
                  </a:cubicBezTo>
                  <a:cubicBezTo>
                    <a:pt x="36827" y="1680"/>
                    <a:pt x="34148" y="1"/>
                    <a:pt x="31147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7"/>
            <p:cNvSpPr/>
            <p:nvPr/>
          </p:nvSpPr>
          <p:spPr>
            <a:xfrm>
              <a:off x="5460488" y="3289175"/>
              <a:ext cx="2250625" cy="574500"/>
            </a:xfrm>
            <a:custGeom>
              <a:rect b="b" l="l" r="r" t="t"/>
              <a:pathLst>
                <a:path extrusionOk="0" h="22980" w="90025">
                  <a:moveTo>
                    <a:pt x="45816" y="1"/>
                  </a:moveTo>
                  <a:cubicBezTo>
                    <a:pt x="39946" y="1"/>
                    <a:pt x="34946" y="4358"/>
                    <a:pt x="32934" y="10502"/>
                  </a:cubicBezTo>
                  <a:cubicBezTo>
                    <a:pt x="30469" y="8097"/>
                    <a:pt x="27100" y="6609"/>
                    <a:pt x="23373" y="6609"/>
                  </a:cubicBezTo>
                  <a:cubicBezTo>
                    <a:pt x="16634" y="6609"/>
                    <a:pt x="11038" y="11490"/>
                    <a:pt x="9907" y="17920"/>
                  </a:cubicBezTo>
                  <a:cubicBezTo>
                    <a:pt x="8990" y="17467"/>
                    <a:pt x="7966" y="17193"/>
                    <a:pt x="6871" y="17193"/>
                  </a:cubicBezTo>
                  <a:cubicBezTo>
                    <a:pt x="3430" y="17193"/>
                    <a:pt x="584" y="19694"/>
                    <a:pt x="1" y="22980"/>
                  </a:cubicBezTo>
                  <a:lnTo>
                    <a:pt x="90012" y="22980"/>
                  </a:lnTo>
                  <a:cubicBezTo>
                    <a:pt x="90012" y="22968"/>
                    <a:pt x="90024" y="22956"/>
                    <a:pt x="90024" y="22956"/>
                  </a:cubicBezTo>
                  <a:cubicBezTo>
                    <a:pt x="90024" y="17574"/>
                    <a:pt x="85655" y="13205"/>
                    <a:pt x="80273" y="13205"/>
                  </a:cubicBezTo>
                  <a:cubicBezTo>
                    <a:pt x="78916" y="13205"/>
                    <a:pt x="77618" y="13491"/>
                    <a:pt x="76439" y="14002"/>
                  </a:cubicBezTo>
                  <a:cubicBezTo>
                    <a:pt x="74879" y="8407"/>
                    <a:pt x="69772" y="4299"/>
                    <a:pt x="63688" y="4299"/>
                  </a:cubicBezTo>
                  <a:cubicBezTo>
                    <a:pt x="61116" y="4299"/>
                    <a:pt x="58723" y="5049"/>
                    <a:pt x="56699" y="6311"/>
                  </a:cubicBezTo>
                  <a:cubicBezTo>
                    <a:pt x="54163" y="2477"/>
                    <a:pt x="50233" y="1"/>
                    <a:pt x="45816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7"/>
            <p:cNvSpPr/>
            <p:nvPr/>
          </p:nvSpPr>
          <p:spPr>
            <a:xfrm>
              <a:off x="3512313" y="3449600"/>
              <a:ext cx="1621650" cy="414075"/>
            </a:xfrm>
            <a:custGeom>
              <a:rect b="b" l="l" r="r" t="t"/>
              <a:pathLst>
                <a:path extrusionOk="0" h="16563" w="64866">
                  <a:moveTo>
                    <a:pt x="33016" y="1"/>
                  </a:moveTo>
                  <a:cubicBezTo>
                    <a:pt x="28790" y="1"/>
                    <a:pt x="25182" y="3144"/>
                    <a:pt x="23729" y="7573"/>
                  </a:cubicBezTo>
                  <a:cubicBezTo>
                    <a:pt x="21955" y="5835"/>
                    <a:pt x="19527" y="4763"/>
                    <a:pt x="16848" y="4763"/>
                  </a:cubicBezTo>
                  <a:cubicBezTo>
                    <a:pt x="11990" y="4763"/>
                    <a:pt x="7954" y="8287"/>
                    <a:pt x="7144" y="12919"/>
                  </a:cubicBezTo>
                  <a:cubicBezTo>
                    <a:pt x="6477" y="12597"/>
                    <a:pt x="5739" y="12395"/>
                    <a:pt x="4953" y="12395"/>
                  </a:cubicBezTo>
                  <a:cubicBezTo>
                    <a:pt x="2477" y="12395"/>
                    <a:pt x="417" y="14193"/>
                    <a:pt x="0" y="16562"/>
                  </a:cubicBezTo>
                  <a:lnTo>
                    <a:pt x="64866" y="16562"/>
                  </a:lnTo>
                  <a:cubicBezTo>
                    <a:pt x="64866" y="16550"/>
                    <a:pt x="64866" y="16550"/>
                    <a:pt x="64866" y="16538"/>
                  </a:cubicBezTo>
                  <a:cubicBezTo>
                    <a:pt x="64866" y="12669"/>
                    <a:pt x="61722" y="9526"/>
                    <a:pt x="57841" y="9526"/>
                  </a:cubicBezTo>
                  <a:cubicBezTo>
                    <a:pt x="56865" y="9526"/>
                    <a:pt x="55924" y="9728"/>
                    <a:pt x="55079" y="10097"/>
                  </a:cubicBezTo>
                  <a:cubicBezTo>
                    <a:pt x="53959" y="6061"/>
                    <a:pt x="50280" y="3108"/>
                    <a:pt x="45887" y="3108"/>
                  </a:cubicBezTo>
                  <a:cubicBezTo>
                    <a:pt x="44041" y="3108"/>
                    <a:pt x="42315" y="3644"/>
                    <a:pt x="40851" y="4549"/>
                  </a:cubicBezTo>
                  <a:cubicBezTo>
                    <a:pt x="39029" y="1787"/>
                    <a:pt x="36195" y="1"/>
                    <a:pt x="33016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7"/>
            <p:cNvSpPr/>
            <p:nvPr/>
          </p:nvSpPr>
          <p:spPr>
            <a:xfrm>
              <a:off x="4241588" y="3588925"/>
              <a:ext cx="1076350" cy="274750"/>
            </a:xfrm>
            <a:custGeom>
              <a:rect b="b" l="l" r="r" t="t"/>
              <a:pathLst>
                <a:path extrusionOk="0" h="10990" w="43054">
                  <a:moveTo>
                    <a:pt x="21908" y="0"/>
                  </a:moveTo>
                  <a:cubicBezTo>
                    <a:pt x="19110" y="0"/>
                    <a:pt x="16717" y="2084"/>
                    <a:pt x="15753" y="5025"/>
                  </a:cubicBezTo>
                  <a:cubicBezTo>
                    <a:pt x="14574" y="3882"/>
                    <a:pt x="12955" y="3168"/>
                    <a:pt x="11181" y="3168"/>
                  </a:cubicBezTo>
                  <a:cubicBezTo>
                    <a:pt x="7954" y="3168"/>
                    <a:pt x="5275" y="5501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32" y="8228"/>
                    <a:pt x="275" y="9418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6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53" y="6704"/>
                  </a:cubicBezTo>
                  <a:cubicBezTo>
                    <a:pt x="35815" y="4025"/>
                    <a:pt x="33374" y="2060"/>
                    <a:pt x="30457" y="2060"/>
                  </a:cubicBezTo>
                  <a:cubicBezTo>
                    <a:pt x="29231" y="2060"/>
                    <a:pt x="28088" y="2417"/>
                    <a:pt x="27111" y="3025"/>
                  </a:cubicBezTo>
                  <a:cubicBezTo>
                    <a:pt x="25897" y="1191"/>
                    <a:pt x="24028" y="0"/>
                    <a:pt x="21908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7"/>
            <p:cNvSpPr/>
            <p:nvPr/>
          </p:nvSpPr>
          <p:spPr>
            <a:xfrm>
              <a:off x="4749063" y="3588900"/>
              <a:ext cx="1076350" cy="274775"/>
            </a:xfrm>
            <a:custGeom>
              <a:rect b="b" l="l" r="r" t="t"/>
              <a:pathLst>
                <a:path extrusionOk="0" h="10991" w="43054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7"/>
            <p:cNvSpPr/>
            <p:nvPr/>
          </p:nvSpPr>
          <p:spPr>
            <a:xfrm>
              <a:off x="2647613" y="3588900"/>
              <a:ext cx="1076350" cy="274775"/>
            </a:xfrm>
            <a:custGeom>
              <a:rect b="b" l="l" r="r" t="t"/>
              <a:pathLst>
                <a:path extrusionOk="0" h="10991" w="43054">
                  <a:moveTo>
                    <a:pt x="21908" y="1"/>
                  </a:moveTo>
                  <a:cubicBezTo>
                    <a:pt x="19110" y="1"/>
                    <a:pt x="16716" y="2084"/>
                    <a:pt x="15752" y="5025"/>
                  </a:cubicBezTo>
                  <a:cubicBezTo>
                    <a:pt x="14573" y="3882"/>
                    <a:pt x="12954" y="3168"/>
                    <a:pt x="11180" y="3168"/>
                  </a:cubicBezTo>
                  <a:cubicBezTo>
                    <a:pt x="7953" y="3168"/>
                    <a:pt x="5275" y="5502"/>
                    <a:pt x="4739" y="8573"/>
                  </a:cubicBezTo>
                  <a:cubicBezTo>
                    <a:pt x="4298" y="8359"/>
                    <a:pt x="3810" y="8228"/>
                    <a:pt x="3286" y="8228"/>
                  </a:cubicBezTo>
                  <a:cubicBezTo>
                    <a:pt x="1631" y="8228"/>
                    <a:pt x="274" y="9419"/>
                    <a:pt x="0" y="10990"/>
                  </a:cubicBezTo>
                  <a:lnTo>
                    <a:pt x="43053" y="10990"/>
                  </a:lnTo>
                  <a:cubicBezTo>
                    <a:pt x="43053" y="10990"/>
                    <a:pt x="43053" y="10990"/>
                    <a:pt x="43053" y="10978"/>
                  </a:cubicBezTo>
                  <a:cubicBezTo>
                    <a:pt x="43053" y="8407"/>
                    <a:pt x="40970" y="6323"/>
                    <a:pt x="38398" y="6323"/>
                  </a:cubicBezTo>
                  <a:cubicBezTo>
                    <a:pt x="37743" y="6323"/>
                    <a:pt x="37124" y="6454"/>
                    <a:pt x="36552" y="6704"/>
                  </a:cubicBezTo>
                  <a:cubicBezTo>
                    <a:pt x="35814" y="4025"/>
                    <a:pt x="33373" y="2061"/>
                    <a:pt x="30456" y="2061"/>
                  </a:cubicBezTo>
                  <a:cubicBezTo>
                    <a:pt x="29230" y="2061"/>
                    <a:pt x="28087" y="2418"/>
                    <a:pt x="27111" y="3025"/>
                  </a:cubicBezTo>
                  <a:cubicBezTo>
                    <a:pt x="25896" y="1191"/>
                    <a:pt x="24027" y="1"/>
                    <a:pt x="21908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51" name="Google Shape;1551;p5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700" y="4522412"/>
            <a:ext cx="1616426" cy="647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5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58"/>
          <p:cNvSpPr txBox="1"/>
          <p:nvPr>
            <p:ph type="title"/>
          </p:nvPr>
        </p:nvSpPr>
        <p:spPr>
          <a:xfrm>
            <a:off x="717525" y="552990"/>
            <a:ext cx="77088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53B5C"/>
                </a:solidFill>
              </a:rPr>
              <a:t>OUR PARTNERS</a:t>
            </a:r>
            <a:endParaRPr>
              <a:solidFill>
                <a:srgbClr val="053B5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7" name="Google Shape;1557;p58"/>
          <p:cNvGrpSpPr/>
          <p:nvPr/>
        </p:nvGrpSpPr>
        <p:grpSpPr>
          <a:xfrm flipH="1">
            <a:off x="1214104" y="691202"/>
            <a:ext cx="516022" cy="1033602"/>
            <a:chOff x="8208488" y="3307425"/>
            <a:chExt cx="935500" cy="1873825"/>
          </a:xfrm>
        </p:grpSpPr>
        <p:sp>
          <p:nvSpPr>
            <p:cNvPr id="1558" name="Google Shape;1558;p58"/>
            <p:cNvSpPr/>
            <p:nvPr/>
          </p:nvSpPr>
          <p:spPr>
            <a:xfrm>
              <a:off x="8644188" y="3606050"/>
              <a:ext cx="499800" cy="1162300"/>
            </a:xfrm>
            <a:custGeom>
              <a:rect b="b" l="l" r="r" t="t"/>
              <a:pathLst>
                <a:path extrusionOk="0" h="46492" w="19992">
                  <a:moveTo>
                    <a:pt x="10035" y="0"/>
                  </a:moveTo>
                  <a:cubicBezTo>
                    <a:pt x="8386" y="0"/>
                    <a:pt x="6741" y="963"/>
                    <a:pt x="6002" y="2441"/>
                  </a:cubicBezTo>
                  <a:cubicBezTo>
                    <a:pt x="4954" y="4548"/>
                    <a:pt x="5740" y="7120"/>
                    <a:pt x="5025" y="9358"/>
                  </a:cubicBezTo>
                  <a:cubicBezTo>
                    <a:pt x="4120" y="12204"/>
                    <a:pt x="930" y="14026"/>
                    <a:pt x="489" y="16978"/>
                  </a:cubicBezTo>
                  <a:cubicBezTo>
                    <a:pt x="1" y="20181"/>
                    <a:pt x="2906" y="22848"/>
                    <a:pt x="3668" y="25991"/>
                  </a:cubicBezTo>
                  <a:cubicBezTo>
                    <a:pt x="4370" y="28861"/>
                    <a:pt x="3227" y="31814"/>
                    <a:pt x="2227" y="34600"/>
                  </a:cubicBezTo>
                  <a:cubicBezTo>
                    <a:pt x="1811" y="35719"/>
                    <a:pt x="1418" y="36874"/>
                    <a:pt x="1418" y="38076"/>
                  </a:cubicBezTo>
                  <a:cubicBezTo>
                    <a:pt x="1430" y="39624"/>
                    <a:pt x="2108" y="41112"/>
                    <a:pt x="3049" y="42339"/>
                  </a:cubicBezTo>
                  <a:cubicBezTo>
                    <a:pt x="4951" y="44839"/>
                    <a:pt x="7973" y="46492"/>
                    <a:pt x="11087" y="46492"/>
                  </a:cubicBezTo>
                  <a:cubicBezTo>
                    <a:pt x="12242" y="46492"/>
                    <a:pt x="13410" y="46264"/>
                    <a:pt x="14538" y="45768"/>
                  </a:cubicBezTo>
                  <a:cubicBezTo>
                    <a:pt x="16979" y="44696"/>
                    <a:pt x="18741" y="42351"/>
                    <a:pt x="19360" y="39755"/>
                  </a:cubicBezTo>
                  <a:cubicBezTo>
                    <a:pt x="19991" y="37171"/>
                    <a:pt x="19539" y="34397"/>
                    <a:pt x="18396" y="31992"/>
                  </a:cubicBezTo>
                  <a:cubicBezTo>
                    <a:pt x="17813" y="30766"/>
                    <a:pt x="17051" y="29635"/>
                    <a:pt x="16527" y="28385"/>
                  </a:cubicBezTo>
                  <a:cubicBezTo>
                    <a:pt x="15991" y="27134"/>
                    <a:pt x="15717" y="25706"/>
                    <a:pt x="16146" y="24420"/>
                  </a:cubicBezTo>
                  <a:cubicBezTo>
                    <a:pt x="16562" y="23182"/>
                    <a:pt x="17575" y="22253"/>
                    <a:pt x="18194" y="21110"/>
                  </a:cubicBezTo>
                  <a:cubicBezTo>
                    <a:pt x="18968" y="19717"/>
                    <a:pt x="19134" y="18086"/>
                    <a:pt x="19134" y="16502"/>
                  </a:cubicBezTo>
                  <a:cubicBezTo>
                    <a:pt x="19134" y="15502"/>
                    <a:pt x="19075" y="14478"/>
                    <a:pt x="18670" y="13561"/>
                  </a:cubicBezTo>
                  <a:cubicBezTo>
                    <a:pt x="17991" y="12002"/>
                    <a:pt x="16432" y="10990"/>
                    <a:pt x="15681" y="9466"/>
                  </a:cubicBezTo>
                  <a:cubicBezTo>
                    <a:pt x="14693" y="7477"/>
                    <a:pt x="15253" y="5013"/>
                    <a:pt x="14407" y="2977"/>
                  </a:cubicBezTo>
                  <a:cubicBezTo>
                    <a:pt x="13729" y="1346"/>
                    <a:pt x="12110" y="143"/>
                    <a:pt x="10347" y="12"/>
                  </a:cubicBezTo>
                  <a:cubicBezTo>
                    <a:pt x="10244" y="4"/>
                    <a:pt x="10139" y="0"/>
                    <a:pt x="10035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8"/>
            <p:cNvSpPr/>
            <p:nvPr/>
          </p:nvSpPr>
          <p:spPr>
            <a:xfrm>
              <a:off x="8896613" y="3682825"/>
              <a:ext cx="25" cy="1498425"/>
            </a:xfrm>
            <a:custGeom>
              <a:rect b="b" l="l" r="r" t="t"/>
              <a:pathLst>
                <a:path extrusionOk="0" fill="none" h="59937" w="1">
                  <a:moveTo>
                    <a:pt x="0" y="1"/>
                  </a:moveTo>
                  <a:lnTo>
                    <a:pt x="0" y="59937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8"/>
            <p:cNvSpPr/>
            <p:nvPr/>
          </p:nvSpPr>
          <p:spPr>
            <a:xfrm>
              <a:off x="8896613" y="3917975"/>
              <a:ext cx="161650" cy="150650"/>
            </a:xfrm>
            <a:custGeom>
              <a:rect b="b" l="l" r="r" t="t"/>
              <a:pathLst>
                <a:path extrusionOk="0" fill="none" h="6026" w="6466">
                  <a:moveTo>
                    <a:pt x="6465" y="1"/>
                  </a:moveTo>
                  <a:lnTo>
                    <a:pt x="0" y="6025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8"/>
            <p:cNvSpPr/>
            <p:nvPr/>
          </p:nvSpPr>
          <p:spPr>
            <a:xfrm>
              <a:off x="8766238" y="4362375"/>
              <a:ext cx="130400" cy="108375"/>
            </a:xfrm>
            <a:custGeom>
              <a:rect b="b" l="l" r="r" t="t"/>
              <a:pathLst>
                <a:path extrusionOk="0" fill="none" h="4335" w="5216">
                  <a:moveTo>
                    <a:pt x="0" y="1"/>
                  </a:moveTo>
                  <a:lnTo>
                    <a:pt x="5215" y="4335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8"/>
            <p:cNvSpPr/>
            <p:nvPr/>
          </p:nvSpPr>
          <p:spPr>
            <a:xfrm>
              <a:off x="8896613" y="4544250"/>
              <a:ext cx="136050" cy="139325"/>
            </a:xfrm>
            <a:custGeom>
              <a:rect b="b" l="l" r="r" t="t"/>
              <a:pathLst>
                <a:path extrusionOk="0" fill="none" h="5573" w="5442">
                  <a:moveTo>
                    <a:pt x="5442" y="1"/>
                  </a:moveTo>
                  <a:lnTo>
                    <a:pt x="0" y="5573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8"/>
            <p:cNvSpPr/>
            <p:nvPr/>
          </p:nvSpPr>
          <p:spPr>
            <a:xfrm>
              <a:off x="8898388" y="4490975"/>
              <a:ext cx="114025" cy="110150"/>
            </a:xfrm>
            <a:custGeom>
              <a:rect b="b" l="l" r="r" t="t"/>
              <a:pathLst>
                <a:path extrusionOk="0" fill="none" h="4406" w="4561">
                  <a:moveTo>
                    <a:pt x="4561" y="0"/>
                  </a:moveTo>
                  <a:lnTo>
                    <a:pt x="1" y="4406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8"/>
            <p:cNvSpPr/>
            <p:nvPr/>
          </p:nvSpPr>
          <p:spPr>
            <a:xfrm>
              <a:off x="8208488" y="3307425"/>
              <a:ext cx="634325" cy="1474725"/>
            </a:xfrm>
            <a:custGeom>
              <a:rect b="b" l="l" r="r" t="t"/>
              <a:pathLst>
                <a:path extrusionOk="0" h="58989" w="25373">
                  <a:moveTo>
                    <a:pt x="12734" y="0"/>
                  </a:moveTo>
                  <a:cubicBezTo>
                    <a:pt x="10638" y="0"/>
                    <a:pt x="8561" y="1218"/>
                    <a:pt x="7620" y="3099"/>
                  </a:cubicBezTo>
                  <a:cubicBezTo>
                    <a:pt x="6287" y="5766"/>
                    <a:pt x="7287" y="9040"/>
                    <a:pt x="6382" y="11874"/>
                  </a:cubicBezTo>
                  <a:cubicBezTo>
                    <a:pt x="5227" y="15481"/>
                    <a:pt x="1191" y="17791"/>
                    <a:pt x="619" y="21542"/>
                  </a:cubicBezTo>
                  <a:cubicBezTo>
                    <a:pt x="0" y="25602"/>
                    <a:pt x="3679" y="28983"/>
                    <a:pt x="4655" y="32972"/>
                  </a:cubicBezTo>
                  <a:cubicBezTo>
                    <a:pt x="5548" y="36615"/>
                    <a:pt x="4108" y="40365"/>
                    <a:pt x="2822" y="43901"/>
                  </a:cubicBezTo>
                  <a:cubicBezTo>
                    <a:pt x="2310" y="45318"/>
                    <a:pt x="1810" y="46795"/>
                    <a:pt x="1810" y="48307"/>
                  </a:cubicBezTo>
                  <a:cubicBezTo>
                    <a:pt x="1810" y="50271"/>
                    <a:pt x="2667" y="52152"/>
                    <a:pt x="3870" y="53724"/>
                  </a:cubicBezTo>
                  <a:cubicBezTo>
                    <a:pt x="6282" y="56900"/>
                    <a:pt x="10111" y="58988"/>
                    <a:pt x="14062" y="58988"/>
                  </a:cubicBezTo>
                  <a:cubicBezTo>
                    <a:pt x="15532" y="58988"/>
                    <a:pt x="17018" y="58699"/>
                    <a:pt x="18455" y="58070"/>
                  </a:cubicBezTo>
                  <a:cubicBezTo>
                    <a:pt x="21539" y="56701"/>
                    <a:pt x="23777" y="53724"/>
                    <a:pt x="24575" y="50450"/>
                  </a:cubicBezTo>
                  <a:cubicBezTo>
                    <a:pt x="25372" y="47164"/>
                    <a:pt x="24801" y="43640"/>
                    <a:pt x="23348" y="40592"/>
                  </a:cubicBezTo>
                  <a:cubicBezTo>
                    <a:pt x="22598" y="39044"/>
                    <a:pt x="21634" y="37591"/>
                    <a:pt x="20967" y="36008"/>
                  </a:cubicBezTo>
                  <a:cubicBezTo>
                    <a:pt x="20300" y="34424"/>
                    <a:pt x="19943" y="32614"/>
                    <a:pt x="20491" y="30983"/>
                  </a:cubicBezTo>
                  <a:cubicBezTo>
                    <a:pt x="21027" y="29412"/>
                    <a:pt x="22301" y="28233"/>
                    <a:pt x="23098" y="26780"/>
                  </a:cubicBezTo>
                  <a:cubicBezTo>
                    <a:pt x="24063" y="25018"/>
                    <a:pt x="24277" y="22946"/>
                    <a:pt x="24289" y="20934"/>
                  </a:cubicBezTo>
                  <a:cubicBezTo>
                    <a:pt x="24289" y="19660"/>
                    <a:pt x="24206" y="18363"/>
                    <a:pt x="23694" y="17196"/>
                  </a:cubicBezTo>
                  <a:cubicBezTo>
                    <a:pt x="22824" y="15231"/>
                    <a:pt x="20848" y="13933"/>
                    <a:pt x="19895" y="12005"/>
                  </a:cubicBezTo>
                  <a:cubicBezTo>
                    <a:pt x="18645" y="9481"/>
                    <a:pt x="19360" y="6361"/>
                    <a:pt x="18276" y="3766"/>
                  </a:cubicBezTo>
                  <a:cubicBezTo>
                    <a:pt x="17419" y="1706"/>
                    <a:pt x="15359" y="170"/>
                    <a:pt x="13133" y="15"/>
                  </a:cubicBezTo>
                  <a:cubicBezTo>
                    <a:pt x="13000" y="5"/>
                    <a:pt x="12867" y="0"/>
                    <a:pt x="12734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8"/>
            <p:cNvSpPr/>
            <p:nvPr/>
          </p:nvSpPr>
          <p:spPr>
            <a:xfrm>
              <a:off x="8523388" y="3349450"/>
              <a:ext cx="25" cy="1830325"/>
            </a:xfrm>
            <a:custGeom>
              <a:rect b="b" l="l" r="r" t="t"/>
              <a:pathLst>
                <a:path extrusionOk="0" fill="none" h="73213" w="1">
                  <a:moveTo>
                    <a:pt x="1" y="1"/>
                  </a:moveTo>
                  <a:lnTo>
                    <a:pt x="1" y="73212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8"/>
            <p:cNvSpPr/>
            <p:nvPr/>
          </p:nvSpPr>
          <p:spPr>
            <a:xfrm>
              <a:off x="8389763" y="3590575"/>
              <a:ext cx="133650" cy="130975"/>
            </a:xfrm>
            <a:custGeom>
              <a:rect b="b" l="l" r="r" t="t"/>
              <a:pathLst>
                <a:path extrusionOk="0" fill="none" h="5239" w="5346">
                  <a:moveTo>
                    <a:pt x="0" y="0"/>
                  </a:moveTo>
                  <a:lnTo>
                    <a:pt x="5346" y="5239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8"/>
            <p:cNvSpPr/>
            <p:nvPr/>
          </p:nvSpPr>
          <p:spPr>
            <a:xfrm>
              <a:off x="8351063" y="3656650"/>
              <a:ext cx="170875" cy="154200"/>
            </a:xfrm>
            <a:custGeom>
              <a:rect b="b" l="l" r="r" t="t"/>
              <a:pathLst>
                <a:path extrusionOk="0" fill="none" h="6168" w="6835">
                  <a:moveTo>
                    <a:pt x="0" y="0"/>
                  </a:moveTo>
                  <a:lnTo>
                    <a:pt x="6834" y="6168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8"/>
            <p:cNvSpPr/>
            <p:nvPr/>
          </p:nvSpPr>
          <p:spPr>
            <a:xfrm>
              <a:off x="8290638" y="3992700"/>
              <a:ext cx="231300" cy="143200"/>
            </a:xfrm>
            <a:custGeom>
              <a:rect b="b" l="l" r="r" t="t"/>
              <a:pathLst>
                <a:path extrusionOk="0" fill="none" h="5728" w="9252">
                  <a:moveTo>
                    <a:pt x="0" y="0"/>
                  </a:moveTo>
                  <a:lnTo>
                    <a:pt x="9251" y="5727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8"/>
            <p:cNvSpPr/>
            <p:nvPr/>
          </p:nvSpPr>
          <p:spPr>
            <a:xfrm>
              <a:off x="8305813" y="4392150"/>
              <a:ext cx="214625" cy="136350"/>
            </a:xfrm>
            <a:custGeom>
              <a:rect b="b" l="l" r="r" t="t"/>
              <a:pathLst>
                <a:path extrusionOk="0" fill="none" h="5454" w="8585">
                  <a:moveTo>
                    <a:pt x="0" y="0"/>
                  </a:moveTo>
                  <a:lnTo>
                    <a:pt x="8585" y="5454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8"/>
            <p:cNvSpPr/>
            <p:nvPr/>
          </p:nvSpPr>
          <p:spPr>
            <a:xfrm>
              <a:off x="8279613" y="4477575"/>
              <a:ext cx="240825" cy="159875"/>
            </a:xfrm>
            <a:custGeom>
              <a:rect b="b" l="l" r="r" t="t"/>
              <a:pathLst>
                <a:path extrusionOk="0" fill="none" h="6395" w="9633">
                  <a:moveTo>
                    <a:pt x="1" y="1"/>
                  </a:moveTo>
                  <a:lnTo>
                    <a:pt x="9633" y="6394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8"/>
            <p:cNvSpPr/>
            <p:nvPr/>
          </p:nvSpPr>
          <p:spPr>
            <a:xfrm>
              <a:off x="8523388" y="3753075"/>
              <a:ext cx="206600" cy="175050"/>
            </a:xfrm>
            <a:custGeom>
              <a:rect b="b" l="l" r="r" t="t"/>
              <a:pathLst>
                <a:path extrusionOk="0" fill="none" h="7002" w="8264">
                  <a:moveTo>
                    <a:pt x="1" y="7002"/>
                  </a:moveTo>
                  <a:lnTo>
                    <a:pt x="8264" y="1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8"/>
            <p:cNvSpPr/>
            <p:nvPr/>
          </p:nvSpPr>
          <p:spPr>
            <a:xfrm>
              <a:off x="8519238" y="4193900"/>
              <a:ext cx="205100" cy="108675"/>
            </a:xfrm>
            <a:custGeom>
              <a:rect b="b" l="l" r="r" t="t"/>
              <a:pathLst>
                <a:path extrusionOk="0" fill="none" h="4347" w="8204">
                  <a:moveTo>
                    <a:pt x="0" y="4347"/>
                  </a:moveTo>
                  <a:lnTo>
                    <a:pt x="8204" y="1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8"/>
            <p:cNvSpPr/>
            <p:nvPr/>
          </p:nvSpPr>
          <p:spPr>
            <a:xfrm>
              <a:off x="8521913" y="4248975"/>
              <a:ext cx="220275" cy="118500"/>
            </a:xfrm>
            <a:custGeom>
              <a:rect b="b" l="l" r="r" t="t"/>
              <a:pathLst>
                <a:path extrusionOk="0" fill="none" h="4740" w="8811">
                  <a:moveTo>
                    <a:pt x="0" y="4739"/>
                  </a:moveTo>
                  <a:lnTo>
                    <a:pt x="8811" y="1"/>
                  </a:lnTo>
                </a:path>
              </a:pathLst>
            </a:custGeom>
            <a:noFill/>
            <a:ln cap="flat" cmpd="sng" w="22025">
              <a:solidFill>
                <a:srgbClr val="439D8A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1574" name="Google Shape;1574;p58"/>
          <p:cNvGraphicFramePr/>
          <p:nvPr/>
        </p:nvGraphicFramePr>
        <p:xfrm>
          <a:off x="1160838" y="167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{10EAD1CF-2E3A-4322-A9CC-DAE311167EDA}</a:tableStyleId>
              </a:tblPr>
              <a:tblGrid>
                <a:gridCol w="2274100"/>
                <a:gridCol w="2274100"/>
                <a:gridCol w="2274100"/>
              </a:tblGrid>
              <a:tr h="432875">
                <a:tc>
                  <a:txBody>
                    <a:bodyPr/>
                    <a:lstStyle/>
                    <a:p>
                      <a:pPr indent="0" lvl="0" marL="91440" marR="9144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VENUS</a:t>
                      </a:r>
                      <a:endParaRPr sz="16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53B5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91440" marR="9144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MARS</a:t>
                      </a:r>
                      <a:endParaRPr sz="16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53B5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91440" marR="9144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JUPITER</a:t>
                      </a:r>
                      <a:endParaRPr sz="16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53B5C"/>
                    </a:solidFill>
                  </a:tcPr>
                </a:tc>
              </a:tr>
              <a:tr h="1275775">
                <a:tc>
                  <a:txBody>
                    <a:bodyPr/>
                    <a:lstStyle/>
                    <a:p>
                      <a:pPr indent="0" lvl="0" marL="91440" marR="9144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">
                          <a:solidFill>
                            <a:srgbClr val="053B5C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Venus has a beautiful name and is the second planet from the Sun</a:t>
                      </a:r>
                      <a:endParaRPr>
                        <a:solidFill>
                          <a:srgbClr val="053B5C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A0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91440" marR="9144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">
                          <a:solidFill>
                            <a:srgbClr val="053B5C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Despite being red, Mars is actually a cold place. It’s full of iron oxide dust</a:t>
                      </a:r>
                      <a:endParaRPr>
                        <a:solidFill>
                          <a:srgbClr val="053B5C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A0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91440" marR="9144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">
                          <a:solidFill>
                            <a:srgbClr val="053B5C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Jupiter is a gas giant planet and the biggest planet in our Solar System</a:t>
                      </a:r>
                      <a:endParaRPr>
                        <a:solidFill>
                          <a:srgbClr val="053B5C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A0EBFF"/>
                    </a:solidFill>
                  </a:tcPr>
                </a:tc>
              </a:tr>
              <a:tr h="502175">
                <a:tc>
                  <a:txBody>
                    <a:bodyPr/>
                    <a:lstStyle/>
                    <a:p>
                      <a:pPr indent="0" lvl="0" marL="91440" marR="9144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PARTNER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>
                          <a:alpha val="0"/>
                        </a:srgbClr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4D8C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91440" marR="91440" rtl="0" algn="ctr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PARTNER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>
                          <a:alpha val="0"/>
                        </a:srgbClr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4D8C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91440" marR="91440" rtl="0" algn="ctr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PARTNER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>
                          <a:alpha val="0"/>
                        </a:srgbClr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4D8C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2"/>
          <p:cNvSpPr txBox="1"/>
          <p:nvPr>
            <p:ph type="title"/>
          </p:nvPr>
        </p:nvSpPr>
        <p:spPr>
          <a:xfrm>
            <a:off x="2007025" y="1582990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INFO</a:t>
            </a:r>
            <a:endParaRPr/>
          </a:p>
        </p:txBody>
      </p:sp>
      <p:sp>
        <p:nvSpPr>
          <p:cNvPr id="459" name="Google Shape;459;p32"/>
          <p:cNvSpPr txBox="1"/>
          <p:nvPr>
            <p:ph idx="2" type="title"/>
          </p:nvPr>
        </p:nvSpPr>
        <p:spPr>
          <a:xfrm>
            <a:off x="2575250" y="273196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60" name="Google Shape;460;p32"/>
          <p:cNvSpPr txBox="1"/>
          <p:nvPr>
            <p:ph idx="1" type="subTitle"/>
          </p:nvPr>
        </p:nvSpPr>
        <p:spPr>
          <a:xfrm>
            <a:off x="2007013" y="1879246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accomplishments and goals</a:t>
            </a:r>
            <a:endParaRPr/>
          </a:p>
        </p:txBody>
      </p:sp>
      <p:sp>
        <p:nvSpPr>
          <p:cNvPr id="461" name="Google Shape;461;p32"/>
          <p:cNvSpPr txBox="1"/>
          <p:nvPr>
            <p:ph idx="3" type="title"/>
          </p:nvPr>
        </p:nvSpPr>
        <p:spPr>
          <a:xfrm>
            <a:off x="5017500" y="1582990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BOARD</a:t>
            </a:r>
            <a:endParaRPr/>
          </a:p>
        </p:txBody>
      </p:sp>
      <p:sp>
        <p:nvSpPr>
          <p:cNvPr id="462" name="Google Shape;462;p32"/>
          <p:cNvSpPr txBox="1"/>
          <p:nvPr>
            <p:ph idx="4" type="title"/>
          </p:nvPr>
        </p:nvSpPr>
        <p:spPr>
          <a:xfrm>
            <a:off x="5585700" y="273196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63" name="Google Shape;463;p32"/>
          <p:cNvSpPr txBox="1"/>
          <p:nvPr>
            <p:ph idx="5" type="subTitle"/>
          </p:nvPr>
        </p:nvSpPr>
        <p:spPr>
          <a:xfrm>
            <a:off x="5017488" y="1879246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roles and responsibilities</a:t>
            </a:r>
            <a:endParaRPr/>
          </a:p>
        </p:txBody>
      </p:sp>
      <p:sp>
        <p:nvSpPr>
          <p:cNvPr id="464" name="Google Shape;464;p32"/>
          <p:cNvSpPr txBox="1"/>
          <p:nvPr>
            <p:ph idx="6" type="title"/>
          </p:nvPr>
        </p:nvSpPr>
        <p:spPr>
          <a:xfrm>
            <a:off x="2007025" y="3658694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PROJECTS</a:t>
            </a:r>
            <a:endParaRPr/>
          </a:p>
        </p:txBody>
      </p:sp>
      <p:sp>
        <p:nvSpPr>
          <p:cNvPr id="465" name="Google Shape;465;p32"/>
          <p:cNvSpPr txBox="1"/>
          <p:nvPr>
            <p:ph idx="7" type="title"/>
          </p:nvPr>
        </p:nvSpPr>
        <p:spPr>
          <a:xfrm>
            <a:off x="2575250" y="2348900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66" name="Google Shape;466;p32"/>
          <p:cNvSpPr txBox="1"/>
          <p:nvPr>
            <p:ph idx="8" type="subTitle"/>
          </p:nvPr>
        </p:nvSpPr>
        <p:spPr>
          <a:xfrm>
            <a:off x="2007013" y="3954950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community and technical projects</a:t>
            </a:r>
            <a:endParaRPr/>
          </a:p>
        </p:txBody>
      </p:sp>
      <p:sp>
        <p:nvSpPr>
          <p:cNvPr id="467" name="Google Shape;467;p32"/>
          <p:cNvSpPr txBox="1"/>
          <p:nvPr>
            <p:ph idx="9" type="title"/>
          </p:nvPr>
        </p:nvSpPr>
        <p:spPr>
          <a:xfrm>
            <a:off x="5017500" y="3658694"/>
            <a:ext cx="2119500" cy="5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468" name="Google Shape;468;p32"/>
          <p:cNvSpPr txBox="1"/>
          <p:nvPr>
            <p:ph idx="13" type="title"/>
          </p:nvPr>
        </p:nvSpPr>
        <p:spPr>
          <a:xfrm>
            <a:off x="5585700" y="2348900"/>
            <a:ext cx="9831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69" name="Google Shape;469;p32"/>
          <p:cNvSpPr txBox="1"/>
          <p:nvPr>
            <p:ph idx="14" type="subTitle"/>
          </p:nvPr>
        </p:nvSpPr>
        <p:spPr>
          <a:xfrm>
            <a:off x="5017488" y="3954950"/>
            <a:ext cx="21195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flagship events</a:t>
            </a:r>
            <a:endParaRPr/>
          </a:p>
        </p:txBody>
      </p:sp>
      <p:grpSp>
        <p:nvGrpSpPr>
          <p:cNvPr id="470" name="Google Shape;470;p32"/>
          <p:cNvGrpSpPr/>
          <p:nvPr/>
        </p:nvGrpSpPr>
        <p:grpSpPr>
          <a:xfrm flipH="1">
            <a:off x="2843664" y="1508527"/>
            <a:ext cx="446222" cy="77476"/>
            <a:chOff x="6146875" y="1767300"/>
            <a:chExt cx="331025" cy="57475"/>
          </a:xfrm>
        </p:grpSpPr>
        <p:sp>
          <p:nvSpPr>
            <p:cNvPr id="471" name="Google Shape;471;p32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" name="Google Shape;474;p32"/>
          <p:cNvGrpSpPr/>
          <p:nvPr/>
        </p:nvGrpSpPr>
        <p:grpSpPr>
          <a:xfrm flipH="1">
            <a:off x="5854139" y="1508527"/>
            <a:ext cx="446222" cy="77476"/>
            <a:chOff x="6146875" y="1767300"/>
            <a:chExt cx="331025" cy="57475"/>
          </a:xfrm>
        </p:grpSpPr>
        <p:sp>
          <p:nvSpPr>
            <p:cNvPr id="475" name="Google Shape;475;p32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" name="Google Shape;478;p32"/>
          <p:cNvGrpSpPr/>
          <p:nvPr/>
        </p:nvGrpSpPr>
        <p:grpSpPr>
          <a:xfrm flipH="1">
            <a:off x="2843664" y="3584231"/>
            <a:ext cx="446222" cy="77476"/>
            <a:chOff x="6146875" y="1767300"/>
            <a:chExt cx="331025" cy="57475"/>
          </a:xfrm>
        </p:grpSpPr>
        <p:sp>
          <p:nvSpPr>
            <p:cNvPr id="479" name="Google Shape;479;p32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32"/>
          <p:cNvGrpSpPr/>
          <p:nvPr/>
        </p:nvGrpSpPr>
        <p:grpSpPr>
          <a:xfrm flipH="1">
            <a:off x="5854139" y="3584231"/>
            <a:ext cx="446222" cy="77476"/>
            <a:chOff x="6146875" y="1767300"/>
            <a:chExt cx="331025" cy="57475"/>
          </a:xfrm>
        </p:grpSpPr>
        <p:sp>
          <p:nvSpPr>
            <p:cNvPr id="483" name="Google Shape;483;p32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86" name="Google Shape;486;p32"/>
          <p:cNvCxnSpPr/>
          <p:nvPr/>
        </p:nvCxnSpPr>
        <p:spPr>
          <a:xfrm>
            <a:off x="4572240" y="927150"/>
            <a:ext cx="0" cy="11964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32"/>
          <p:cNvCxnSpPr/>
          <p:nvPr/>
        </p:nvCxnSpPr>
        <p:spPr>
          <a:xfrm>
            <a:off x="4572240" y="3027856"/>
            <a:ext cx="0" cy="11964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9" name="Google Shape;1579;p59"/>
          <p:cNvGrpSpPr/>
          <p:nvPr/>
        </p:nvGrpSpPr>
        <p:grpSpPr>
          <a:xfrm>
            <a:off x="6208992" y="1585456"/>
            <a:ext cx="2514206" cy="2634246"/>
            <a:chOff x="6208992" y="1585456"/>
            <a:chExt cx="2514206" cy="2634246"/>
          </a:xfrm>
        </p:grpSpPr>
        <p:sp>
          <p:nvSpPr>
            <p:cNvPr id="1580" name="Google Shape;1580;p59"/>
            <p:cNvSpPr/>
            <p:nvPr/>
          </p:nvSpPr>
          <p:spPr>
            <a:xfrm>
              <a:off x="7004366" y="3628980"/>
              <a:ext cx="840840" cy="187618"/>
            </a:xfrm>
            <a:custGeom>
              <a:rect b="b" l="l" r="r" t="t"/>
              <a:pathLst>
                <a:path extrusionOk="0" h="9681" w="43387">
                  <a:moveTo>
                    <a:pt x="21694" y="0"/>
                  </a:moveTo>
                  <a:cubicBezTo>
                    <a:pt x="9716" y="0"/>
                    <a:pt x="0" y="2167"/>
                    <a:pt x="0" y="4834"/>
                  </a:cubicBezTo>
                  <a:cubicBezTo>
                    <a:pt x="0" y="7513"/>
                    <a:pt x="9716" y="9680"/>
                    <a:pt x="21694" y="9680"/>
                  </a:cubicBezTo>
                  <a:cubicBezTo>
                    <a:pt x="33671" y="9680"/>
                    <a:pt x="43387" y="7513"/>
                    <a:pt x="43387" y="4834"/>
                  </a:cubicBezTo>
                  <a:cubicBezTo>
                    <a:pt x="43387" y="2167"/>
                    <a:pt x="33671" y="0"/>
                    <a:pt x="2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9"/>
            <p:cNvSpPr/>
            <p:nvPr/>
          </p:nvSpPr>
          <p:spPr>
            <a:xfrm>
              <a:off x="6290679" y="1586909"/>
              <a:ext cx="2175231" cy="2175231"/>
            </a:xfrm>
            <a:custGeom>
              <a:rect b="b" l="l" r="r" t="t"/>
              <a:pathLst>
                <a:path extrusionOk="0" h="112241" w="112241">
                  <a:moveTo>
                    <a:pt x="56126" y="0"/>
                  </a:moveTo>
                  <a:cubicBezTo>
                    <a:pt x="25134" y="0"/>
                    <a:pt x="0" y="25134"/>
                    <a:pt x="0" y="56126"/>
                  </a:cubicBezTo>
                  <a:cubicBezTo>
                    <a:pt x="0" y="71009"/>
                    <a:pt x="5918" y="85285"/>
                    <a:pt x="16443" y="95798"/>
                  </a:cubicBezTo>
                  <a:cubicBezTo>
                    <a:pt x="26968" y="106323"/>
                    <a:pt x="41244" y="112240"/>
                    <a:pt x="56126" y="112240"/>
                  </a:cubicBezTo>
                  <a:cubicBezTo>
                    <a:pt x="71009" y="112240"/>
                    <a:pt x="85273" y="106323"/>
                    <a:pt x="95798" y="95798"/>
                  </a:cubicBezTo>
                  <a:cubicBezTo>
                    <a:pt x="106323" y="85285"/>
                    <a:pt x="112241" y="71009"/>
                    <a:pt x="112241" y="56126"/>
                  </a:cubicBezTo>
                  <a:cubicBezTo>
                    <a:pt x="112241" y="41243"/>
                    <a:pt x="106323" y="26968"/>
                    <a:pt x="95798" y="16443"/>
                  </a:cubicBezTo>
                  <a:cubicBezTo>
                    <a:pt x="85273" y="5918"/>
                    <a:pt x="71009" y="0"/>
                    <a:pt x="56126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9"/>
            <p:cNvSpPr/>
            <p:nvPr/>
          </p:nvSpPr>
          <p:spPr>
            <a:xfrm>
              <a:off x="6850450" y="1586909"/>
              <a:ext cx="1615459" cy="1695285"/>
            </a:xfrm>
            <a:custGeom>
              <a:rect b="b" l="l" r="r" t="t"/>
              <a:pathLst>
                <a:path extrusionOk="0" h="87476" w="83357">
                  <a:moveTo>
                    <a:pt x="27242" y="0"/>
                  </a:moveTo>
                  <a:cubicBezTo>
                    <a:pt x="23242" y="0"/>
                    <a:pt x="19337" y="429"/>
                    <a:pt x="15574" y="1227"/>
                  </a:cubicBezTo>
                  <a:cubicBezTo>
                    <a:pt x="16028" y="1193"/>
                    <a:pt x="16481" y="1176"/>
                    <a:pt x="16935" y="1176"/>
                  </a:cubicBezTo>
                  <a:cubicBezTo>
                    <a:pt x="20181" y="1176"/>
                    <a:pt x="23396" y="2054"/>
                    <a:pt x="26290" y="4060"/>
                  </a:cubicBezTo>
                  <a:cubicBezTo>
                    <a:pt x="24897" y="11002"/>
                    <a:pt x="18646" y="16217"/>
                    <a:pt x="11002" y="16907"/>
                  </a:cubicBezTo>
                  <a:cubicBezTo>
                    <a:pt x="9966" y="16907"/>
                    <a:pt x="9609" y="19003"/>
                    <a:pt x="9609" y="20038"/>
                  </a:cubicBezTo>
                  <a:cubicBezTo>
                    <a:pt x="9307" y="23380"/>
                    <a:pt x="7676" y="30973"/>
                    <a:pt x="11689" y="30973"/>
                  </a:cubicBezTo>
                  <a:cubicBezTo>
                    <a:pt x="12266" y="30973"/>
                    <a:pt x="12958" y="30817"/>
                    <a:pt x="13788" y="30468"/>
                  </a:cubicBezTo>
                  <a:cubicBezTo>
                    <a:pt x="14134" y="30111"/>
                    <a:pt x="15170" y="29766"/>
                    <a:pt x="15527" y="29075"/>
                  </a:cubicBezTo>
                  <a:cubicBezTo>
                    <a:pt x="16908" y="26289"/>
                    <a:pt x="17253" y="22825"/>
                    <a:pt x="20384" y="22122"/>
                  </a:cubicBezTo>
                  <a:cubicBezTo>
                    <a:pt x="20705" y="22016"/>
                    <a:pt x="21018" y="21967"/>
                    <a:pt x="21320" y="21967"/>
                  </a:cubicBezTo>
                  <a:cubicBezTo>
                    <a:pt x="22979" y="21967"/>
                    <a:pt x="24313" y="23438"/>
                    <a:pt x="24897" y="24908"/>
                  </a:cubicBezTo>
                  <a:cubicBezTo>
                    <a:pt x="26992" y="30111"/>
                    <a:pt x="22813" y="33588"/>
                    <a:pt x="17956" y="34981"/>
                  </a:cubicBezTo>
                  <a:cubicBezTo>
                    <a:pt x="16563" y="35326"/>
                    <a:pt x="16217" y="37755"/>
                    <a:pt x="15527" y="39493"/>
                  </a:cubicBezTo>
                  <a:cubicBezTo>
                    <a:pt x="15005" y="40528"/>
                    <a:pt x="13911" y="42332"/>
                    <a:pt x="12529" y="42332"/>
                  </a:cubicBezTo>
                  <a:cubicBezTo>
                    <a:pt x="12051" y="42332"/>
                    <a:pt x="11538" y="42116"/>
                    <a:pt x="11002" y="41577"/>
                  </a:cubicBezTo>
                  <a:cubicBezTo>
                    <a:pt x="9748" y="40644"/>
                    <a:pt x="10753" y="38010"/>
                    <a:pt x="9947" y="38010"/>
                  </a:cubicBezTo>
                  <a:cubicBezTo>
                    <a:pt x="9858" y="38010"/>
                    <a:pt x="9748" y="38042"/>
                    <a:pt x="9609" y="38112"/>
                  </a:cubicBezTo>
                  <a:cubicBezTo>
                    <a:pt x="6835" y="39493"/>
                    <a:pt x="9264" y="44018"/>
                    <a:pt x="6145" y="45756"/>
                  </a:cubicBezTo>
                  <a:cubicBezTo>
                    <a:pt x="4228" y="46708"/>
                    <a:pt x="1156" y="47840"/>
                    <a:pt x="1" y="49697"/>
                  </a:cubicBezTo>
                  <a:cubicBezTo>
                    <a:pt x="72" y="49768"/>
                    <a:pt x="156" y="49840"/>
                    <a:pt x="227" y="49923"/>
                  </a:cubicBezTo>
                  <a:cubicBezTo>
                    <a:pt x="1311" y="50780"/>
                    <a:pt x="2394" y="51376"/>
                    <a:pt x="3561" y="51792"/>
                  </a:cubicBezTo>
                  <a:cubicBezTo>
                    <a:pt x="4263" y="52042"/>
                    <a:pt x="5002" y="52221"/>
                    <a:pt x="5787" y="52352"/>
                  </a:cubicBezTo>
                  <a:cubicBezTo>
                    <a:pt x="6074" y="52360"/>
                    <a:pt x="6363" y="52364"/>
                    <a:pt x="6654" y="52364"/>
                  </a:cubicBezTo>
                  <a:cubicBezTo>
                    <a:pt x="12936" y="52364"/>
                    <a:pt x="20051" y="50547"/>
                    <a:pt x="26578" y="50547"/>
                  </a:cubicBezTo>
                  <a:cubicBezTo>
                    <a:pt x="32555" y="50547"/>
                    <a:pt x="38039" y="52071"/>
                    <a:pt x="41935" y="57912"/>
                  </a:cubicBezTo>
                  <a:cubicBezTo>
                    <a:pt x="45399" y="63472"/>
                    <a:pt x="45399" y="70080"/>
                    <a:pt x="46793" y="76676"/>
                  </a:cubicBezTo>
                  <a:cubicBezTo>
                    <a:pt x="48553" y="85708"/>
                    <a:pt x="56601" y="87475"/>
                    <a:pt x="65001" y="87475"/>
                  </a:cubicBezTo>
                  <a:cubicBezTo>
                    <a:pt x="68074" y="87475"/>
                    <a:pt x="71193" y="87239"/>
                    <a:pt x="74070" y="87035"/>
                  </a:cubicBezTo>
                  <a:cubicBezTo>
                    <a:pt x="79928" y="78165"/>
                    <a:pt x="83357" y="67544"/>
                    <a:pt x="83357" y="56126"/>
                  </a:cubicBezTo>
                  <a:cubicBezTo>
                    <a:pt x="83357" y="25134"/>
                    <a:pt x="58234" y="0"/>
                    <a:pt x="27242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9"/>
            <p:cNvSpPr/>
            <p:nvPr/>
          </p:nvSpPr>
          <p:spPr>
            <a:xfrm>
              <a:off x="6673240" y="1663518"/>
              <a:ext cx="303917" cy="797468"/>
            </a:xfrm>
            <a:custGeom>
              <a:rect b="b" l="l" r="r" t="t"/>
              <a:pathLst>
                <a:path extrusionOk="0" h="41149" w="15682">
                  <a:moveTo>
                    <a:pt x="15681" y="0"/>
                  </a:moveTo>
                  <a:lnTo>
                    <a:pt x="15681" y="0"/>
                  </a:lnTo>
                  <a:cubicBezTo>
                    <a:pt x="11264" y="1750"/>
                    <a:pt x="7121" y="4060"/>
                    <a:pt x="3347" y="6822"/>
                  </a:cubicBezTo>
                  <a:cubicBezTo>
                    <a:pt x="1" y="18062"/>
                    <a:pt x="144" y="30206"/>
                    <a:pt x="5252" y="41148"/>
                  </a:cubicBezTo>
                  <a:cubicBezTo>
                    <a:pt x="6204" y="40160"/>
                    <a:pt x="7371" y="39267"/>
                    <a:pt x="6942" y="37981"/>
                  </a:cubicBezTo>
                  <a:cubicBezTo>
                    <a:pt x="4513" y="30337"/>
                    <a:pt x="1382" y="23039"/>
                    <a:pt x="3466" y="14692"/>
                  </a:cubicBezTo>
                  <a:cubicBezTo>
                    <a:pt x="4168" y="12954"/>
                    <a:pt x="4859" y="11216"/>
                    <a:pt x="5549" y="9489"/>
                  </a:cubicBezTo>
                  <a:cubicBezTo>
                    <a:pt x="7907" y="5608"/>
                    <a:pt x="11538" y="2227"/>
                    <a:pt x="15681" y="0"/>
                  </a:cubicBezTo>
                  <a:close/>
                </a:path>
              </a:pathLst>
            </a:custGeom>
            <a:solidFill>
              <a:srgbClr val="6ECB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9"/>
            <p:cNvSpPr/>
            <p:nvPr/>
          </p:nvSpPr>
          <p:spPr>
            <a:xfrm>
              <a:off x="6290288" y="1585456"/>
              <a:ext cx="1053594" cy="2125443"/>
            </a:xfrm>
            <a:custGeom>
              <a:rect b="b" l="l" r="r" t="t"/>
              <a:pathLst>
                <a:path extrusionOk="0" h="109672" w="54365">
                  <a:moveTo>
                    <a:pt x="50372" y="0"/>
                  </a:moveTo>
                  <a:cubicBezTo>
                    <a:pt x="47391" y="0"/>
                    <a:pt x="43612" y="949"/>
                    <a:pt x="41553" y="1409"/>
                  </a:cubicBezTo>
                  <a:cubicBezTo>
                    <a:pt x="41315" y="1456"/>
                    <a:pt x="41077" y="1516"/>
                    <a:pt x="40839" y="1564"/>
                  </a:cubicBezTo>
                  <a:cubicBezTo>
                    <a:pt x="40768" y="1587"/>
                    <a:pt x="40696" y="1611"/>
                    <a:pt x="40625" y="1623"/>
                  </a:cubicBezTo>
                  <a:cubicBezTo>
                    <a:pt x="40458" y="1659"/>
                    <a:pt x="40303" y="1706"/>
                    <a:pt x="40136" y="1742"/>
                  </a:cubicBezTo>
                  <a:cubicBezTo>
                    <a:pt x="40041" y="1766"/>
                    <a:pt x="39934" y="1790"/>
                    <a:pt x="39839" y="1826"/>
                  </a:cubicBezTo>
                  <a:cubicBezTo>
                    <a:pt x="39708" y="1861"/>
                    <a:pt x="39577" y="1885"/>
                    <a:pt x="39446" y="1921"/>
                  </a:cubicBezTo>
                  <a:cubicBezTo>
                    <a:pt x="39327" y="1956"/>
                    <a:pt x="39208" y="1992"/>
                    <a:pt x="39089" y="2028"/>
                  </a:cubicBezTo>
                  <a:cubicBezTo>
                    <a:pt x="38970" y="2052"/>
                    <a:pt x="38863" y="2087"/>
                    <a:pt x="38743" y="2123"/>
                  </a:cubicBezTo>
                  <a:cubicBezTo>
                    <a:pt x="38612" y="2159"/>
                    <a:pt x="38493" y="2195"/>
                    <a:pt x="38362" y="2230"/>
                  </a:cubicBezTo>
                  <a:cubicBezTo>
                    <a:pt x="38255" y="2266"/>
                    <a:pt x="38160" y="2290"/>
                    <a:pt x="38053" y="2326"/>
                  </a:cubicBezTo>
                  <a:cubicBezTo>
                    <a:pt x="37922" y="2361"/>
                    <a:pt x="37779" y="2409"/>
                    <a:pt x="37636" y="2457"/>
                  </a:cubicBezTo>
                  <a:cubicBezTo>
                    <a:pt x="37553" y="2480"/>
                    <a:pt x="37458" y="2504"/>
                    <a:pt x="37374" y="2540"/>
                  </a:cubicBezTo>
                  <a:cubicBezTo>
                    <a:pt x="37219" y="2588"/>
                    <a:pt x="37077" y="2635"/>
                    <a:pt x="36922" y="2683"/>
                  </a:cubicBezTo>
                  <a:cubicBezTo>
                    <a:pt x="36850" y="2707"/>
                    <a:pt x="36767" y="2730"/>
                    <a:pt x="36696" y="2766"/>
                  </a:cubicBezTo>
                  <a:cubicBezTo>
                    <a:pt x="36541" y="2814"/>
                    <a:pt x="36374" y="2873"/>
                    <a:pt x="36219" y="2921"/>
                  </a:cubicBezTo>
                  <a:cubicBezTo>
                    <a:pt x="36160" y="2945"/>
                    <a:pt x="36088" y="2969"/>
                    <a:pt x="36029" y="2992"/>
                  </a:cubicBezTo>
                  <a:cubicBezTo>
                    <a:pt x="35850" y="3052"/>
                    <a:pt x="35684" y="3111"/>
                    <a:pt x="35517" y="3183"/>
                  </a:cubicBezTo>
                  <a:cubicBezTo>
                    <a:pt x="35469" y="3195"/>
                    <a:pt x="35410" y="3219"/>
                    <a:pt x="35362" y="3230"/>
                  </a:cubicBezTo>
                  <a:cubicBezTo>
                    <a:pt x="35183" y="3302"/>
                    <a:pt x="35005" y="3373"/>
                    <a:pt x="34826" y="3445"/>
                  </a:cubicBezTo>
                  <a:cubicBezTo>
                    <a:pt x="34779" y="3457"/>
                    <a:pt x="34743" y="3469"/>
                    <a:pt x="34707" y="3480"/>
                  </a:cubicBezTo>
                  <a:cubicBezTo>
                    <a:pt x="34517" y="3564"/>
                    <a:pt x="34326" y="3635"/>
                    <a:pt x="34124" y="3719"/>
                  </a:cubicBezTo>
                  <a:cubicBezTo>
                    <a:pt x="34112" y="3719"/>
                    <a:pt x="34088" y="3731"/>
                    <a:pt x="34064" y="3742"/>
                  </a:cubicBezTo>
                  <a:cubicBezTo>
                    <a:pt x="33850" y="3826"/>
                    <a:pt x="33648" y="3909"/>
                    <a:pt x="33445" y="3992"/>
                  </a:cubicBezTo>
                  <a:lnTo>
                    <a:pt x="33421" y="4004"/>
                  </a:lnTo>
                  <a:cubicBezTo>
                    <a:pt x="28742" y="5993"/>
                    <a:pt x="24361" y="8719"/>
                    <a:pt x="20515" y="12041"/>
                  </a:cubicBezTo>
                  <a:cubicBezTo>
                    <a:pt x="10645" y="20530"/>
                    <a:pt x="4156" y="32508"/>
                    <a:pt x="798" y="45081"/>
                  </a:cubicBezTo>
                  <a:cubicBezTo>
                    <a:pt x="322" y="46831"/>
                    <a:pt x="1" y="48748"/>
                    <a:pt x="334" y="50558"/>
                  </a:cubicBezTo>
                  <a:cubicBezTo>
                    <a:pt x="620" y="52153"/>
                    <a:pt x="1977" y="53153"/>
                    <a:pt x="1834" y="54677"/>
                  </a:cubicBezTo>
                  <a:cubicBezTo>
                    <a:pt x="1655" y="56654"/>
                    <a:pt x="1465" y="58285"/>
                    <a:pt x="2096" y="60261"/>
                  </a:cubicBezTo>
                  <a:cubicBezTo>
                    <a:pt x="2319" y="60953"/>
                    <a:pt x="3890" y="64896"/>
                    <a:pt x="4871" y="64896"/>
                  </a:cubicBezTo>
                  <a:cubicBezTo>
                    <a:pt x="4887" y="64896"/>
                    <a:pt x="4902" y="64895"/>
                    <a:pt x="4918" y="64893"/>
                  </a:cubicBezTo>
                  <a:cubicBezTo>
                    <a:pt x="5525" y="64809"/>
                    <a:pt x="6239" y="64643"/>
                    <a:pt x="6442" y="64071"/>
                  </a:cubicBezTo>
                  <a:cubicBezTo>
                    <a:pt x="6680" y="63393"/>
                    <a:pt x="6013" y="62773"/>
                    <a:pt x="5537" y="62214"/>
                  </a:cubicBezTo>
                  <a:cubicBezTo>
                    <a:pt x="5108" y="61702"/>
                    <a:pt x="4203" y="60107"/>
                    <a:pt x="4382" y="59380"/>
                  </a:cubicBezTo>
                  <a:cubicBezTo>
                    <a:pt x="4502" y="58877"/>
                    <a:pt x="4811" y="58682"/>
                    <a:pt x="5167" y="58682"/>
                  </a:cubicBezTo>
                  <a:cubicBezTo>
                    <a:pt x="5697" y="58682"/>
                    <a:pt x="6331" y="59111"/>
                    <a:pt x="6608" y="59595"/>
                  </a:cubicBezTo>
                  <a:cubicBezTo>
                    <a:pt x="8263" y="62404"/>
                    <a:pt x="7799" y="66250"/>
                    <a:pt x="11252" y="67822"/>
                  </a:cubicBezTo>
                  <a:cubicBezTo>
                    <a:pt x="12633" y="68453"/>
                    <a:pt x="14240" y="68405"/>
                    <a:pt x="15705" y="68822"/>
                  </a:cubicBezTo>
                  <a:cubicBezTo>
                    <a:pt x="18003" y="69477"/>
                    <a:pt x="19920" y="71310"/>
                    <a:pt x="20670" y="73572"/>
                  </a:cubicBezTo>
                  <a:cubicBezTo>
                    <a:pt x="22277" y="77382"/>
                    <a:pt x="21622" y="82062"/>
                    <a:pt x="19015" y="85276"/>
                  </a:cubicBezTo>
                  <a:cubicBezTo>
                    <a:pt x="17848" y="86717"/>
                    <a:pt x="16276" y="87967"/>
                    <a:pt x="15764" y="89753"/>
                  </a:cubicBezTo>
                  <a:cubicBezTo>
                    <a:pt x="14883" y="92837"/>
                    <a:pt x="17491" y="95718"/>
                    <a:pt x="19872" y="97873"/>
                  </a:cubicBezTo>
                  <a:cubicBezTo>
                    <a:pt x="23277" y="100945"/>
                    <a:pt x="26718" y="104052"/>
                    <a:pt x="30695" y="106350"/>
                  </a:cubicBezTo>
                  <a:cubicBezTo>
                    <a:pt x="34123" y="108321"/>
                    <a:pt x="38019" y="109672"/>
                    <a:pt x="41950" y="109672"/>
                  </a:cubicBezTo>
                  <a:cubicBezTo>
                    <a:pt x="42579" y="109672"/>
                    <a:pt x="43210" y="109637"/>
                    <a:pt x="43839" y="109565"/>
                  </a:cubicBezTo>
                  <a:cubicBezTo>
                    <a:pt x="42161" y="108910"/>
                    <a:pt x="42101" y="106386"/>
                    <a:pt x="43184" y="104945"/>
                  </a:cubicBezTo>
                  <a:cubicBezTo>
                    <a:pt x="44256" y="103493"/>
                    <a:pt x="45982" y="102731"/>
                    <a:pt x="47423" y="101635"/>
                  </a:cubicBezTo>
                  <a:cubicBezTo>
                    <a:pt x="48852" y="100552"/>
                    <a:pt x="50078" y="98718"/>
                    <a:pt x="49447" y="97040"/>
                  </a:cubicBezTo>
                  <a:cubicBezTo>
                    <a:pt x="48566" y="94646"/>
                    <a:pt x="45042" y="94706"/>
                    <a:pt x="43256" y="92884"/>
                  </a:cubicBezTo>
                  <a:cubicBezTo>
                    <a:pt x="40101" y="89693"/>
                    <a:pt x="44161" y="83252"/>
                    <a:pt x="40946" y="80109"/>
                  </a:cubicBezTo>
                  <a:cubicBezTo>
                    <a:pt x="39827" y="79009"/>
                    <a:pt x="38315" y="78806"/>
                    <a:pt x="36703" y="78806"/>
                  </a:cubicBezTo>
                  <a:cubicBezTo>
                    <a:pt x="35753" y="78806"/>
                    <a:pt x="34768" y="78876"/>
                    <a:pt x="33808" y="78876"/>
                  </a:cubicBezTo>
                  <a:cubicBezTo>
                    <a:pt x="33346" y="78876"/>
                    <a:pt x="32889" y="78860"/>
                    <a:pt x="32445" y="78811"/>
                  </a:cubicBezTo>
                  <a:cubicBezTo>
                    <a:pt x="29016" y="78811"/>
                    <a:pt x="27563" y="75811"/>
                    <a:pt x="25789" y="73418"/>
                  </a:cubicBezTo>
                  <a:cubicBezTo>
                    <a:pt x="24920" y="72239"/>
                    <a:pt x="24027" y="71025"/>
                    <a:pt x="23658" y="69608"/>
                  </a:cubicBezTo>
                  <a:cubicBezTo>
                    <a:pt x="23242" y="68024"/>
                    <a:pt x="23515" y="66357"/>
                    <a:pt x="23634" y="64738"/>
                  </a:cubicBezTo>
                  <a:cubicBezTo>
                    <a:pt x="23753" y="63285"/>
                    <a:pt x="23420" y="60976"/>
                    <a:pt x="21872" y="60380"/>
                  </a:cubicBezTo>
                  <a:cubicBezTo>
                    <a:pt x="21652" y="60295"/>
                    <a:pt x="21417" y="60254"/>
                    <a:pt x="21182" y="60254"/>
                  </a:cubicBezTo>
                  <a:cubicBezTo>
                    <a:pt x="20338" y="60254"/>
                    <a:pt x="19488" y="60775"/>
                    <a:pt x="19265" y="61595"/>
                  </a:cubicBezTo>
                  <a:cubicBezTo>
                    <a:pt x="19098" y="62226"/>
                    <a:pt x="19301" y="62916"/>
                    <a:pt x="19110" y="63547"/>
                  </a:cubicBezTo>
                  <a:cubicBezTo>
                    <a:pt x="18884" y="64309"/>
                    <a:pt x="18098" y="64809"/>
                    <a:pt x="17300" y="64869"/>
                  </a:cubicBezTo>
                  <a:cubicBezTo>
                    <a:pt x="17214" y="64876"/>
                    <a:pt x="17131" y="64879"/>
                    <a:pt x="17049" y="64879"/>
                  </a:cubicBezTo>
                  <a:cubicBezTo>
                    <a:pt x="14361" y="64879"/>
                    <a:pt x="13810" y="61165"/>
                    <a:pt x="14157" y="59166"/>
                  </a:cubicBezTo>
                  <a:cubicBezTo>
                    <a:pt x="14586" y="56761"/>
                    <a:pt x="15717" y="54332"/>
                    <a:pt x="17396" y="52451"/>
                  </a:cubicBezTo>
                  <a:cubicBezTo>
                    <a:pt x="17515" y="52320"/>
                    <a:pt x="17634" y="52201"/>
                    <a:pt x="17753" y="52082"/>
                  </a:cubicBezTo>
                  <a:cubicBezTo>
                    <a:pt x="17777" y="52058"/>
                    <a:pt x="17800" y="52022"/>
                    <a:pt x="17824" y="51998"/>
                  </a:cubicBezTo>
                  <a:cubicBezTo>
                    <a:pt x="18062" y="51760"/>
                    <a:pt x="18312" y="51534"/>
                    <a:pt x="18562" y="51308"/>
                  </a:cubicBezTo>
                  <a:cubicBezTo>
                    <a:pt x="18598" y="51284"/>
                    <a:pt x="18622" y="51260"/>
                    <a:pt x="18658" y="51236"/>
                  </a:cubicBezTo>
                  <a:cubicBezTo>
                    <a:pt x="18920" y="51022"/>
                    <a:pt x="19181" y="50820"/>
                    <a:pt x="19455" y="50629"/>
                  </a:cubicBezTo>
                  <a:cubicBezTo>
                    <a:pt x="19491" y="50617"/>
                    <a:pt x="19527" y="50593"/>
                    <a:pt x="19562" y="50570"/>
                  </a:cubicBezTo>
                  <a:cubicBezTo>
                    <a:pt x="19693" y="50474"/>
                    <a:pt x="19836" y="50379"/>
                    <a:pt x="19979" y="50296"/>
                  </a:cubicBezTo>
                  <a:cubicBezTo>
                    <a:pt x="20122" y="50212"/>
                    <a:pt x="20265" y="50129"/>
                    <a:pt x="20408" y="50058"/>
                  </a:cubicBezTo>
                  <a:cubicBezTo>
                    <a:pt x="20455" y="50034"/>
                    <a:pt x="20491" y="50022"/>
                    <a:pt x="20527" y="49998"/>
                  </a:cubicBezTo>
                  <a:cubicBezTo>
                    <a:pt x="20670" y="49927"/>
                    <a:pt x="20825" y="49855"/>
                    <a:pt x="20967" y="49784"/>
                  </a:cubicBezTo>
                  <a:cubicBezTo>
                    <a:pt x="21015" y="49760"/>
                    <a:pt x="21051" y="49748"/>
                    <a:pt x="21098" y="49724"/>
                  </a:cubicBezTo>
                  <a:cubicBezTo>
                    <a:pt x="21574" y="49517"/>
                    <a:pt x="22095" y="49356"/>
                    <a:pt x="22606" y="49356"/>
                  </a:cubicBezTo>
                  <a:cubicBezTo>
                    <a:pt x="22683" y="49356"/>
                    <a:pt x="22760" y="49359"/>
                    <a:pt x="22837" y="49367"/>
                  </a:cubicBezTo>
                  <a:cubicBezTo>
                    <a:pt x="22932" y="49379"/>
                    <a:pt x="23015" y="49391"/>
                    <a:pt x="23111" y="49403"/>
                  </a:cubicBezTo>
                  <a:cubicBezTo>
                    <a:pt x="23242" y="49439"/>
                    <a:pt x="23372" y="49486"/>
                    <a:pt x="23503" y="49546"/>
                  </a:cubicBezTo>
                  <a:cubicBezTo>
                    <a:pt x="24004" y="49796"/>
                    <a:pt x="24385" y="50296"/>
                    <a:pt x="24385" y="50832"/>
                  </a:cubicBezTo>
                  <a:cubicBezTo>
                    <a:pt x="24385" y="50879"/>
                    <a:pt x="24373" y="50915"/>
                    <a:pt x="24373" y="50963"/>
                  </a:cubicBezTo>
                  <a:cubicBezTo>
                    <a:pt x="24265" y="51701"/>
                    <a:pt x="23468" y="52367"/>
                    <a:pt x="23623" y="53034"/>
                  </a:cubicBezTo>
                  <a:cubicBezTo>
                    <a:pt x="23634" y="53094"/>
                    <a:pt x="23658" y="53141"/>
                    <a:pt x="23682" y="53201"/>
                  </a:cubicBezTo>
                  <a:cubicBezTo>
                    <a:pt x="23832" y="53510"/>
                    <a:pt x="24178" y="53661"/>
                    <a:pt x="24526" y="53661"/>
                  </a:cubicBezTo>
                  <a:cubicBezTo>
                    <a:pt x="24648" y="53661"/>
                    <a:pt x="24770" y="53643"/>
                    <a:pt x="24885" y="53606"/>
                  </a:cubicBezTo>
                  <a:cubicBezTo>
                    <a:pt x="25218" y="53487"/>
                    <a:pt x="25480" y="53260"/>
                    <a:pt x="25718" y="52998"/>
                  </a:cubicBezTo>
                  <a:cubicBezTo>
                    <a:pt x="25789" y="52903"/>
                    <a:pt x="25861" y="52808"/>
                    <a:pt x="25932" y="52725"/>
                  </a:cubicBezTo>
                  <a:cubicBezTo>
                    <a:pt x="26028" y="52594"/>
                    <a:pt x="26111" y="52475"/>
                    <a:pt x="26194" y="52344"/>
                  </a:cubicBezTo>
                  <a:cubicBezTo>
                    <a:pt x="26540" y="51832"/>
                    <a:pt x="26813" y="51284"/>
                    <a:pt x="27028" y="50701"/>
                  </a:cubicBezTo>
                  <a:cubicBezTo>
                    <a:pt x="27194" y="50272"/>
                    <a:pt x="27313" y="49831"/>
                    <a:pt x="27397" y="49379"/>
                  </a:cubicBezTo>
                  <a:cubicBezTo>
                    <a:pt x="27599" y="48343"/>
                    <a:pt x="27218" y="47010"/>
                    <a:pt x="27754" y="46105"/>
                  </a:cubicBezTo>
                  <a:cubicBezTo>
                    <a:pt x="29504" y="43128"/>
                    <a:pt x="35243" y="44200"/>
                    <a:pt x="36243" y="40890"/>
                  </a:cubicBezTo>
                  <a:cubicBezTo>
                    <a:pt x="36696" y="39378"/>
                    <a:pt x="35767" y="37687"/>
                    <a:pt x="36267" y="36187"/>
                  </a:cubicBezTo>
                  <a:cubicBezTo>
                    <a:pt x="36303" y="36104"/>
                    <a:pt x="36326" y="36020"/>
                    <a:pt x="36374" y="35949"/>
                  </a:cubicBezTo>
                  <a:cubicBezTo>
                    <a:pt x="36588" y="35473"/>
                    <a:pt x="36981" y="35080"/>
                    <a:pt x="37434" y="34818"/>
                  </a:cubicBezTo>
                  <a:cubicBezTo>
                    <a:pt x="37851" y="34580"/>
                    <a:pt x="38330" y="34444"/>
                    <a:pt x="38810" y="34444"/>
                  </a:cubicBezTo>
                  <a:cubicBezTo>
                    <a:pt x="39028" y="34444"/>
                    <a:pt x="39246" y="34472"/>
                    <a:pt x="39458" y="34532"/>
                  </a:cubicBezTo>
                  <a:cubicBezTo>
                    <a:pt x="39541" y="34544"/>
                    <a:pt x="39625" y="34580"/>
                    <a:pt x="39696" y="34615"/>
                  </a:cubicBezTo>
                  <a:cubicBezTo>
                    <a:pt x="40756" y="35044"/>
                    <a:pt x="41399" y="36246"/>
                    <a:pt x="41279" y="37366"/>
                  </a:cubicBezTo>
                  <a:cubicBezTo>
                    <a:pt x="41268" y="37461"/>
                    <a:pt x="41256" y="37544"/>
                    <a:pt x="41232" y="37639"/>
                  </a:cubicBezTo>
                  <a:cubicBezTo>
                    <a:pt x="41196" y="37806"/>
                    <a:pt x="41137" y="37973"/>
                    <a:pt x="41065" y="38128"/>
                  </a:cubicBezTo>
                  <a:cubicBezTo>
                    <a:pt x="41089" y="38175"/>
                    <a:pt x="41125" y="38211"/>
                    <a:pt x="41149" y="38247"/>
                  </a:cubicBezTo>
                  <a:cubicBezTo>
                    <a:pt x="41399" y="38549"/>
                    <a:pt x="41731" y="38679"/>
                    <a:pt x="42091" y="38679"/>
                  </a:cubicBezTo>
                  <a:cubicBezTo>
                    <a:pt x="43050" y="38679"/>
                    <a:pt x="44208" y="37758"/>
                    <a:pt x="44554" y="36711"/>
                  </a:cubicBezTo>
                  <a:cubicBezTo>
                    <a:pt x="44732" y="36175"/>
                    <a:pt x="44839" y="35603"/>
                    <a:pt x="44947" y="35032"/>
                  </a:cubicBezTo>
                  <a:cubicBezTo>
                    <a:pt x="44994" y="34806"/>
                    <a:pt x="45030" y="34591"/>
                    <a:pt x="45089" y="34377"/>
                  </a:cubicBezTo>
                  <a:cubicBezTo>
                    <a:pt x="45089" y="34365"/>
                    <a:pt x="45089" y="34365"/>
                    <a:pt x="45089" y="34353"/>
                  </a:cubicBezTo>
                  <a:cubicBezTo>
                    <a:pt x="45137" y="34163"/>
                    <a:pt x="45185" y="33984"/>
                    <a:pt x="45244" y="33818"/>
                  </a:cubicBezTo>
                  <a:cubicBezTo>
                    <a:pt x="45244" y="33794"/>
                    <a:pt x="45256" y="33782"/>
                    <a:pt x="45256" y="33758"/>
                  </a:cubicBezTo>
                  <a:cubicBezTo>
                    <a:pt x="45316" y="33591"/>
                    <a:pt x="45375" y="33437"/>
                    <a:pt x="45447" y="33282"/>
                  </a:cubicBezTo>
                  <a:cubicBezTo>
                    <a:pt x="45578" y="33032"/>
                    <a:pt x="45721" y="32782"/>
                    <a:pt x="45911" y="32567"/>
                  </a:cubicBezTo>
                  <a:cubicBezTo>
                    <a:pt x="45971" y="32496"/>
                    <a:pt x="46042" y="32425"/>
                    <a:pt x="46113" y="32365"/>
                  </a:cubicBezTo>
                  <a:cubicBezTo>
                    <a:pt x="47542" y="31043"/>
                    <a:pt x="50066" y="31698"/>
                    <a:pt x="51555" y="30424"/>
                  </a:cubicBezTo>
                  <a:cubicBezTo>
                    <a:pt x="52007" y="30031"/>
                    <a:pt x="52293" y="29531"/>
                    <a:pt x="52448" y="28972"/>
                  </a:cubicBezTo>
                  <a:cubicBezTo>
                    <a:pt x="52495" y="28769"/>
                    <a:pt x="52531" y="28555"/>
                    <a:pt x="52555" y="28341"/>
                  </a:cubicBezTo>
                  <a:cubicBezTo>
                    <a:pt x="52567" y="28281"/>
                    <a:pt x="52567" y="28234"/>
                    <a:pt x="52579" y="28174"/>
                  </a:cubicBezTo>
                  <a:cubicBezTo>
                    <a:pt x="52579" y="28067"/>
                    <a:pt x="52590" y="27948"/>
                    <a:pt x="52590" y="27841"/>
                  </a:cubicBezTo>
                  <a:cubicBezTo>
                    <a:pt x="52590" y="27067"/>
                    <a:pt x="52436" y="26245"/>
                    <a:pt x="52221" y="25519"/>
                  </a:cubicBezTo>
                  <a:cubicBezTo>
                    <a:pt x="51983" y="24757"/>
                    <a:pt x="51697" y="23995"/>
                    <a:pt x="51316" y="23292"/>
                  </a:cubicBezTo>
                  <a:cubicBezTo>
                    <a:pt x="51281" y="23245"/>
                    <a:pt x="51245" y="23185"/>
                    <a:pt x="51221" y="23126"/>
                  </a:cubicBezTo>
                  <a:cubicBezTo>
                    <a:pt x="51090" y="22911"/>
                    <a:pt x="50959" y="22697"/>
                    <a:pt x="50816" y="22495"/>
                  </a:cubicBezTo>
                  <a:cubicBezTo>
                    <a:pt x="50495" y="22042"/>
                    <a:pt x="50114" y="21626"/>
                    <a:pt x="49685" y="21280"/>
                  </a:cubicBezTo>
                  <a:cubicBezTo>
                    <a:pt x="48884" y="20632"/>
                    <a:pt x="47841" y="20242"/>
                    <a:pt x="46830" y="20242"/>
                  </a:cubicBezTo>
                  <a:cubicBezTo>
                    <a:pt x="46190" y="20242"/>
                    <a:pt x="45563" y="20398"/>
                    <a:pt x="45018" y="20745"/>
                  </a:cubicBezTo>
                  <a:cubicBezTo>
                    <a:pt x="44554" y="21042"/>
                    <a:pt x="44197" y="21423"/>
                    <a:pt x="43899" y="21864"/>
                  </a:cubicBezTo>
                  <a:cubicBezTo>
                    <a:pt x="43161" y="23007"/>
                    <a:pt x="42875" y="24543"/>
                    <a:pt x="42470" y="25900"/>
                  </a:cubicBezTo>
                  <a:cubicBezTo>
                    <a:pt x="42351" y="26317"/>
                    <a:pt x="42172" y="26733"/>
                    <a:pt x="41970" y="27138"/>
                  </a:cubicBezTo>
                  <a:cubicBezTo>
                    <a:pt x="41307" y="28393"/>
                    <a:pt x="40255" y="29460"/>
                    <a:pt x="39002" y="29460"/>
                  </a:cubicBezTo>
                  <a:cubicBezTo>
                    <a:pt x="38995" y="29460"/>
                    <a:pt x="38989" y="29460"/>
                    <a:pt x="38982" y="29460"/>
                  </a:cubicBezTo>
                  <a:cubicBezTo>
                    <a:pt x="38803" y="29460"/>
                    <a:pt x="38624" y="29436"/>
                    <a:pt x="38446" y="29388"/>
                  </a:cubicBezTo>
                  <a:cubicBezTo>
                    <a:pt x="38172" y="29317"/>
                    <a:pt x="37934" y="29210"/>
                    <a:pt x="37720" y="29067"/>
                  </a:cubicBezTo>
                  <a:cubicBezTo>
                    <a:pt x="36588" y="28317"/>
                    <a:pt x="36148" y="26650"/>
                    <a:pt x="35910" y="25221"/>
                  </a:cubicBezTo>
                  <a:cubicBezTo>
                    <a:pt x="35898" y="25138"/>
                    <a:pt x="35886" y="25043"/>
                    <a:pt x="35874" y="24947"/>
                  </a:cubicBezTo>
                  <a:cubicBezTo>
                    <a:pt x="35564" y="23114"/>
                    <a:pt x="35291" y="21245"/>
                    <a:pt x="35541" y="19411"/>
                  </a:cubicBezTo>
                  <a:cubicBezTo>
                    <a:pt x="35553" y="19280"/>
                    <a:pt x="35576" y="19149"/>
                    <a:pt x="35600" y="19018"/>
                  </a:cubicBezTo>
                  <a:cubicBezTo>
                    <a:pt x="35815" y="17839"/>
                    <a:pt x="36303" y="16684"/>
                    <a:pt x="37053" y="15756"/>
                  </a:cubicBezTo>
                  <a:cubicBezTo>
                    <a:pt x="37517" y="15172"/>
                    <a:pt x="38089" y="14684"/>
                    <a:pt x="38767" y="14351"/>
                  </a:cubicBezTo>
                  <a:cubicBezTo>
                    <a:pt x="38886" y="14291"/>
                    <a:pt x="38993" y="14244"/>
                    <a:pt x="39124" y="14196"/>
                  </a:cubicBezTo>
                  <a:cubicBezTo>
                    <a:pt x="39934" y="13887"/>
                    <a:pt x="40791" y="13803"/>
                    <a:pt x="41672" y="13767"/>
                  </a:cubicBezTo>
                  <a:cubicBezTo>
                    <a:pt x="42792" y="13720"/>
                    <a:pt x="43935" y="13744"/>
                    <a:pt x="44994" y="13410"/>
                  </a:cubicBezTo>
                  <a:cubicBezTo>
                    <a:pt x="47006" y="12767"/>
                    <a:pt x="48399" y="10993"/>
                    <a:pt x="49661" y="9303"/>
                  </a:cubicBezTo>
                  <a:cubicBezTo>
                    <a:pt x="50269" y="8493"/>
                    <a:pt x="51769" y="6933"/>
                    <a:pt x="52912" y="5326"/>
                  </a:cubicBezTo>
                  <a:cubicBezTo>
                    <a:pt x="52948" y="5278"/>
                    <a:pt x="52983" y="5219"/>
                    <a:pt x="53031" y="5159"/>
                  </a:cubicBezTo>
                  <a:cubicBezTo>
                    <a:pt x="53102" y="5052"/>
                    <a:pt x="53174" y="4945"/>
                    <a:pt x="53257" y="4826"/>
                  </a:cubicBezTo>
                  <a:cubicBezTo>
                    <a:pt x="53305" y="4743"/>
                    <a:pt x="53364" y="4647"/>
                    <a:pt x="53424" y="4564"/>
                  </a:cubicBezTo>
                  <a:cubicBezTo>
                    <a:pt x="53448" y="4516"/>
                    <a:pt x="53471" y="4481"/>
                    <a:pt x="53507" y="4433"/>
                  </a:cubicBezTo>
                  <a:cubicBezTo>
                    <a:pt x="53555" y="4350"/>
                    <a:pt x="53602" y="4254"/>
                    <a:pt x="53662" y="4171"/>
                  </a:cubicBezTo>
                  <a:cubicBezTo>
                    <a:pt x="53686" y="4112"/>
                    <a:pt x="53722" y="4064"/>
                    <a:pt x="53745" y="4004"/>
                  </a:cubicBezTo>
                  <a:cubicBezTo>
                    <a:pt x="53972" y="3588"/>
                    <a:pt x="54138" y="3195"/>
                    <a:pt x="54245" y="2814"/>
                  </a:cubicBezTo>
                  <a:cubicBezTo>
                    <a:pt x="54257" y="2754"/>
                    <a:pt x="54269" y="2707"/>
                    <a:pt x="54281" y="2659"/>
                  </a:cubicBezTo>
                  <a:cubicBezTo>
                    <a:pt x="54329" y="2445"/>
                    <a:pt x="54364" y="2230"/>
                    <a:pt x="54353" y="2028"/>
                  </a:cubicBezTo>
                  <a:cubicBezTo>
                    <a:pt x="54341" y="1385"/>
                    <a:pt x="54031" y="849"/>
                    <a:pt x="53281" y="504"/>
                  </a:cubicBezTo>
                  <a:cubicBezTo>
                    <a:pt x="52769" y="254"/>
                    <a:pt x="52126" y="111"/>
                    <a:pt x="51412" y="52"/>
                  </a:cubicBezTo>
                  <a:cubicBezTo>
                    <a:pt x="51185" y="28"/>
                    <a:pt x="50935" y="16"/>
                    <a:pt x="50685" y="4"/>
                  </a:cubicBezTo>
                  <a:cubicBezTo>
                    <a:pt x="50582" y="1"/>
                    <a:pt x="50477" y="0"/>
                    <a:pt x="503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9"/>
            <p:cNvSpPr/>
            <p:nvPr/>
          </p:nvSpPr>
          <p:spPr>
            <a:xfrm>
              <a:off x="7928037" y="2658856"/>
              <a:ext cx="537407" cy="863069"/>
            </a:xfrm>
            <a:custGeom>
              <a:rect b="b" l="l" r="r" t="t"/>
              <a:pathLst>
                <a:path extrusionOk="0" h="44534" w="27730">
                  <a:moveTo>
                    <a:pt x="10737" y="1"/>
                  </a:moveTo>
                  <a:cubicBezTo>
                    <a:pt x="10425" y="1"/>
                    <a:pt x="10118" y="69"/>
                    <a:pt x="9823" y="231"/>
                  </a:cubicBezTo>
                  <a:cubicBezTo>
                    <a:pt x="9275" y="529"/>
                    <a:pt x="8930" y="1088"/>
                    <a:pt x="8608" y="1636"/>
                  </a:cubicBezTo>
                  <a:cubicBezTo>
                    <a:pt x="6346" y="5481"/>
                    <a:pt x="4072" y="9327"/>
                    <a:pt x="1810" y="13161"/>
                  </a:cubicBezTo>
                  <a:cubicBezTo>
                    <a:pt x="1096" y="14364"/>
                    <a:pt x="381" y="15602"/>
                    <a:pt x="191" y="16971"/>
                  </a:cubicBezTo>
                  <a:cubicBezTo>
                    <a:pt x="0" y="18352"/>
                    <a:pt x="464" y="19912"/>
                    <a:pt x="1667" y="20614"/>
                  </a:cubicBezTo>
                  <a:cubicBezTo>
                    <a:pt x="536" y="21555"/>
                    <a:pt x="1417" y="23508"/>
                    <a:pt x="2739" y="24127"/>
                  </a:cubicBezTo>
                  <a:cubicBezTo>
                    <a:pt x="4060" y="24758"/>
                    <a:pt x="5608" y="24639"/>
                    <a:pt x="7001" y="25079"/>
                  </a:cubicBezTo>
                  <a:cubicBezTo>
                    <a:pt x="8394" y="25532"/>
                    <a:pt x="9692" y="27067"/>
                    <a:pt x="9013" y="28353"/>
                  </a:cubicBezTo>
                  <a:cubicBezTo>
                    <a:pt x="8442" y="29413"/>
                    <a:pt x="6870" y="29627"/>
                    <a:pt x="6334" y="30699"/>
                  </a:cubicBezTo>
                  <a:cubicBezTo>
                    <a:pt x="6084" y="31199"/>
                    <a:pt x="6108" y="31794"/>
                    <a:pt x="6144" y="32354"/>
                  </a:cubicBezTo>
                  <a:cubicBezTo>
                    <a:pt x="6406" y="36414"/>
                    <a:pt x="6668" y="40474"/>
                    <a:pt x="6918" y="44534"/>
                  </a:cubicBezTo>
                  <a:cubicBezTo>
                    <a:pt x="19800" y="34473"/>
                    <a:pt x="27670" y="16769"/>
                    <a:pt x="27730" y="433"/>
                  </a:cubicBezTo>
                  <a:lnTo>
                    <a:pt x="27730" y="433"/>
                  </a:lnTo>
                  <a:cubicBezTo>
                    <a:pt x="25585" y="2169"/>
                    <a:pt x="22826" y="3056"/>
                    <a:pt x="20073" y="3056"/>
                  </a:cubicBezTo>
                  <a:cubicBezTo>
                    <a:pt x="17859" y="3056"/>
                    <a:pt x="15648" y="2482"/>
                    <a:pt x="13764" y="1314"/>
                  </a:cubicBezTo>
                  <a:cubicBezTo>
                    <a:pt x="12834" y="731"/>
                    <a:pt x="11757" y="1"/>
                    <a:pt x="10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9"/>
            <p:cNvSpPr/>
            <p:nvPr/>
          </p:nvSpPr>
          <p:spPr>
            <a:xfrm>
              <a:off x="8020557" y="1956776"/>
              <a:ext cx="427813" cy="617505"/>
            </a:xfrm>
            <a:custGeom>
              <a:rect b="b" l="l" r="r" t="t"/>
              <a:pathLst>
                <a:path extrusionOk="0" h="31863" w="22075">
                  <a:moveTo>
                    <a:pt x="9073" y="1"/>
                  </a:moveTo>
                  <a:cubicBezTo>
                    <a:pt x="8490" y="882"/>
                    <a:pt x="8228" y="1692"/>
                    <a:pt x="7656" y="2573"/>
                  </a:cubicBezTo>
                  <a:cubicBezTo>
                    <a:pt x="7811" y="4025"/>
                    <a:pt x="8049" y="5645"/>
                    <a:pt x="9204" y="6526"/>
                  </a:cubicBezTo>
                  <a:cubicBezTo>
                    <a:pt x="9811" y="7002"/>
                    <a:pt x="10573" y="7180"/>
                    <a:pt x="11288" y="7454"/>
                  </a:cubicBezTo>
                  <a:cubicBezTo>
                    <a:pt x="13800" y="8419"/>
                    <a:pt x="15883" y="10800"/>
                    <a:pt x="15872" y="13491"/>
                  </a:cubicBezTo>
                  <a:cubicBezTo>
                    <a:pt x="15860" y="14146"/>
                    <a:pt x="15717" y="14836"/>
                    <a:pt x="15252" y="15300"/>
                  </a:cubicBezTo>
                  <a:cubicBezTo>
                    <a:pt x="14946" y="15599"/>
                    <a:pt x="14625" y="15794"/>
                    <a:pt x="14293" y="15794"/>
                  </a:cubicBezTo>
                  <a:cubicBezTo>
                    <a:pt x="14108" y="15794"/>
                    <a:pt x="13920" y="15734"/>
                    <a:pt x="13728" y="15598"/>
                  </a:cubicBezTo>
                  <a:cubicBezTo>
                    <a:pt x="13109" y="15146"/>
                    <a:pt x="12800" y="14384"/>
                    <a:pt x="12550" y="13657"/>
                  </a:cubicBezTo>
                  <a:cubicBezTo>
                    <a:pt x="12300" y="12931"/>
                    <a:pt x="12050" y="12157"/>
                    <a:pt x="11490" y="11633"/>
                  </a:cubicBezTo>
                  <a:cubicBezTo>
                    <a:pt x="11179" y="11348"/>
                    <a:pt x="10740" y="11179"/>
                    <a:pt x="10324" y="11179"/>
                  </a:cubicBezTo>
                  <a:cubicBezTo>
                    <a:pt x="9977" y="11179"/>
                    <a:pt x="9646" y="11297"/>
                    <a:pt x="9418" y="11562"/>
                  </a:cubicBezTo>
                  <a:cubicBezTo>
                    <a:pt x="9835" y="12455"/>
                    <a:pt x="10252" y="13431"/>
                    <a:pt x="10073" y="14396"/>
                  </a:cubicBezTo>
                  <a:cubicBezTo>
                    <a:pt x="9919" y="15174"/>
                    <a:pt x="9176" y="15868"/>
                    <a:pt x="8437" y="15868"/>
                  </a:cubicBezTo>
                  <a:cubicBezTo>
                    <a:pt x="8261" y="15868"/>
                    <a:pt x="8086" y="15828"/>
                    <a:pt x="7918" y="15741"/>
                  </a:cubicBezTo>
                  <a:cubicBezTo>
                    <a:pt x="7763" y="16443"/>
                    <a:pt x="7597" y="17146"/>
                    <a:pt x="7430" y="17860"/>
                  </a:cubicBezTo>
                  <a:cubicBezTo>
                    <a:pt x="6798" y="17416"/>
                    <a:pt x="6025" y="17190"/>
                    <a:pt x="5251" y="17190"/>
                  </a:cubicBezTo>
                  <a:cubicBezTo>
                    <a:pt x="4698" y="17190"/>
                    <a:pt x="4145" y="17306"/>
                    <a:pt x="3644" y="17539"/>
                  </a:cubicBezTo>
                  <a:cubicBezTo>
                    <a:pt x="2441" y="18098"/>
                    <a:pt x="1584" y="18980"/>
                    <a:pt x="1489" y="20301"/>
                  </a:cubicBezTo>
                  <a:cubicBezTo>
                    <a:pt x="1382" y="21670"/>
                    <a:pt x="1" y="22790"/>
                    <a:pt x="167" y="24159"/>
                  </a:cubicBezTo>
                  <a:cubicBezTo>
                    <a:pt x="251" y="24849"/>
                    <a:pt x="751" y="25457"/>
                    <a:pt x="1370" y="25778"/>
                  </a:cubicBezTo>
                  <a:cubicBezTo>
                    <a:pt x="1854" y="26029"/>
                    <a:pt x="2404" y="26135"/>
                    <a:pt x="2956" y="26135"/>
                  </a:cubicBezTo>
                  <a:cubicBezTo>
                    <a:pt x="3110" y="26135"/>
                    <a:pt x="3265" y="26127"/>
                    <a:pt x="3418" y="26111"/>
                  </a:cubicBezTo>
                  <a:cubicBezTo>
                    <a:pt x="4561" y="26016"/>
                    <a:pt x="5680" y="25552"/>
                    <a:pt x="6478" y="24742"/>
                  </a:cubicBezTo>
                  <a:cubicBezTo>
                    <a:pt x="7275" y="23921"/>
                    <a:pt x="7740" y="22754"/>
                    <a:pt x="7597" y="21623"/>
                  </a:cubicBezTo>
                  <a:cubicBezTo>
                    <a:pt x="7823" y="21551"/>
                    <a:pt x="8037" y="21480"/>
                    <a:pt x="8263" y="21396"/>
                  </a:cubicBezTo>
                  <a:cubicBezTo>
                    <a:pt x="8629" y="20782"/>
                    <a:pt x="9160" y="20548"/>
                    <a:pt x="9766" y="20548"/>
                  </a:cubicBezTo>
                  <a:cubicBezTo>
                    <a:pt x="10205" y="20548"/>
                    <a:pt x="10683" y="20671"/>
                    <a:pt x="11169" y="20861"/>
                  </a:cubicBezTo>
                  <a:cubicBezTo>
                    <a:pt x="12335" y="21301"/>
                    <a:pt x="13157" y="22397"/>
                    <a:pt x="13526" y="23587"/>
                  </a:cubicBezTo>
                  <a:cubicBezTo>
                    <a:pt x="14014" y="25171"/>
                    <a:pt x="13645" y="27135"/>
                    <a:pt x="12264" y="28052"/>
                  </a:cubicBezTo>
                  <a:cubicBezTo>
                    <a:pt x="13288" y="28016"/>
                    <a:pt x="14312" y="27969"/>
                    <a:pt x="15324" y="27933"/>
                  </a:cubicBezTo>
                  <a:cubicBezTo>
                    <a:pt x="15459" y="27516"/>
                    <a:pt x="15872" y="27216"/>
                    <a:pt x="16310" y="27216"/>
                  </a:cubicBezTo>
                  <a:cubicBezTo>
                    <a:pt x="16335" y="27216"/>
                    <a:pt x="16359" y="27217"/>
                    <a:pt x="16384" y="27219"/>
                  </a:cubicBezTo>
                  <a:cubicBezTo>
                    <a:pt x="16431" y="27373"/>
                    <a:pt x="16491" y="27540"/>
                    <a:pt x="16550" y="27695"/>
                  </a:cubicBezTo>
                  <a:lnTo>
                    <a:pt x="17586" y="27016"/>
                  </a:lnTo>
                  <a:cubicBezTo>
                    <a:pt x="16360" y="25516"/>
                    <a:pt x="15717" y="23552"/>
                    <a:pt x="15824" y="21611"/>
                  </a:cubicBezTo>
                  <a:cubicBezTo>
                    <a:pt x="15838" y="21284"/>
                    <a:pt x="16057" y="21161"/>
                    <a:pt x="16339" y="21161"/>
                  </a:cubicBezTo>
                  <a:cubicBezTo>
                    <a:pt x="16519" y="21161"/>
                    <a:pt x="16725" y="21211"/>
                    <a:pt x="16919" y="21289"/>
                  </a:cubicBezTo>
                  <a:cubicBezTo>
                    <a:pt x="17419" y="21480"/>
                    <a:pt x="17777" y="21908"/>
                    <a:pt x="18074" y="22361"/>
                  </a:cubicBezTo>
                  <a:cubicBezTo>
                    <a:pt x="19539" y="24659"/>
                    <a:pt x="19563" y="27790"/>
                    <a:pt x="18134" y="30100"/>
                  </a:cubicBezTo>
                  <a:cubicBezTo>
                    <a:pt x="17872" y="30529"/>
                    <a:pt x="17634" y="31219"/>
                    <a:pt x="18086" y="31422"/>
                  </a:cubicBezTo>
                  <a:cubicBezTo>
                    <a:pt x="18149" y="31450"/>
                    <a:pt x="18208" y="31462"/>
                    <a:pt x="18265" y="31462"/>
                  </a:cubicBezTo>
                  <a:cubicBezTo>
                    <a:pt x="18820" y="31462"/>
                    <a:pt x="19144" y="30262"/>
                    <a:pt x="19783" y="30262"/>
                  </a:cubicBezTo>
                  <a:cubicBezTo>
                    <a:pt x="19804" y="30262"/>
                    <a:pt x="19826" y="30264"/>
                    <a:pt x="19848" y="30267"/>
                  </a:cubicBezTo>
                  <a:cubicBezTo>
                    <a:pt x="20134" y="30588"/>
                    <a:pt x="20420" y="30921"/>
                    <a:pt x="20717" y="31243"/>
                  </a:cubicBezTo>
                  <a:cubicBezTo>
                    <a:pt x="20967" y="31517"/>
                    <a:pt x="21110" y="31600"/>
                    <a:pt x="21384" y="31862"/>
                  </a:cubicBezTo>
                  <a:cubicBezTo>
                    <a:pt x="21610" y="31612"/>
                    <a:pt x="21849" y="31350"/>
                    <a:pt x="22075" y="31100"/>
                  </a:cubicBezTo>
                  <a:cubicBezTo>
                    <a:pt x="21515" y="19349"/>
                    <a:pt x="16800" y="8871"/>
                    <a:pt x="9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9"/>
            <p:cNvSpPr/>
            <p:nvPr/>
          </p:nvSpPr>
          <p:spPr>
            <a:xfrm>
              <a:off x="7538537" y="1697511"/>
              <a:ext cx="537427" cy="392658"/>
            </a:xfrm>
            <a:custGeom>
              <a:rect b="b" l="l" r="r" t="t"/>
              <a:pathLst>
                <a:path extrusionOk="0" h="20261" w="27731">
                  <a:moveTo>
                    <a:pt x="7262" y="0"/>
                  </a:moveTo>
                  <a:cubicBezTo>
                    <a:pt x="4011" y="0"/>
                    <a:pt x="1538" y="1348"/>
                    <a:pt x="1060" y="4628"/>
                  </a:cubicBezTo>
                  <a:cubicBezTo>
                    <a:pt x="0" y="11867"/>
                    <a:pt x="13383" y="14748"/>
                    <a:pt x="17657" y="18380"/>
                  </a:cubicBezTo>
                  <a:cubicBezTo>
                    <a:pt x="18995" y="19523"/>
                    <a:pt x="20895" y="20261"/>
                    <a:pt x="22659" y="20261"/>
                  </a:cubicBezTo>
                  <a:cubicBezTo>
                    <a:pt x="24678" y="20261"/>
                    <a:pt x="26518" y="19295"/>
                    <a:pt x="27135" y="16868"/>
                  </a:cubicBezTo>
                  <a:cubicBezTo>
                    <a:pt x="27730" y="14522"/>
                    <a:pt x="26980" y="12093"/>
                    <a:pt x="25396" y="9831"/>
                  </a:cubicBezTo>
                  <a:cubicBezTo>
                    <a:pt x="21620" y="4436"/>
                    <a:pt x="13160" y="0"/>
                    <a:pt x="7262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9"/>
            <p:cNvSpPr/>
            <p:nvPr/>
          </p:nvSpPr>
          <p:spPr>
            <a:xfrm>
              <a:off x="7356714" y="1634797"/>
              <a:ext cx="171920" cy="174284"/>
            </a:xfrm>
            <a:custGeom>
              <a:rect b="b" l="l" r="r" t="t"/>
              <a:pathLst>
                <a:path extrusionOk="0" h="8993" w="8871">
                  <a:moveTo>
                    <a:pt x="5344" y="1"/>
                  </a:moveTo>
                  <a:cubicBezTo>
                    <a:pt x="4979" y="1"/>
                    <a:pt x="4613" y="44"/>
                    <a:pt x="4263" y="125"/>
                  </a:cubicBezTo>
                  <a:cubicBezTo>
                    <a:pt x="2227" y="589"/>
                    <a:pt x="477" y="2316"/>
                    <a:pt x="238" y="4387"/>
                  </a:cubicBezTo>
                  <a:cubicBezTo>
                    <a:pt x="0" y="6447"/>
                    <a:pt x="1489" y="8650"/>
                    <a:pt x="3548" y="8959"/>
                  </a:cubicBezTo>
                  <a:cubicBezTo>
                    <a:pt x="3698" y="8982"/>
                    <a:pt x="3848" y="8993"/>
                    <a:pt x="3998" y="8993"/>
                  </a:cubicBezTo>
                  <a:cubicBezTo>
                    <a:pt x="5910" y="8993"/>
                    <a:pt x="7757" y="7226"/>
                    <a:pt x="7525" y="5316"/>
                  </a:cubicBezTo>
                  <a:lnTo>
                    <a:pt x="8001" y="4125"/>
                  </a:lnTo>
                  <a:cubicBezTo>
                    <a:pt x="8870" y="3256"/>
                    <a:pt x="8644" y="1661"/>
                    <a:pt x="7727" y="839"/>
                  </a:cubicBezTo>
                  <a:cubicBezTo>
                    <a:pt x="7089" y="251"/>
                    <a:pt x="6219" y="1"/>
                    <a:pt x="5344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9"/>
            <p:cNvSpPr/>
            <p:nvPr/>
          </p:nvSpPr>
          <p:spPr>
            <a:xfrm>
              <a:off x="7750981" y="2829070"/>
              <a:ext cx="118005" cy="201668"/>
            </a:xfrm>
            <a:custGeom>
              <a:rect b="b" l="l" r="r" t="t"/>
              <a:pathLst>
                <a:path extrusionOk="0" h="10406" w="6089">
                  <a:moveTo>
                    <a:pt x="2948" y="0"/>
                  </a:moveTo>
                  <a:cubicBezTo>
                    <a:pt x="2274" y="0"/>
                    <a:pt x="1598" y="215"/>
                    <a:pt x="1076" y="639"/>
                  </a:cubicBezTo>
                  <a:cubicBezTo>
                    <a:pt x="376" y="1216"/>
                    <a:pt x="0" y="2134"/>
                    <a:pt x="28" y="3035"/>
                  </a:cubicBezTo>
                  <a:lnTo>
                    <a:pt x="28" y="3035"/>
                  </a:lnTo>
                  <a:lnTo>
                    <a:pt x="28" y="3033"/>
                  </a:lnTo>
                  <a:lnTo>
                    <a:pt x="28" y="3033"/>
                  </a:lnTo>
                  <a:cubicBezTo>
                    <a:pt x="28" y="3034"/>
                    <a:pt x="28" y="3036"/>
                    <a:pt x="28" y="3037"/>
                  </a:cubicBezTo>
                  <a:lnTo>
                    <a:pt x="28" y="3037"/>
                  </a:lnTo>
                  <a:cubicBezTo>
                    <a:pt x="35" y="3243"/>
                    <a:pt x="62" y="3447"/>
                    <a:pt x="112" y="3646"/>
                  </a:cubicBezTo>
                  <a:lnTo>
                    <a:pt x="112" y="3646"/>
                  </a:lnTo>
                  <a:cubicBezTo>
                    <a:pt x="310" y="5094"/>
                    <a:pt x="508" y="6534"/>
                    <a:pt x="707" y="7974"/>
                  </a:cubicBezTo>
                  <a:cubicBezTo>
                    <a:pt x="814" y="8783"/>
                    <a:pt x="980" y="9688"/>
                    <a:pt x="1659" y="10141"/>
                  </a:cubicBezTo>
                  <a:cubicBezTo>
                    <a:pt x="1922" y="10324"/>
                    <a:pt x="2225" y="10405"/>
                    <a:pt x="2536" y="10405"/>
                  </a:cubicBezTo>
                  <a:cubicBezTo>
                    <a:pt x="3114" y="10405"/>
                    <a:pt x="3718" y="10126"/>
                    <a:pt x="4136" y="9700"/>
                  </a:cubicBezTo>
                  <a:cubicBezTo>
                    <a:pt x="4778" y="9045"/>
                    <a:pt x="5076" y="8152"/>
                    <a:pt x="5350" y="7283"/>
                  </a:cubicBezTo>
                  <a:cubicBezTo>
                    <a:pt x="5719" y="6140"/>
                    <a:pt x="6088" y="4973"/>
                    <a:pt x="6088" y="3771"/>
                  </a:cubicBezTo>
                  <a:cubicBezTo>
                    <a:pt x="6088" y="2568"/>
                    <a:pt x="5671" y="1306"/>
                    <a:pt x="4707" y="568"/>
                  </a:cubicBezTo>
                  <a:cubicBezTo>
                    <a:pt x="4206" y="188"/>
                    <a:pt x="3578" y="0"/>
                    <a:pt x="2948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9"/>
            <p:cNvSpPr/>
            <p:nvPr/>
          </p:nvSpPr>
          <p:spPr>
            <a:xfrm>
              <a:off x="6208992" y="4120922"/>
              <a:ext cx="336204" cy="79632"/>
            </a:xfrm>
            <a:custGeom>
              <a:rect b="b" l="l" r="r" t="t"/>
              <a:pathLst>
                <a:path extrusionOk="0" h="4109" w="17348">
                  <a:moveTo>
                    <a:pt x="8680" y="0"/>
                  </a:moveTo>
                  <a:cubicBezTo>
                    <a:pt x="3882" y="0"/>
                    <a:pt x="1" y="917"/>
                    <a:pt x="1" y="2048"/>
                  </a:cubicBezTo>
                  <a:cubicBezTo>
                    <a:pt x="1" y="3191"/>
                    <a:pt x="3882" y="4108"/>
                    <a:pt x="8680" y="4108"/>
                  </a:cubicBezTo>
                  <a:cubicBezTo>
                    <a:pt x="13467" y="4108"/>
                    <a:pt x="17348" y="3191"/>
                    <a:pt x="17348" y="2048"/>
                  </a:cubicBezTo>
                  <a:cubicBezTo>
                    <a:pt x="17348" y="917"/>
                    <a:pt x="13467" y="0"/>
                    <a:pt x="8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9"/>
            <p:cNvSpPr/>
            <p:nvPr/>
          </p:nvSpPr>
          <p:spPr>
            <a:xfrm>
              <a:off x="8173310" y="3895028"/>
              <a:ext cx="549888" cy="79613"/>
            </a:xfrm>
            <a:custGeom>
              <a:rect b="b" l="l" r="r" t="t"/>
              <a:pathLst>
                <a:path extrusionOk="0" h="4108" w="28374">
                  <a:moveTo>
                    <a:pt x="14193" y="0"/>
                  </a:moveTo>
                  <a:cubicBezTo>
                    <a:pt x="6358" y="0"/>
                    <a:pt x="0" y="917"/>
                    <a:pt x="0" y="2060"/>
                  </a:cubicBezTo>
                  <a:cubicBezTo>
                    <a:pt x="0" y="3191"/>
                    <a:pt x="6358" y="4108"/>
                    <a:pt x="14193" y="4108"/>
                  </a:cubicBezTo>
                  <a:cubicBezTo>
                    <a:pt x="22027" y="4108"/>
                    <a:pt x="28373" y="3191"/>
                    <a:pt x="28373" y="2060"/>
                  </a:cubicBezTo>
                  <a:cubicBezTo>
                    <a:pt x="28373" y="917"/>
                    <a:pt x="22027" y="0"/>
                    <a:pt x="14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9"/>
            <p:cNvSpPr/>
            <p:nvPr/>
          </p:nvSpPr>
          <p:spPr>
            <a:xfrm>
              <a:off x="7044289" y="4076154"/>
              <a:ext cx="952294" cy="143548"/>
            </a:xfrm>
            <a:custGeom>
              <a:rect b="b" l="l" r="r" t="t"/>
              <a:pathLst>
                <a:path extrusionOk="0" h="7407" w="49138">
                  <a:moveTo>
                    <a:pt x="24575" y="1"/>
                  </a:moveTo>
                  <a:cubicBezTo>
                    <a:pt x="11002" y="1"/>
                    <a:pt x="0" y="1656"/>
                    <a:pt x="0" y="3704"/>
                  </a:cubicBezTo>
                  <a:cubicBezTo>
                    <a:pt x="0" y="5739"/>
                    <a:pt x="11002" y="7406"/>
                    <a:pt x="24575" y="7406"/>
                  </a:cubicBezTo>
                  <a:cubicBezTo>
                    <a:pt x="38136" y="7406"/>
                    <a:pt x="49137" y="5739"/>
                    <a:pt x="49137" y="3704"/>
                  </a:cubicBezTo>
                  <a:cubicBezTo>
                    <a:pt x="49137" y="1656"/>
                    <a:pt x="38136" y="1"/>
                    <a:pt x="24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9"/>
            <p:cNvSpPr/>
            <p:nvPr/>
          </p:nvSpPr>
          <p:spPr>
            <a:xfrm>
              <a:off x="7247566" y="3720124"/>
              <a:ext cx="491264" cy="132230"/>
            </a:xfrm>
            <a:custGeom>
              <a:rect b="b" l="l" r="r" t="t"/>
              <a:pathLst>
                <a:path extrusionOk="0" h="6823" w="25349">
                  <a:moveTo>
                    <a:pt x="25349" y="0"/>
                  </a:moveTo>
                  <a:cubicBezTo>
                    <a:pt x="25348" y="0"/>
                    <a:pt x="1" y="512"/>
                    <a:pt x="513" y="512"/>
                  </a:cubicBezTo>
                  <a:cubicBezTo>
                    <a:pt x="584" y="512"/>
                    <a:pt x="5085" y="6823"/>
                    <a:pt x="5085" y="6823"/>
                  </a:cubicBezTo>
                  <a:lnTo>
                    <a:pt x="22003" y="6394"/>
                  </a:lnTo>
                  <a:lnTo>
                    <a:pt x="253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9"/>
            <p:cNvSpPr/>
            <p:nvPr/>
          </p:nvSpPr>
          <p:spPr>
            <a:xfrm>
              <a:off x="7250337" y="3721965"/>
              <a:ext cx="390429" cy="61919"/>
            </a:xfrm>
            <a:custGeom>
              <a:rect b="b" l="l" r="r" t="t"/>
              <a:pathLst>
                <a:path extrusionOk="0" h="3195" w="20146">
                  <a:moveTo>
                    <a:pt x="20146" y="1"/>
                  </a:moveTo>
                  <a:lnTo>
                    <a:pt x="20146" y="1"/>
                  </a:lnTo>
                  <a:cubicBezTo>
                    <a:pt x="12788" y="155"/>
                    <a:pt x="0" y="417"/>
                    <a:pt x="370" y="417"/>
                  </a:cubicBezTo>
                  <a:cubicBezTo>
                    <a:pt x="393" y="417"/>
                    <a:pt x="1215" y="1537"/>
                    <a:pt x="2156" y="2834"/>
                  </a:cubicBezTo>
                  <a:cubicBezTo>
                    <a:pt x="3562" y="3078"/>
                    <a:pt x="4992" y="3194"/>
                    <a:pt x="6433" y="3194"/>
                  </a:cubicBezTo>
                  <a:cubicBezTo>
                    <a:pt x="11041" y="3194"/>
                    <a:pt x="15756" y="2005"/>
                    <a:pt x="20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9"/>
            <p:cNvSpPr/>
            <p:nvPr/>
          </p:nvSpPr>
          <p:spPr>
            <a:xfrm>
              <a:off x="7257489" y="3676519"/>
              <a:ext cx="481341" cy="53547"/>
            </a:xfrm>
            <a:custGeom>
              <a:rect b="b" l="l" r="r" t="t"/>
              <a:pathLst>
                <a:path extrusionOk="0" h="2763" w="24837">
                  <a:moveTo>
                    <a:pt x="21551" y="0"/>
                  </a:moveTo>
                  <a:lnTo>
                    <a:pt x="4775" y="214"/>
                  </a:lnTo>
                  <a:lnTo>
                    <a:pt x="1" y="2762"/>
                  </a:lnTo>
                  <a:lnTo>
                    <a:pt x="24837" y="2250"/>
                  </a:lnTo>
                  <a:lnTo>
                    <a:pt x="215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9"/>
            <p:cNvSpPr/>
            <p:nvPr/>
          </p:nvSpPr>
          <p:spPr>
            <a:xfrm>
              <a:off x="7257489" y="3676519"/>
              <a:ext cx="421825" cy="53547"/>
            </a:xfrm>
            <a:custGeom>
              <a:rect b="b" l="l" r="r" t="t"/>
              <a:pathLst>
                <a:path extrusionOk="0" h="2763" w="21766">
                  <a:moveTo>
                    <a:pt x="21551" y="0"/>
                  </a:moveTo>
                  <a:lnTo>
                    <a:pt x="4775" y="214"/>
                  </a:lnTo>
                  <a:lnTo>
                    <a:pt x="1" y="2762"/>
                  </a:lnTo>
                  <a:lnTo>
                    <a:pt x="13086" y="2488"/>
                  </a:lnTo>
                  <a:cubicBezTo>
                    <a:pt x="15979" y="1738"/>
                    <a:pt x="18872" y="988"/>
                    <a:pt x="21765" y="155"/>
                  </a:cubicBezTo>
                  <a:lnTo>
                    <a:pt x="215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9"/>
            <p:cNvSpPr/>
            <p:nvPr/>
          </p:nvSpPr>
          <p:spPr>
            <a:xfrm>
              <a:off x="7672746" y="3568143"/>
              <a:ext cx="120253" cy="154381"/>
            </a:xfrm>
            <a:custGeom>
              <a:rect b="b" l="l" r="r" t="t"/>
              <a:pathLst>
                <a:path extrusionOk="0" h="7966" w="6205">
                  <a:moveTo>
                    <a:pt x="3751" y="822"/>
                  </a:moveTo>
                  <a:lnTo>
                    <a:pt x="5299" y="1357"/>
                  </a:lnTo>
                  <a:lnTo>
                    <a:pt x="5299" y="1369"/>
                  </a:lnTo>
                  <a:lnTo>
                    <a:pt x="3037" y="7346"/>
                  </a:lnTo>
                  <a:lnTo>
                    <a:pt x="1596" y="6406"/>
                  </a:lnTo>
                  <a:lnTo>
                    <a:pt x="525" y="5715"/>
                  </a:lnTo>
                  <a:lnTo>
                    <a:pt x="3751" y="822"/>
                  </a:lnTo>
                  <a:close/>
                  <a:moveTo>
                    <a:pt x="3585" y="0"/>
                  </a:moveTo>
                  <a:lnTo>
                    <a:pt x="1" y="5715"/>
                  </a:lnTo>
                  <a:lnTo>
                    <a:pt x="1442" y="6703"/>
                  </a:lnTo>
                  <a:lnTo>
                    <a:pt x="3287" y="7965"/>
                  </a:lnTo>
                  <a:lnTo>
                    <a:pt x="6204" y="810"/>
                  </a:lnTo>
                  <a:lnTo>
                    <a:pt x="5847" y="703"/>
                  </a:lnTo>
                  <a:lnTo>
                    <a:pt x="35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9"/>
            <p:cNvSpPr/>
            <p:nvPr/>
          </p:nvSpPr>
          <p:spPr>
            <a:xfrm>
              <a:off x="7435397" y="3659658"/>
              <a:ext cx="93005" cy="68566"/>
            </a:xfrm>
            <a:custGeom>
              <a:rect b="b" l="l" r="r" t="t"/>
              <a:pathLst>
                <a:path extrusionOk="0" h="3538" w="4799">
                  <a:moveTo>
                    <a:pt x="0" y="1"/>
                  </a:moveTo>
                  <a:lnTo>
                    <a:pt x="107" y="3537"/>
                  </a:lnTo>
                  <a:lnTo>
                    <a:pt x="4799" y="3430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9"/>
            <p:cNvSpPr/>
            <p:nvPr/>
          </p:nvSpPr>
          <p:spPr>
            <a:xfrm>
              <a:off x="7407936" y="3371478"/>
              <a:ext cx="123470" cy="232134"/>
            </a:xfrm>
            <a:custGeom>
              <a:rect b="b" l="l" r="r" t="t"/>
              <a:pathLst>
                <a:path extrusionOk="0" h="11978" w="6371">
                  <a:moveTo>
                    <a:pt x="2548" y="0"/>
                  </a:moveTo>
                  <a:cubicBezTo>
                    <a:pt x="1143" y="0"/>
                    <a:pt x="0" y="1131"/>
                    <a:pt x="0" y="2536"/>
                  </a:cubicBezTo>
                  <a:lnTo>
                    <a:pt x="0" y="9442"/>
                  </a:lnTo>
                  <a:cubicBezTo>
                    <a:pt x="0" y="10847"/>
                    <a:pt x="1143" y="11978"/>
                    <a:pt x="2548" y="11978"/>
                  </a:cubicBezTo>
                  <a:lnTo>
                    <a:pt x="3834" y="11978"/>
                  </a:lnTo>
                  <a:cubicBezTo>
                    <a:pt x="5239" y="11978"/>
                    <a:pt x="6370" y="10847"/>
                    <a:pt x="6370" y="9442"/>
                  </a:cubicBezTo>
                  <a:lnTo>
                    <a:pt x="6370" y="2536"/>
                  </a:lnTo>
                  <a:cubicBezTo>
                    <a:pt x="6370" y="1131"/>
                    <a:pt x="5239" y="0"/>
                    <a:pt x="3834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9"/>
            <p:cNvSpPr/>
            <p:nvPr/>
          </p:nvSpPr>
          <p:spPr>
            <a:xfrm>
              <a:off x="7407936" y="3405160"/>
              <a:ext cx="123470" cy="198451"/>
            </a:xfrm>
            <a:custGeom>
              <a:rect b="b" l="l" r="r" t="t"/>
              <a:pathLst>
                <a:path extrusionOk="0" h="10240" w="6371">
                  <a:moveTo>
                    <a:pt x="358" y="0"/>
                  </a:moveTo>
                  <a:cubicBezTo>
                    <a:pt x="131" y="429"/>
                    <a:pt x="0" y="929"/>
                    <a:pt x="0" y="1453"/>
                  </a:cubicBezTo>
                  <a:lnTo>
                    <a:pt x="0" y="7061"/>
                  </a:lnTo>
                  <a:cubicBezTo>
                    <a:pt x="0" y="8811"/>
                    <a:pt x="1429" y="10240"/>
                    <a:pt x="3191" y="10240"/>
                  </a:cubicBezTo>
                  <a:cubicBezTo>
                    <a:pt x="4953" y="10240"/>
                    <a:pt x="6370" y="8811"/>
                    <a:pt x="6370" y="7061"/>
                  </a:cubicBezTo>
                  <a:lnTo>
                    <a:pt x="6370" y="7025"/>
                  </a:lnTo>
                  <a:cubicBezTo>
                    <a:pt x="5989" y="6835"/>
                    <a:pt x="5489" y="6692"/>
                    <a:pt x="4799" y="6596"/>
                  </a:cubicBezTo>
                  <a:cubicBezTo>
                    <a:pt x="3197" y="6193"/>
                    <a:pt x="5982" y="328"/>
                    <a:pt x="3128" y="328"/>
                  </a:cubicBezTo>
                  <a:cubicBezTo>
                    <a:pt x="2863" y="328"/>
                    <a:pt x="2550" y="378"/>
                    <a:pt x="2179" y="489"/>
                  </a:cubicBezTo>
                  <a:cubicBezTo>
                    <a:pt x="1870" y="489"/>
                    <a:pt x="1405" y="608"/>
                    <a:pt x="977" y="846"/>
                  </a:cubicBezTo>
                  <a:cubicBezTo>
                    <a:pt x="786" y="596"/>
                    <a:pt x="584" y="358"/>
                    <a:pt x="441" y="60"/>
                  </a:cubicBezTo>
                  <a:cubicBezTo>
                    <a:pt x="417" y="36"/>
                    <a:pt x="381" y="24"/>
                    <a:pt x="358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9"/>
            <p:cNvSpPr/>
            <p:nvPr/>
          </p:nvSpPr>
          <p:spPr>
            <a:xfrm>
              <a:off x="7414854" y="3371478"/>
              <a:ext cx="116551" cy="169846"/>
            </a:xfrm>
            <a:custGeom>
              <a:rect b="b" l="l" r="r" t="t"/>
              <a:pathLst>
                <a:path extrusionOk="0" h="8764" w="6014">
                  <a:moveTo>
                    <a:pt x="2834" y="0"/>
                  </a:moveTo>
                  <a:cubicBezTo>
                    <a:pt x="1596" y="0"/>
                    <a:pt x="525" y="703"/>
                    <a:pt x="1" y="1738"/>
                  </a:cubicBezTo>
                  <a:cubicBezTo>
                    <a:pt x="24" y="1762"/>
                    <a:pt x="60" y="1774"/>
                    <a:pt x="84" y="1798"/>
                  </a:cubicBezTo>
                  <a:cubicBezTo>
                    <a:pt x="227" y="2096"/>
                    <a:pt x="429" y="2334"/>
                    <a:pt x="620" y="2584"/>
                  </a:cubicBezTo>
                  <a:cubicBezTo>
                    <a:pt x="1048" y="2346"/>
                    <a:pt x="1513" y="2227"/>
                    <a:pt x="1822" y="2227"/>
                  </a:cubicBezTo>
                  <a:cubicBezTo>
                    <a:pt x="2193" y="2116"/>
                    <a:pt x="2506" y="2066"/>
                    <a:pt x="2771" y="2066"/>
                  </a:cubicBezTo>
                  <a:cubicBezTo>
                    <a:pt x="5625" y="2066"/>
                    <a:pt x="2840" y="7931"/>
                    <a:pt x="4442" y="8334"/>
                  </a:cubicBezTo>
                  <a:cubicBezTo>
                    <a:pt x="5132" y="8430"/>
                    <a:pt x="5632" y="8573"/>
                    <a:pt x="6013" y="8763"/>
                  </a:cubicBezTo>
                  <a:lnTo>
                    <a:pt x="6013" y="3191"/>
                  </a:lnTo>
                  <a:cubicBezTo>
                    <a:pt x="6013" y="1429"/>
                    <a:pt x="4596" y="0"/>
                    <a:pt x="2834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9"/>
            <p:cNvSpPr/>
            <p:nvPr/>
          </p:nvSpPr>
          <p:spPr>
            <a:xfrm>
              <a:off x="7435397" y="3650201"/>
              <a:ext cx="91842" cy="18954"/>
            </a:xfrm>
            <a:custGeom>
              <a:rect b="b" l="l" r="r" t="t"/>
              <a:pathLst>
                <a:path extrusionOk="0" h="978" w="4739">
                  <a:moveTo>
                    <a:pt x="2370" y="1"/>
                  </a:moveTo>
                  <a:cubicBezTo>
                    <a:pt x="1060" y="1"/>
                    <a:pt x="0" y="215"/>
                    <a:pt x="0" y="489"/>
                  </a:cubicBezTo>
                  <a:cubicBezTo>
                    <a:pt x="0" y="751"/>
                    <a:pt x="1060" y="977"/>
                    <a:pt x="2370" y="977"/>
                  </a:cubicBezTo>
                  <a:cubicBezTo>
                    <a:pt x="3679" y="977"/>
                    <a:pt x="4739" y="751"/>
                    <a:pt x="4739" y="489"/>
                  </a:cubicBezTo>
                  <a:cubicBezTo>
                    <a:pt x="4739" y="215"/>
                    <a:pt x="3679" y="1"/>
                    <a:pt x="2370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9"/>
            <p:cNvSpPr/>
            <p:nvPr/>
          </p:nvSpPr>
          <p:spPr>
            <a:xfrm>
              <a:off x="7448323" y="3521459"/>
              <a:ext cx="34845" cy="137365"/>
            </a:xfrm>
            <a:custGeom>
              <a:rect b="b" l="l" r="r" t="t"/>
              <a:pathLst>
                <a:path extrusionOk="0" h="7088" w="1798">
                  <a:moveTo>
                    <a:pt x="1179" y="0"/>
                  </a:moveTo>
                  <a:lnTo>
                    <a:pt x="1072" y="2477"/>
                  </a:lnTo>
                  <a:lnTo>
                    <a:pt x="381" y="1107"/>
                  </a:lnTo>
                  <a:lnTo>
                    <a:pt x="0" y="1048"/>
                  </a:lnTo>
                  <a:lnTo>
                    <a:pt x="917" y="2977"/>
                  </a:lnTo>
                  <a:lnTo>
                    <a:pt x="1119" y="6906"/>
                  </a:lnTo>
                  <a:cubicBezTo>
                    <a:pt x="1254" y="7040"/>
                    <a:pt x="1370" y="7087"/>
                    <a:pt x="1466" y="7087"/>
                  </a:cubicBezTo>
                  <a:cubicBezTo>
                    <a:pt x="1683" y="7087"/>
                    <a:pt x="1798" y="6846"/>
                    <a:pt x="1798" y="6846"/>
                  </a:cubicBezTo>
                  <a:lnTo>
                    <a:pt x="1679" y="155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DB8E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9"/>
            <p:cNvSpPr/>
            <p:nvPr/>
          </p:nvSpPr>
          <p:spPr>
            <a:xfrm>
              <a:off x="7300415" y="3659658"/>
              <a:ext cx="92772" cy="68566"/>
            </a:xfrm>
            <a:custGeom>
              <a:rect b="b" l="l" r="r" t="t"/>
              <a:pathLst>
                <a:path extrusionOk="0" h="3538" w="4787">
                  <a:moveTo>
                    <a:pt x="0" y="1"/>
                  </a:moveTo>
                  <a:lnTo>
                    <a:pt x="107" y="3537"/>
                  </a:lnTo>
                  <a:lnTo>
                    <a:pt x="4786" y="3430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9"/>
            <p:cNvSpPr/>
            <p:nvPr/>
          </p:nvSpPr>
          <p:spPr>
            <a:xfrm>
              <a:off x="7272954" y="3371478"/>
              <a:ext cx="123470" cy="232134"/>
            </a:xfrm>
            <a:custGeom>
              <a:rect b="b" l="l" r="r" t="t"/>
              <a:pathLst>
                <a:path extrusionOk="0" h="11978" w="6371">
                  <a:moveTo>
                    <a:pt x="2536" y="0"/>
                  </a:moveTo>
                  <a:cubicBezTo>
                    <a:pt x="1131" y="0"/>
                    <a:pt x="0" y="1131"/>
                    <a:pt x="0" y="2536"/>
                  </a:cubicBezTo>
                  <a:lnTo>
                    <a:pt x="0" y="9442"/>
                  </a:lnTo>
                  <a:cubicBezTo>
                    <a:pt x="0" y="10847"/>
                    <a:pt x="1131" y="11978"/>
                    <a:pt x="2536" y="11978"/>
                  </a:cubicBezTo>
                  <a:lnTo>
                    <a:pt x="3834" y="11978"/>
                  </a:lnTo>
                  <a:cubicBezTo>
                    <a:pt x="5227" y="11978"/>
                    <a:pt x="6370" y="10847"/>
                    <a:pt x="6370" y="9442"/>
                  </a:cubicBezTo>
                  <a:lnTo>
                    <a:pt x="6370" y="2536"/>
                  </a:lnTo>
                  <a:cubicBezTo>
                    <a:pt x="6370" y="1131"/>
                    <a:pt x="5227" y="0"/>
                    <a:pt x="3834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59"/>
            <p:cNvSpPr/>
            <p:nvPr/>
          </p:nvSpPr>
          <p:spPr>
            <a:xfrm>
              <a:off x="7348400" y="3490762"/>
              <a:ext cx="485" cy="3488"/>
            </a:xfrm>
            <a:custGeom>
              <a:rect b="b" l="l" r="r" t="t"/>
              <a:pathLst>
                <a:path extrusionOk="0" h="180" w="25">
                  <a:moveTo>
                    <a:pt x="1" y="179"/>
                  </a:moveTo>
                  <a:cubicBezTo>
                    <a:pt x="13" y="120"/>
                    <a:pt x="24" y="60"/>
                    <a:pt x="24" y="1"/>
                  </a:cubicBezTo>
                  <a:cubicBezTo>
                    <a:pt x="24" y="60"/>
                    <a:pt x="13" y="120"/>
                    <a:pt x="1" y="179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9"/>
            <p:cNvSpPr/>
            <p:nvPr/>
          </p:nvSpPr>
          <p:spPr>
            <a:xfrm>
              <a:off x="7342858" y="3494231"/>
              <a:ext cx="5562" cy="12248"/>
            </a:xfrm>
            <a:custGeom>
              <a:rect b="b" l="l" r="r" t="t"/>
              <a:pathLst>
                <a:path extrusionOk="0" h="632" w="287">
                  <a:moveTo>
                    <a:pt x="287" y="0"/>
                  </a:moveTo>
                  <a:cubicBezTo>
                    <a:pt x="251" y="191"/>
                    <a:pt x="132" y="405"/>
                    <a:pt x="1" y="631"/>
                  </a:cubicBezTo>
                  <a:cubicBezTo>
                    <a:pt x="144" y="465"/>
                    <a:pt x="251" y="250"/>
                    <a:pt x="287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9"/>
            <p:cNvSpPr/>
            <p:nvPr/>
          </p:nvSpPr>
          <p:spPr>
            <a:xfrm>
              <a:off x="7272954" y="3503223"/>
              <a:ext cx="120699" cy="100388"/>
            </a:xfrm>
            <a:custGeom>
              <a:rect b="b" l="l" r="r" t="t"/>
              <a:pathLst>
                <a:path extrusionOk="0" h="5180" w="6228">
                  <a:moveTo>
                    <a:pt x="0" y="1"/>
                  </a:moveTo>
                  <a:lnTo>
                    <a:pt x="0" y="2001"/>
                  </a:lnTo>
                  <a:cubicBezTo>
                    <a:pt x="0" y="3751"/>
                    <a:pt x="1429" y="5180"/>
                    <a:pt x="3179" y="5180"/>
                  </a:cubicBezTo>
                  <a:cubicBezTo>
                    <a:pt x="4620" y="5180"/>
                    <a:pt x="5822" y="4239"/>
                    <a:pt x="6227" y="2941"/>
                  </a:cubicBezTo>
                  <a:lnTo>
                    <a:pt x="6227" y="2941"/>
                  </a:lnTo>
                  <a:cubicBezTo>
                    <a:pt x="5921" y="2999"/>
                    <a:pt x="5612" y="3030"/>
                    <a:pt x="5304" y="3030"/>
                  </a:cubicBezTo>
                  <a:cubicBezTo>
                    <a:pt x="4536" y="3030"/>
                    <a:pt x="3771" y="2839"/>
                    <a:pt x="3048" y="2406"/>
                  </a:cubicBezTo>
                  <a:cubicBezTo>
                    <a:pt x="2417" y="1775"/>
                    <a:pt x="3155" y="917"/>
                    <a:pt x="3608" y="167"/>
                  </a:cubicBezTo>
                  <a:lnTo>
                    <a:pt x="3608" y="167"/>
                  </a:lnTo>
                  <a:cubicBezTo>
                    <a:pt x="3310" y="501"/>
                    <a:pt x="2882" y="667"/>
                    <a:pt x="2608" y="667"/>
                  </a:cubicBezTo>
                  <a:cubicBezTo>
                    <a:pt x="2457" y="678"/>
                    <a:pt x="2311" y="683"/>
                    <a:pt x="2171" y="683"/>
                  </a:cubicBezTo>
                  <a:cubicBezTo>
                    <a:pt x="1209" y="683"/>
                    <a:pt x="510" y="437"/>
                    <a:pt x="0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9"/>
            <p:cNvSpPr/>
            <p:nvPr/>
          </p:nvSpPr>
          <p:spPr>
            <a:xfrm>
              <a:off x="7334563" y="3433300"/>
              <a:ext cx="61861" cy="170311"/>
            </a:xfrm>
            <a:custGeom>
              <a:rect b="b" l="l" r="r" t="t"/>
              <a:pathLst>
                <a:path extrusionOk="0" h="8788" w="3192">
                  <a:moveTo>
                    <a:pt x="3191" y="1"/>
                  </a:moveTo>
                  <a:lnTo>
                    <a:pt x="0" y="8788"/>
                  </a:lnTo>
                  <a:cubicBezTo>
                    <a:pt x="1762" y="8788"/>
                    <a:pt x="3191" y="7359"/>
                    <a:pt x="3191" y="5609"/>
                  </a:cubicBezTo>
                  <a:lnTo>
                    <a:pt x="3191" y="1"/>
                  </a:ln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9"/>
            <p:cNvSpPr/>
            <p:nvPr/>
          </p:nvSpPr>
          <p:spPr>
            <a:xfrm>
              <a:off x="7300415" y="3650201"/>
              <a:ext cx="91842" cy="18954"/>
            </a:xfrm>
            <a:custGeom>
              <a:rect b="b" l="l" r="r" t="t"/>
              <a:pathLst>
                <a:path extrusionOk="0" h="978" w="4739">
                  <a:moveTo>
                    <a:pt x="2369" y="1"/>
                  </a:moveTo>
                  <a:cubicBezTo>
                    <a:pt x="1060" y="1"/>
                    <a:pt x="0" y="215"/>
                    <a:pt x="0" y="489"/>
                  </a:cubicBezTo>
                  <a:cubicBezTo>
                    <a:pt x="0" y="751"/>
                    <a:pt x="1060" y="977"/>
                    <a:pt x="2369" y="977"/>
                  </a:cubicBezTo>
                  <a:cubicBezTo>
                    <a:pt x="3679" y="977"/>
                    <a:pt x="4739" y="751"/>
                    <a:pt x="4739" y="489"/>
                  </a:cubicBezTo>
                  <a:cubicBezTo>
                    <a:pt x="4739" y="215"/>
                    <a:pt x="3679" y="1"/>
                    <a:pt x="2369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9"/>
            <p:cNvSpPr/>
            <p:nvPr/>
          </p:nvSpPr>
          <p:spPr>
            <a:xfrm>
              <a:off x="7313322" y="3468843"/>
              <a:ext cx="34865" cy="189982"/>
            </a:xfrm>
            <a:custGeom>
              <a:rect b="b" l="l" r="r" t="t"/>
              <a:pathLst>
                <a:path extrusionOk="0" h="9803" w="1799">
                  <a:moveTo>
                    <a:pt x="1180" y="0"/>
                  </a:moveTo>
                  <a:lnTo>
                    <a:pt x="1061" y="5192"/>
                  </a:lnTo>
                  <a:lnTo>
                    <a:pt x="370" y="3822"/>
                  </a:lnTo>
                  <a:lnTo>
                    <a:pt x="1" y="3763"/>
                  </a:lnTo>
                  <a:lnTo>
                    <a:pt x="918" y="5692"/>
                  </a:lnTo>
                  <a:lnTo>
                    <a:pt x="1120" y="9621"/>
                  </a:lnTo>
                  <a:cubicBezTo>
                    <a:pt x="1255" y="9755"/>
                    <a:pt x="1371" y="9802"/>
                    <a:pt x="1466" y="9802"/>
                  </a:cubicBezTo>
                  <a:cubicBezTo>
                    <a:pt x="1684" y="9802"/>
                    <a:pt x="1799" y="9561"/>
                    <a:pt x="1799" y="9561"/>
                  </a:cubicBezTo>
                  <a:lnTo>
                    <a:pt x="1680" y="143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DB8E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9"/>
            <p:cNvSpPr/>
            <p:nvPr/>
          </p:nvSpPr>
          <p:spPr>
            <a:xfrm>
              <a:off x="7572685" y="3659658"/>
              <a:ext cx="92772" cy="68566"/>
            </a:xfrm>
            <a:custGeom>
              <a:rect b="b" l="l" r="r" t="t"/>
              <a:pathLst>
                <a:path extrusionOk="0" h="3538" w="4787">
                  <a:moveTo>
                    <a:pt x="1" y="1"/>
                  </a:moveTo>
                  <a:lnTo>
                    <a:pt x="108" y="3537"/>
                  </a:lnTo>
                  <a:lnTo>
                    <a:pt x="4787" y="3430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9"/>
            <p:cNvSpPr/>
            <p:nvPr/>
          </p:nvSpPr>
          <p:spPr>
            <a:xfrm>
              <a:off x="7545223" y="3371478"/>
              <a:ext cx="123470" cy="232134"/>
            </a:xfrm>
            <a:custGeom>
              <a:rect b="b" l="l" r="r" t="t"/>
              <a:pathLst>
                <a:path extrusionOk="0" h="11978" w="6371">
                  <a:moveTo>
                    <a:pt x="2537" y="0"/>
                  </a:moveTo>
                  <a:cubicBezTo>
                    <a:pt x="1144" y="0"/>
                    <a:pt x="1" y="1131"/>
                    <a:pt x="1" y="2536"/>
                  </a:cubicBezTo>
                  <a:lnTo>
                    <a:pt x="1" y="9442"/>
                  </a:lnTo>
                  <a:cubicBezTo>
                    <a:pt x="1" y="10847"/>
                    <a:pt x="1144" y="11978"/>
                    <a:pt x="2537" y="11978"/>
                  </a:cubicBezTo>
                  <a:lnTo>
                    <a:pt x="3834" y="11978"/>
                  </a:lnTo>
                  <a:cubicBezTo>
                    <a:pt x="5239" y="11978"/>
                    <a:pt x="6371" y="10847"/>
                    <a:pt x="6371" y="9442"/>
                  </a:cubicBezTo>
                  <a:lnTo>
                    <a:pt x="6371" y="2536"/>
                  </a:lnTo>
                  <a:cubicBezTo>
                    <a:pt x="6371" y="1131"/>
                    <a:pt x="5239" y="0"/>
                    <a:pt x="3834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9"/>
            <p:cNvSpPr/>
            <p:nvPr/>
          </p:nvSpPr>
          <p:spPr>
            <a:xfrm>
              <a:off x="7524002" y="3398009"/>
              <a:ext cx="144691" cy="205602"/>
            </a:xfrm>
            <a:custGeom>
              <a:rect b="b" l="l" r="r" t="t"/>
              <a:pathLst>
                <a:path extrusionOk="0" h="10609" w="7466">
                  <a:moveTo>
                    <a:pt x="1667" y="0"/>
                  </a:moveTo>
                  <a:lnTo>
                    <a:pt x="1667" y="0"/>
                  </a:lnTo>
                  <a:cubicBezTo>
                    <a:pt x="1310" y="512"/>
                    <a:pt x="1096" y="1143"/>
                    <a:pt x="1096" y="1822"/>
                  </a:cubicBezTo>
                  <a:lnTo>
                    <a:pt x="1096" y="7430"/>
                  </a:lnTo>
                  <a:cubicBezTo>
                    <a:pt x="1096" y="9180"/>
                    <a:pt x="2524" y="10609"/>
                    <a:pt x="4287" y="10609"/>
                  </a:cubicBezTo>
                  <a:cubicBezTo>
                    <a:pt x="6037" y="10609"/>
                    <a:pt x="7466" y="9180"/>
                    <a:pt x="7466" y="7430"/>
                  </a:cubicBezTo>
                  <a:lnTo>
                    <a:pt x="7466" y="6156"/>
                  </a:lnTo>
                  <a:cubicBezTo>
                    <a:pt x="6906" y="6001"/>
                    <a:pt x="6608" y="5656"/>
                    <a:pt x="5775" y="5656"/>
                  </a:cubicBezTo>
                  <a:cubicBezTo>
                    <a:pt x="5655" y="5615"/>
                    <a:pt x="5534" y="5597"/>
                    <a:pt x="5414" y="5597"/>
                  </a:cubicBezTo>
                  <a:cubicBezTo>
                    <a:pt x="4355" y="5597"/>
                    <a:pt x="3316" y="7022"/>
                    <a:pt x="2544" y="7022"/>
                  </a:cubicBezTo>
                  <a:cubicBezTo>
                    <a:pt x="2459" y="7022"/>
                    <a:pt x="2377" y="7004"/>
                    <a:pt x="2298" y="6965"/>
                  </a:cubicBezTo>
                  <a:cubicBezTo>
                    <a:pt x="0" y="5811"/>
                    <a:pt x="2751" y="2310"/>
                    <a:pt x="166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9"/>
            <p:cNvSpPr/>
            <p:nvPr/>
          </p:nvSpPr>
          <p:spPr>
            <a:xfrm>
              <a:off x="7524002" y="3371478"/>
              <a:ext cx="144691" cy="162618"/>
            </a:xfrm>
            <a:custGeom>
              <a:rect b="b" l="l" r="r" t="t"/>
              <a:pathLst>
                <a:path extrusionOk="0" h="8391" w="7466">
                  <a:moveTo>
                    <a:pt x="4287" y="0"/>
                  </a:moveTo>
                  <a:cubicBezTo>
                    <a:pt x="3203" y="0"/>
                    <a:pt x="2239" y="536"/>
                    <a:pt x="1667" y="1369"/>
                  </a:cubicBezTo>
                  <a:cubicBezTo>
                    <a:pt x="2751" y="3679"/>
                    <a:pt x="0" y="7180"/>
                    <a:pt x="2298" y="8334"/>
                  </a:cubicBezTo>
                  <a:cubicBezTo>
                    <a:pt x="2377" y="8373"/>
                    <a:pt x="2459" y="8391"/>
                    <a:pt x="2544" y="8391"/>
                  </a:cubicBezTo>
                  <a:cubicBezTo>
                    <a:pt x="3316" y="8391"/>
                    <a:pt x="4355" y="6966"/>
                    <a:pt x="5414" y="6966"/>
                  </a:cubicBezTo>
                  <a:cubicBezTo>
                    <a:pt x="5534" y="6966"/>
                    <a:pt x="5655" y="6984"/>
                    <a:pt x="5775" y="7025"/>
                  </a:cubicBezTo>
                  <a:cubicBezTo>
                    <a:pt x="6608" y="7025"/>
                    <a:pt x="6906" y="7370"/>
                    <a:pt x="7466" y="7525"/>
                  </a:cubicBezTo>
                  <a:lnTo>
                    <a:pt x="7466" y="3191"/>
                  </a:lnTo>
                  <a:cubicBezTo>
                    <a:pt x="7466" y="1429"/>
                    <a:pt x="6037" y="0"/>
                    <a:pt x="4287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9"/>
            <p:cNvSpPr/>
            <p:nvPr/>
          </p:nvSpPr>
          <p:spPr>
            <a:xfrm>
              <a:off x="7572685" y="3650201"/>
              <a:ext cx="91861" cy="18954"/>
            </a:xfrm>
            <a:custGeom>
              <a:rect b="b" l="l" r="r" t="t"/>
              <a:pathLst>
                <a:path extrusionOk="0" h="978" w="4740">
                  <a:moveTo>
                    <a:pt x="2370" y="1"/>
                  </a:moveTo>
                  <a:cubicBezTo>
                    <a:pt x="1060" y="1"/>
                    <a:pt x="1" y="215"/>
                    <a:pt x="1" y="489"/>
                  </a:cubicBezTo>
                  <a:cubicBezTo>
                    <a:pt x="1" y="751"/>
                    <a:pt x="1060" y="977"/>
                    <a:pt x="2370" y="977"/>
                  </a:cubicBezTo>
                  <a:cubicBezTo>
                    <a:pt x="3680" y="977"/>
                    <a:pt x="4739" y="751"/>
                    <a:pt x="4739" y="489"/>
                  </a:cubicBezTo>
                  <a:cubicBezTo>
                    <a:pt x="4739" y="215"/>
                    <a:pt x="3680" y="1"/>
                    <a:pt x="2370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9"/>
            <p:cNvSpPr/>
            <p:nvPr/>
          </p:nvSpPr>
          <p:spPr>
            <a:xfrm>
              <a:off x="7566464" y="3502293"/>
              <a:ext cx="54012" cy="156532"/>
            </a:xfrm>
            <a:custGeom>
              <a:rect b="b" l="l" r="r" t="t"/>
              <a:pathLst>
                <a:path extrusionOk="0" h="8077" w="2787">
                  <a:moveTo>
                    <a:pt x="0" y="1"/>
                  </a:moveTo>
                  <a:lnTo>
                    <a:pt x="1905" y="3966"/>
                  </a:lnTo>
                  <a:lnTo>
                    <a:pt x="2107" y="7895"/>
                  </a:lnTo>
                  <a:cubicBezTo>
                    <a:pt x="2242" y="8029"/>
                    <a:pt x="2358" y="8076"/>
                    <a:pt x="2454" y="8076"/>
                  </a:cubicBezTo>
                  <a:cubicBezTo>
                    <a:pt x="2671" y="8076"/>
                    <a:pt x="2786" y="7835"/>
                    <a:pt x="2786" y="7835"/>
                  </a:cubicBezTo>
                  <a:lnTo>
                    <a:pt x="2667" y="1144"/>
                  </a:lnTo>
                  <a:lnTo>
                    <a:pt x="2167" y="989"/>
                  </a:lnTo>
                  <a:lnTo>
                    <a:pt x="1953" y="2620"/>
                  </a:lnTo>
                  <a:lnTo>
                    <a:pt x="369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8E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9"/>
            <p:cNvSpPr/>
            <p:nvPr/>
          </p:nvSpPr>
          <p:spPr>
            <a:xfrm>
              <a:off x="7575456" y="3844040"/>
              <a:ext cx="126241" cy="219672"/>
            </a:xfrm>
            <a:custGeom>
              <a:rect b="b" l="l" r="r" t="t"/>
              <a:pathLst>
                <a:path extrusionOk="0" h="11335" w="6514">
                  <a:moveTo>
                    <a:pt x="5084" y="0"/>
                  </a:moveTo>
                  <a:lnTo>
                    <a:pt x="0" y="71"/>
                  </a:lnTo>
                  <a:lnTo>
                    <a:pt x="5394" y="11335"/>
                  </a:lnTo>
                  <a:lnTo>
                    <a:pt x="6513" y="10894"/>
                  </a:lnTo>
                  <a:lnTo>
                    <a:pt x="50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9"/>
            <p:cNvSpPr/>
            <p:nvPr/>
          </p:nvSpPr>
          <p:spPr>
            <a:xfrm>
              <a:off x="7186655" y="3868478"/>
              <a:ext cx="332755" cy="304150"/>
            </a:xfrm>
            <a:custGeom>
              <a:rect b="b" l="l" r="r" t="t"/>
              <a:pathLst>
                <a:path extrusionOk="0" h="15694" w="17170">
                  <a:moveTo>
                    <a:pt x="8583" y="1"/>
                  </a:moveTo>
                  <a:cubicBezTo>
                    <a:pt x="8568" y="1"/>
                    <a:pt x="8552" y="1"/>
                    <a:pt x="8537" y="1"/>
                  </a:cubicBezTo>
                  <a:cubicBezTo>
                    <a:pt x="6525" y="13"/>
                    <a:pt x="4596" y="799"/>
                    <a:pt x="3156" y="2192"/>
                  </a:cubicBezTo>
                  <a:lnTo>
                    <a:pt x="3144" y="2192"/>
                  </a:lnTo>
                  <a:cubicBezTo>
                    <a:pt x="3108" y="2228"/>
                    <a:pt x="3072" y="2263"/>
                    <a:pt x="3036" y="2299"/>
                  </a:cubicBezTo>
                  <a:cubicBezTo>
                    <a:pt x="0" y="5347"/>
                    <a:pt x="0" y="10348"/>
                    <a:pt x="3036" y="13396"/>
                  </a:cubicBezTo>
                  <a:cubicBezTo>
                    <a:pt x="3084" y="13443"/>
                    <a:pt x="3132" y="13479"/>
                    <a:pt x="3179" y="13527"/>
                  </a:cubicBezTo>
                  <a:cubicBezTo>
                    <a:pt x="3179" y="13538"/>
                    <a:pt x="3191" y="13538"/>
                    <a:pt x="3191" y="13538"/>
                  </a:cubicBezTo>
                  <a:cubicBezTo>
                    <a:pt x="3191" y="13550"/>
                    <a:pt x="3203" y="13550"/>
                    <a:pt x="3215" y="13562"/>
                  </a:cubicBezTo>
                  <a:cubicBezTo>
                    <a:pt x="4669" y="14934"/>
                    <a:pt x="6596" y="15694"/>
                    <a:pt x="8588" y="15694"/>
                  </a:cubicBezTo>
                  <a:cubicBezTo>
                    <a:pt x="8619" y="15694"/>
                    <a:pt x="8649" y="15694"/>
                    <a:pt x="8680" y="15693"/>
                  </a:cubicBezTo>
                  <a:cubicBezTo>
                    <a:pt x="10728" y="15658"/>
                    <a:pt x="12681" y="14836"/>
                    <a:pt x="14133" y="13396"/>
                  </a:cubicBezTo>
                  <a:cubicBezTo>
                    <a:pt x="17169" y="10348"/>
                    <a:pt x="17169" y="5347"/>
                    <a:pt x="14133" y="2299"/>
                  </a:cubicBezTo>
                  <a:cubicBezTo>
                    <a:pt x="14109" y="2287"/>
                    <a:pt x="14085" y="2263"/>
                    <a:pt x="14074" y="2251"/>
                  </a:cubicBezTo>
                  <a:lnTo>
                    <a:pt x="14074" y="2239"/>
                  </a:lnTo>
                  <a:cubicBezTo>
                    <a:pt x="14062" y="2239"/>
                    <a:pt x="14062" y="2239"/>
                    <a:pt x="14050" y="2228"/>
                  </a:cubicBezTo>
                  <a:cubicBezTo>
                    <a:pt x="14038" y="2216"/>
                    <a:pt x="14014" y="2192"/>
                    <a:pt x="14002" y="2180"/>
                  </a:cubicBezTo>
                  <a:cubicBezTo>
                    <a:pt x="12537" y="785"/>
                    <a:pt x="10602" y="1"/>
                    <a:pt x="85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9"/>
            <p:cNvSpPr/>
            <p:nvPr/>
          </p:nvSpPr>
          <p:spPr>
            <a:xfrm>
              <a:off x="7327644" y="3995165"/>
              <a:ext cx="50776" cy="50776"/>
            </a:xfrm>
            <a:custGeom>
              <a:rect b="b" l="l" r="r" t="t"/>
              <a:pathLst>
                <a:path extrusionOk="0" h="2620" w="2620">
                  <a:moveTo>
                    <a:pt x="1310" y="1"/>
                  </a:moveTo>
                  <a:cubicBezTo>
                    <a:pt x="583" y="1"/>
                    <a:pt x="0" y="584"/>
                    <a:pt x="0" y="1310"/>
                  </a:cubicBezTo>
                  <a:cubicBezTo>
                    <a:pt x="0" y="2037"/>
                    <a:pt x="583" y="2620"/>
                    <a:pt x="1310" y="2620"/>
                  </a:cubicBezTo>
                  <a:cubicBezTo>
                    <a:pt x="2024" y="2620"/>
                    <a:pt x="2619" y="2037"/>
                    <a:pt x="2619" y="1310"/>
                  </a:cubicBezTo>
                  <a:cubicBezTo>
                    <a:pt x="2619" y="584"/>
                    <a:pt x="2024" y="1"/>
                    <a:pt x="1310" y="1"/>
                  </a:cubicBezTo>
                  <a:close/>
                </a:path>
              </a:pathLst>
            </a:custGeom>
            <a:solidFill>
              <a:srgbClr val="7A1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9"/>
            <p:cNvSpPr/>
            <p:nvPr/>
          </p:nvSpPr>
          <p:spPr>
            <a:xfrm>
              <a:off x="7306404" y="3761655"/>
              <a:ext cx="276688" cy="302057"/>
            </a:xfrm>
            <a:custGeom>
              <a:rect b="b" l="l" r="r" t="t"/>
              <a:pathLst>
                <a:path extrusionOk="0" h="15586" w="14277">
                  <a:moveTo>
                    <a:pt x="14276" y="0"/>
                  </a:moveTo>
                  <a:lnTo>
                    <a:pt x="9538" y="346"/>
                  </a:lnTo>
                  <a:lnTo>
                    <a:pt x="6049" y="6085"/>
                  </a:lnTo>
                  <a:lnTo>
                    <a:pt x="2870" y="11299"/>
                  </a:lnTo>
                  <a:cubicBezTo>
                    <a:pt x="2668" y="11228"/>
                    <a:pt x="2441" y="11192"/>
                    <a:pt x="2203" y="11192"/>
                  </a:cubicBezTo>
                  <a:cubicBezTo>
                    <a:pt x="989" y="11192"/>
                    <a:pt x="1" y="12181"/>
                    <a:pt x="1" y="13383"/>
                  </a:cubicBezTo>
                  <a:cubicBezTo>
                    <a:pt x="1" y="14598"/>
                    <a:pt x="989" y="15586"/>
                    <a:pt x="2203" y="15586"/>
                  </a:cubicBezTo>
                  <a:cubicBezTo>
                    <a:pt x="3418" y="15586"/>
                    <a:pt x="4406" y="14598"/>
                    <a:pt x="4406" y="13383"/>
                  </a:cubicBezTo>
                  <a:cubicBezTo>
                    <a:pt x="4406" y="13109"/>
                    <a:pt x="4346" y="12835"/>
                    <a:pt x="4251" y="12585"/>
                  </a:cubicBezTo>
                  <a:lnTo>
                    <a:pt x="11883" y="3001"/>
                  </a:lnTo>
                  <a:lnTo>
                    <a:pt x="142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9"/>
            <p:cNvSpPr/>
            <p:nvPr/>
          </p:nvSpPr>
          <p:spPr>
            <a:xfrm>
              <a:off x="7646523" y="4040398"/>
              <a:ext cx="111939" cy="111919"/>
            </a:xfrm>
            <a:custGeom>
              <a:rect b="b" l="l" r="r" t="t"/>
              <a:pathLst>
                <a:path extrusionOk="0" h="5775" w="5776">
                  <a:moveTo>
                    <a:pt x="2882" y="1310"/>
                  </a:moveTo>
                  <a:cubicBezTo>
                    <a:pt x="3763" y="1310"/>
                    <a:pt x="4465" y="2024"/>
                    <a:pt x="4465" y="2893"/>
                  </a:cubicBezTo>
                  <a:cubicBezTo>
                    <a:pt x="4465" y="3763"/>
                    <a:pt x="3763" y="4465"/>
                    <a:pt x="2882" y="4465"/>
                  </a:cubicBezTo>
                  <a:cubicBezTo>
                    <a:pt x="2013" y="4465"/>
                    <a:pt x="1310" y="3763"/>
                    <a:pt x="1310" y="2893"/>
                  </a:cubicBezTo>
                  <a:cubicBezTo>
                    <a:pt x="1310" y="2024"/>
                    <a:pt x="2013" y="1310"/>
                    <a:pt x="2882" y="1310"/>
                  </a:cubicBezTo>
                  <a:close/>
                  <a:moveTo>
                    <a:pt x="2882" y="0"/>
                  </a:moveTo>
                  <a:cubicBezTo>
                    <a:pt x="1298" y="0"/>
                    <a:pt x="1" y="1298"/>
                    <a:pt x="1" y="2893"/>
                  </a:cubicBezTo>
                  <a:cubicBezTo>
                    <a:pt x="1" y="4489"/>
                    <a:pt x="1298" y="5775"/>
                    <a:pt x="2882" y="5775"/>
                  </a:cubicBezTo>
                  <a:cubicBezTo>
                    <a:pt x="4477" y="5775"/>
                    <a:pt x="5775" y="4489"/>
                    <a:pt x="5775" y="2893"/>
                  </a:cubicBezTo>
                  <a:cubicBezTo>
                    <a:pt x="5775" y="1298"/>
                    <a:pt x="4477" y="0"/>
                    <a:pt x="2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9"/>
            <p:cNvSpPr/>
            <p:nvPr/>
          </p:nvSpPr>
          <p:spPr>
            <a:xfrm>
              <a:off x="6225601" y="4033479"/>
              <a:ext cx="64632" cy="117695"/>
            </a:xfrm>
            <a:custGeom>
              <a:rect b="b" l="l" r="r" t="t"/>
              <a:pathLst>
                <a:path extrusionOk="0" h="6073" w="3335">
                  <a:moveTo>
                    <a:pt x="3061" y="0"/>
                  </a:moveTo>
                  <a:lnTo>
                    <a:pt x="1525" y="2548"/>
                  </a:lnTo>
                  <a:cubicBezTo>
                    <a:pt x="1346" y="2834"/>
                    <a:pt x="1096" y="3060"/>
                    <a:pt x="810" y="3215"/>
                  </a:cubicBezTo>
                  <a:cubicBezTo>
                    <a:pt x="644" y="3310"/>
                    <a:pt x="465" y="3417"/>
                    <a:pt x="334" y="3536"/>
                  </a:cubicBezTo>
                  <a:cubicBezTo>
                    <a:pt x="239" y="3631"/>
                    <a:pt x="120" y="3750"/>
                    <a:pt x="1" y="3858"/>
                  </a:cubicBezTo>
                  <a:cubicBezTo>
                    <a:pt x="656" y="5822"/>
                    <a:pt x="2001" y="6048"/>
                    <a:pt x="2346" y="6072"/>
                  </a:cubicBezTo>
                  <a:cubicBezTo>
                    <a:pt x="2108" y="5751"/>
                    <a:pt x="1977" y="4810"/>
                    <a:pt x="2013" y="4393"/>
                  </a:cubicBezTo>
                  <a:lnTo>
                    <a:pt x="2025" y="4203"/>
                  </a:lnTo>
                  <a:cubicBezTo>
                    <a:pt x="2049" y="3834"/>
                    <a:pt x="2168" y="3465"/>
                    <a:pt x="2382" y="3155"/>
                  </a:cubicBezTo>
                  <a:lnTo>
                    <a:pt x="3335" y="1703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9"/>
            <p:cNvSpPr/>
            <p:nvPr/>
          </p:nvSpPr>
          <p:spPr>
            <a:xfrm>
              <a:off x="6218914" y="4104080"/>
              <a:ext cx="74768" cy="64826"/>
            </a:xfrm>
            <a:custGeom>
              <a:rect b="b" l="l" r="r" t="t"/>
              <a:pathLst>
                <a:path extrusionOk="0" h="3345" w="3858">
                  <a:moveTo>
                    <a:pt x="572" y="0"/>
                  </a:moveTo>
                  <a:cubicBezTo>
                    <a:pt x="429" y="143"/>
                    <a:pt x="262" y="310"/>
                    <a:pt x="132" y="429"/>
                  </a:cubicBezTo>
                  <a:cubicBezTo>
                    <a:pt x="24" y="536"/>
                    <a:pt x="1" y="703"/>
                    <a:pt x="96" y="834"/>
                  </a:cubicBezTo>
                  <a:cubicBezTo>
                    <a:pt x="96" y="834"/>
                    <a:pt x="1560" y="3179"/>
                    <a:pt x="1834" y="3275"/>
                  </a:cubicBezTo>
                  <a:cubicBezTo>
                    <a:pt x="2149" y="3326"/>
                    <a:pt x="2539" y="3345"/>
                    <a:pt x="2900" y="3345"/>
                  </a:cubicBezTo>
                  <a:cubicBezTo>
                    <a:pt x="3291" y="3345"/>
                    <a:pt x="3649" y="3323"/>
                    <a:pt x="3846" y="3298"/>
                  </a:cubicBezTo>
                  <a:cubicBezTo>
                    <a:pt x="3857" y="2738"/>
                    <a:pt x="3214" y="2377"/>
                    <a:pt x="2800" y="2377"/>
                  </a:cubicBezTo>
                  <a:cubicBezTo>
                    <a:pt x="2775" y="2377"/>
                    <a:pt x="2751" y="2379"/>
                    <a:pt x="2727" y="2382"/>
                  </a:cubicBezTo>
                  <a:cubicBezTo>
                    <a:pt x="2695" y="2384"/>
                    <a:pt x="2664" y="2385"/>
                    <a:pt x="2633" y="2385"/>
                  </a:cubicBezTo>
                  <a:cubicBezTo>
                    <a:pt x="1666" y="2385"/>
                    <a:pt x="918" y="1154"/>
                    <a:pt x="572" y="0"/>
                  </a:cubicBezTo>
                  <a:close/>
                </a:path>
              </a:pathLst>
            </a:custGeom>
            <a:solidFill>
              <a:srgbClr val="053B5C"/>
            </a:solidFill>
            <a:ln cap="flat" cmpd="sng" w="2075">
              <a:solidFill>
                <a:srgbClr val="053B5C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9"/>
            <p:cNvSpPr/>
            <p:nvPr/>
          </p:nvSpPr>
          <p:spPr>
            <a:xfrm>
              <a:off x="6494653" y="3215255"/>
              <a:ext cx="31163" cy="90233"/>
            </a:xfrm>
            <a:custGeom>
              <a:rect b="b" l="l" r="r" t="t"/>
              <a:pathLst>
                <a:path extrusionOk="0" h="4656" w="1608">
                  <a:moveTo>
                    <a:pt x="1417" y="1"/>
                  </a:moveTo>
                  <a:cubicBezTo>
                    <a:pt x="167" y="322"/>
                    <a:pt x="1" y="2144"/>
                    <a:pt x="262" y="2751"/>
                  </a:cubicBezTo>
                  <a:cubicBezTo>
                    <a:pt x="512" y="3370"/>
                    <a:pt x="667" y="4656"/>
                    <a:pt x="667" y="4656"/>
                  </a:cubicBezTo>
                  <a:cubicBezTo>
                    <a:pt x="1417" y="3834"/>
                    <a:pt x="1608" y="2715"/>
                    <a:pt x="1310" y="1798"/>
                  </a:cubicBezTo>
                  <a:cubicBezTo>
                    <a:pt x="1013" y="894"/>
                    <a:pt x="1417" y="1"/>
                    <a:pt x="141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9"/>
            <p:cNvSpPr/>
            <p:nvPr/>
          </p:nvSpPr>
          <p:spPr>
            <a:xfrm>
              <a:off x="6483587" y="3192988"/>
              <a:ext cx="40989" cy="53663"/>
            </a:xfrm>
            <a:custGeom>
              <a:rect b="b" l="l" r="r" t="t"/>
              <a:pathLst>
                <a:path extrusionOk="0" h="2769" w="2115">
                  <a:moveTo>
                    <a:pt x="1706" y="1"/>
                  </a:moveTo>
                  <a:cubicBezTo>
                    <a:pt x="1104" y="1"/>
                    <a:pt x="0" y="757"/>
                    <a:pt x="0" y="757"/>
                  </a:cubicBezTo>
                  <a:cubicBezTo>
                    <a:pt x="0" y="757"/>
                    <a:pt x="1357" y="1614"/>
                    <a:pt x="1191" y="2769"/>
                  </a:cubicBezTo>
                  <a:cubicBezTo>
                    <a:pt x="1191" y="2769"/>
                    <a:pt x="1917" y="2257"/>
                    <a:pt x="2084" y="483"/>
                  </a:cubicBezTo>
                  <a:cubicBezTo>
                    <a:pt x="2115" y="127"/>
                    <a:pt x="1952" y="1"/>
                    <a:pt x="170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9"/>
            <p:cNvSpPr/>
            <p:nvPr/>
          </p:nvSpPr>
          <p:spPr>
            <a:xfrm>
              <a:off x="6289516" y="3211573"/>
              <a:ext cx="227541" cy="273898"/>
            </a:xfrm>
            <a:custGeom>
              <a:rect b="b" l="l" r="r" t="t"/>
              <a:pathLst>
                <a:path extrusionOk="0" h="14133" w="11741">
                  <a:moveTo>
                    <a:pt x="7157" y="0"/>
                  </a:moveTo>
                  <a:cubicBezTo>
                    <a:pt x="7157" y="548"/>
                    <a:pt x="6835" y="1024"/>
                    <a:pt x="6335" y="1226"/>
                  </a:cubicBezTo>
                  <a:cubicBezTo>
                    <a:pt x="5335" y="1667"/>
                    <a:pt x="4525" y="2536"/>
                    <a:pt x="4085" y="3655"/>
                  </a:cubicBezTo>
                  <a:cubicBezTo>
                    <a:pt x="3823" y="4346"/>
                    <a:pt x="3251" y="4858"/>
                    <a:pt x="2573" y="5155"/>
                  </a:cubicBezTo>
                  <a:cubicBezTo>
                    <a:pt x="1072" y="5822"/>
                    <a:pt x="1" y="7513"/>
                    <a:pt x="1" y="9489"/>
                  </a:cubicBezTo>
                  <a:cubicBezTo>
                    <a:pt x="1" y="12061"/>
                    <a:pt x="1787" y="14133"/>
                    <a:pt x="4001" y="14133"/>
                  </a:cubicBezTo>
                  <a:cubicBezTo>
                    <a:pt x="6014" y="14133"/>
                    <a:pt x="7668" y="12430"/>
                    <a:pt x="7966" y="10216"/>
                  </a:cubicBezTo>
                  <a:cubicBezTo>
                    <a:pt x="10074" y="10073"/>
                    <a:pt x="11740" y="8061"/>
                    <a:pt x="11740" y="5584"/>
                  </a:cubicBezTo>
                  <a:cubicBezTo>
                    <a:pt x="11740" y="3322"/>
                    <a:pt x="10347" y="1441"/>
                    <a:pt x="8502" y="1024"/>
                  </a:cubicBezTo>
                  <a:lnTo>
                    <a:pt x="8502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9"/>
            <p:cNvSpPr/>
            <p:nvPr/>
          </p:nvSpPr>
          <p:spPr>
            <a:xfrm>
              <a:off x="6474808" y="3314946"/>
              <a:ext cx="267037" cy="120195"/>
            </a:xfrm>
            <a:custGeom>
              <a:rect b="b" l="l" r="r" t="t"/>
              <a:pathLst>
                <a:path extrusionOk="0" h="6202" w="13779">
                  <a:moveTo>
                    <a:pt x="2197" y="0"/>
                  </a:moveTo>
                  <a:cubicBezTo>
                    <a:pt x="1087" y="0"/>
                    <a:pt x="1" y="1162"/>
                    <a:pt x="1477" y="3715"/>
                  </a:cubicBezTo>
                  <a:cubicBezTo>
                    <a:pt x="2500" y="5494"/>
                    <a:pt x="3985" y="6202"/>
                    <a:pt x="5667" y="6202"/>
                  </a:cubicBezTo>
                  <a:cubicBezTo>
                    <a:pt x="8113" y="6202"/>
                    <a:pt x="10975" y="4704"/>
                    <a:pt x="13431" y="2834"/>
                  </a:cubicBezTo>
                  <a:cubicBezTo>
                    <a:pt x="13779" y="2578"/>
                    <a:pt x="13546" y="2076"/>
                    <a:pt x="13179" y="2076"/>
                  </a:cubicBezTo>
                  <a:cubicBezTo>
                    <a:pt x="13119" y="2076"/>
                    <a:pt x="13056" y="2089"/>
                    <a:pt x="12990" y="2119"/>
                  </a:cubicBezTo>
                  <a:cubicBezTo>
                    <a:pt x="10970" y="3072"/>
                    <a:pt x="8521" y="3996"/>
                    <a:pt x="6643" y="3996"/>
                  </a:cubicBezTo>
                  <a:cubicBezTo>
                    <a:pt x="5046" y="3996"/>
                    <a:pt x="3862" y="3328"/>
                    <a:pt x="3703" y="1441"/>
                  </a:cubicBezTo>
                  <a:cubicBezTo>
                    <a:pt x="3693" y="1410"/>
                    <a:pt x="3692" y="1353"/>
                    <a:pt x="3692" y="1353"/>
                  </a:cubicBezTo>
                  <a:cubicBezTo>
                    <a:pt x="3692" y="1353"/>
                    <a:pt x="3692" y="1354"/>
                    <a:pt x="3692" y="1357"/>
                  </a:cubicBezTo>
                  <a:cubicBezTo>
                    <a:pt x="3622" y="472"/>
                    <a:pt x="2905" y="0"/>
                    <a:pt x="2197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9"/>
            <p:cNvSpPr/>
            <p:nvPr/>
          </p:nvSpPr>
          <p:spPr>
            <a:xfrm>
              <a:off x="6369361" y="3313318"/>
              <a:ext cx="201688" cy="318917"/>
            </a:xfrm>
            <a:custGeom>
              <a:rect b="b" l="l" r="r" t="t"/>
              <a:pathLst>
                <a:path extrusionOk="0" h="16456" w="10407">
                  <a:moveTo>
                    <a:pt x="2834" y="1"/>
                  </a:moveTo>
                  <a:cubicBezTo>
                    <a:pt x="2048" y="1"/>
                    <a:pt x="1405" y="632"/>
                    <a:pt x="1382" y="1406"/>
                  </a:cubicBezTo>
                  <a:cubicBezTo>
                    <a:pt x="1334" y="3299"/>
                    <a:pt x="2560" y="8549"/>
                    <a:pt x="2560" y="8549"/>
                  </a:cubicBezTo>
                  <a:cubicBezTo>
                    <a:pt x="2560" y="8549"/>
                    <a:pt x="0" y="15824"/>
                    <a:pt x="548" y="16455"/>
                  </a:cubicBezTo>
                  <a:cubicBezTo>
                    <a:pt x="548" y="16455"/>
                    <a:pt x="8001" y="15836"/>
                    <a:pt x="9287" y="14360"/>
                  </a:cubicBezTo>
                  <a:cubicBezTo>
                    <a:pt x="10406" y="13086"/>
                    <a:pt x="7120" y="8383"/>
                    <a:pt x="7120" y="8383"/>
                  </a:cubicBezTo>
                  <a:cubicBezTo>
                    <a:pt x="7120" y="8383"/>
                    <a:pt x="9073" y="2787"/>
                    <a:pt x="8954" y="1287"/>
                  </a:cubicBezTo>
                  <a:cubicBezTo>
                    <a:pt x="8894" y="560"/>
                    <a:pt x="8287" y="1"/>
                    <a:pt x="7561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9"/>
            <p:cNvSpPr/>
            <p:nvPr/>
          </p:nvSpPr>
          <p:spPr>
            <a:xfrm>
              <a:off x="6429808" y="4060727"/>
              <a:ext cx="75718" cy="99943"/>
            </a:xfrm>
            <a:custGeom>
              <a:rect b="b" l="l" r="r" t="t"/>
              <a:pathLst>
                <a:path extrusionOk="0" h="5157" w="3907">
                  <a:moveTo>
                    <a:pt x="835" y="1"/>
                  </a:moveTo>
                  <a:cubicBezTo>
                    <a:pt x="735" y="1"/>
                    <a:pt x="632" y="30"/>
                    <a:pt x="537" y="94"/>
                  </a:cubicBezTo>
                  <a:cubicBezTo>
                    <a:pt x="239" y="297"/>
                    <a:pt x="72" y="630"/>
                    <a:pt x="84" y="987"/>
                  </a:cubicBezTo>
                  <a:lnTo>
                    <a:pt x="203" y="3499"/>
                  </a:lnTo>
                  <a:cubicBezTo>
                    <a:pt x="203" y="3583"/>
                    <a:pt x="191" y="3666"/>
                    <a:pt x="179" y="3738"/>
                  </a:cubicBezTo>
                  <a:lnTo>
                    <a:pt x="1" y="4773"/>
                  </a:lnTo>
                  <a:cubicBezTo>
                    <a:pt x="465" y="4988"/>
                    <a:pt x="894" y="5131"/>
                    <a:pt x="1787" y="5154"/>
                  </a:cubicBezTo>
                  <a:cubicBezTo>
                    <a:pt x="1816" y="5156"/>
                    <a:pt x="1848" y="5156"/>
                    <a:pt x="1881" y="5156"/>
                  </a:cubicBezTo>
                  <a:cubicBezTo>
                    <a:pt x="2403" y="5156"/>
                    <a:pt x="3391" y="4985"/>
                    <a:pt x="3906" y="4761"/>
                  </a:cubicBezTo>
                  <a:cubicBezTo>
                    <a:pt x="3668" y="4702"/>
                    <a:pt x="2275" y="4226"/>
                    <a:pt x="2061" y="4154"/>
                  </a:cubicBezTo>
                  <a:cubicBezTo>
                    <a:pt x="1299" y="3892"/>
                    <a:pt x="1287" y="1856"/>
                    <a:pt x="1370" y="559"/>
                  </a:cubicBezTo>
                  <a:cubicBezTo>
                    <a:pt x="1388" y="240"/>
                    <a:pt x="1123" y="1"/>
                    <a:pt x="835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9"/>
            <p:cNvSpPr/>
            <p:nvPr/>
          </p:nvSpPr>
          <p:spPr>
            <a:xfrm>
              <a:off x="6428199" y="4149759"/>
              <a:ext cx="96706" cy="19031"/>
            </a:xfrm>
            <a:custGeom>
              <a:rect b="b" l="l" r="r" t="t"/>
              <a:pathLst>
                <a:path extrusionOk="0" h="982" w="4990">
                  <a:moveTo>
                    <a:pt x="120" y="1"/>
                  </a:moveTo>
                  <a:lnTo>
                    <a:pt x="36" y="453"/>
                  </a:lnTo>
                  <a:cubicBezTo>
                    <a:pt x="1" y="703"/>
                    <a:pt x="179" y="929"/>
                    <a:pt x="429" y="929"/>
                  </a:cubicBezTo>
                  <a:cubicBezTo>
                    <a:pt x="1109" y="950"/>
                    <a:pt x="2386" y="981"/>
                    <a:pt x="3383" y="981"/>
                  </a:cubicBezTo>
                  <a:cubicBezTo>
                    <a:pt x="4150" y="981"/>
                    <a:pt x="4751" y="963"/>
                    <a:pt x="4787" y="906"/>
                  </a:cubicBezTo>
                  <a:cubicBezTo>
                    <a:pt x="4989" y="572"/>
                    <a:pt x="4596" y="358"/>
                    <a:pt x="4001" y="144"/>
                  </a:cubicBezTo>
                  <a:cubicBezTo>
                    <a:pt x="3959" y="130"/>
                    <a:pt x="3917" y="124"/>
                    <a:pt x="3875" y="124"/>
                  </a:cubicBezTo>
                  <a:cubicBezTo>
                    <a:pt x="3846" y="124"/>
                    <a:pt x="3816" y="127"/>
                    <a:pt x="3787" y="132"/>
                  </a:cubicBezTo>
                  <a:cubicBezTo>
                    <a:pt x="3275" y="227"/>
                    <a:pt x="2739" y="275"/>
                    <a:pt x="2191" y="275"/>
                  </a:cubicBezTo>
                  <a:cubicBezTo>
                    <a:pt x="1489" y="275"/>
                    <a:pt x="798" y="179"/>
                    <a:pt x="120" y="1"/>
                  </a:cubicBezTo>
                  <a:close/>
                </a:path>
              </a:pathLst>
            </a:custGeom>
            <a:solidFill>
              <a:srgbClr val="053B5C"/>
            </a:solidFill>
            <a:ln cap="flat" cmpd="sng" w="2075">
              <a:solidFill>
                <a:srgbClr val="053B5C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9"/>
            <p:cNvSpPr/>
            <p:nvPr/>
          </p:nvSpPr>
          <p:spPr>
            <a:xfrm>
              <a:off x="6256531" y="3826074"/>
              <a:ext cx="189924" cy="268549"/>
            </a:xfrm>
            <a:custGeom>
              <a:rect b="b" l="l" r="r" t="t"/>
              <a:pathLst>
                <a:path extrusionOk="0" h="13857" w="9800">
                  <a:moveTo>
                    <a:pt x="8159" y="1"/>
                  </a:moveTo>
                  <a:cubicBezTo>
                    <a:pt x="7455" y="1"/>
                    <a:pt x="6628" y="391"/>
                    <a:pt x="6025" y="1260"/>
                  </a:cubicBezTo>
                  <a:cubicBezTo>
                    <a:pt x="5144" y="2534"/>
                    <a:pt x="0" y="13500"/>
                    <a:pt x="310" y="13845"/>
                  </a:cubicBezTo>
                  <a:cubicBezTo>
                    <a:pt x="317" y="13853"/>
                    <a:pt x="326" y="13857"/>
                    <a:pt x="339" y="13857"/>
                  </a:cubicBezTo>
                  <a:cubicBezTo>
                    <a:pt x="946" y="13857"/>
                    <a:pt x="7876" y="4379"/>
                    <a:pt x="8739" y="3130"/>
                  </a:cubicBezTo>
                  <a:cubicBezTo>
                    <a:pt x="9621" y="1844"/>
                    <a:pt x="9799" y="772"/>
                    <a:pt x="9049" y="260"/>
                  </a:cubicBezTo>
                  <a:cubicBezTo>
                    <a:pt x="8806" y="90"/>
                    <a:pt x="8497" y="1"/>
                    <a:pt x="815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9"/>
            <p:cNvSpPr/>
            <p:nvPr/>
          </p:nvSpPr>
          <p:spPr>
            <a:xfrm>
              <a:off x="6427966" y="3818826"/>
              <a:ext cx="75466" cy="316243"/>
            </a:xfrm>
            <a:custGeom>
              <a:rect b="b" l="l" r="r" t="t"/>
              <a:pathLst>
                <a:path extrusionOk="0" h="16318" w="3894">
                  <a:moveTo>
                    <a:pt x="2333" y="1"/>
                  </a:moveTo>
                  <a:cubicBezTo>
                    <a:pt x="1491" y="1"/>
                    <a:pt x="638" y="1064"/>
                    <a:pt x="382" y="2504"/>
                  </a:cubicBezTo>
                  <a:cubicBezTo>
                    <a:pt x="108" y="4028"/>
                    <a:pt x="1" y="16136"/>
                    <a:pt x="429" y="16315"/>
                  </a:cubicBezTo>
                  <a:cubicBezTo>
                    <a:pt x="434" y="16317"/>
                    <a:pt x="438" y="16318"/>
                    <a:pt x="442" y="16318"/>
                  </a:cubicBezTo>
                  <a:cubicBezTo>
                    <a:pt x="606" y="16318"/>
                    <a:pt x="798" y="15018"/>
                    <a:pt x="1239" y="13255"/>
                  </a:cubicBezTo>
                  <a:cubicBezTo>
                    <a:pt x="2120" y="9671"/>
                    <a:pt x="3442" y="4099"/>
                    <a:pt x="3632" y="3075"/>
                  </a:cubicBezTo>
                  <a:cubicBezTo>
                    <a:pt x="3894" y="1539"/>
                    <a:pt x="3394" y="170"/>
                    <a:pt x="2501" y="15"/>
                  </a:cubicBezTo>
                  <a:cubicBezTo>
                    <a:pt x="2445" y="5"/>
                    <a:pt x="2389" y="1"/>
                    <a:pt x="2333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9"/>
            <p:cNvSpPr/>
            <p:nvPr/>
          </p:nvSpPr>
          <p:spPr>
            <a:xfrm>
              <a:off x="6433509" y="3541673"/>
              <a:ext cx="115389" cy="359848"/>
            </a:xfrm>
            <a:custGeom>
              <a:rect b="b" l="l" r="r" t="t"/>
              <a:pathLst>
                <a:path extrusionOk="0" h="18568" w="5954">
                  <a:moveTo>
                    <a:pt x="3055" y="1"/>
                  </a:moveTo>
                  <a:cubicBezTo>
                    <a:pt x="1530" y="1"/>
                    <a:pt x="235" y="1540"/>
                    <a:pt x="119" y="3517"/>
                  </a:cubicBezTo>
                  <a:cubicBezTo>
                    <a:pt x="0" y="5541"/>
                    <a:pt x="739" y="18483"/>
                    <a:pt x="2310" y="18567"/>
                  </a:cubicBezTo>
                  <a:cubicBezTo>
                    <a:pt x="2316" y="18567"/>
                    <a:pt x="2322" y="18567"/>
                    <a:pt x="2328" y="18567"/>
                  </a:cubicBezTo>
                  <a:cubicBezTo>
                    <a:pt x="3907" y="18567"/>
                    <a:pt x="5728" y="5867"/>
                    <a:pt x="5834" y="3839"/>
                  </a:cubicBezTo>
                  <a:cubicBezTo>
                    <a:pt x="5953" y="1815"/>
                    <a:pt x="4775" y="88"/>
                    <a:pt x="3191" y="5"/>
                  </a:cubicBezTo>
                  <a:cubicBezTo>
                    <a:pt x="3146" y="2"/>
                    <a:pt x="3100" y="1"/>
                    <a:pt x="3055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9"/>
            <p:cNvSpPr/>
            <p:nvPr/>
          </p:nvSpPr>
          <p:spPr>
            <a:xfrm>
              <a:off x="6428664" y="3541673"/>
              <a:ext cx="119303" cy="540528"/>
            </a:xfrm>
            <a:custGeom>
              <a:rect b="b" l="l" r="r" t="t"/>
              <a:pathLst>
                <a:path extrusionOk="0" h="27891" w="6156">
                  <a:moveTo>
                    <a:pt x="3305" y="1"/>
                  </a:moveTo>
                  <a:cubicBezTo>
                    <a:pt x="1780" y="1"/>
                    <a:pt x="485" y="1540"/>
                    <a:pt x="369" y="3517"/>
                  </a:cubicBezTo>
                  <a:cubicBezTo>
                    <a:pt x="310" y="4541"/>
                    <a:pt x="465" y="8327"/>
                    <a:pt x="834" y="11852"/>
                  </a:cubicBezTo>
                  <a:cubicBezTo>
                    <a:pt x="1000" y="13399"/>
                    <a:pt x="798" y="14947"/>
                    <a:pt x="417" y="16459"/>
                  </a:cubicBezTo>
                  <a:cubicBezTo>
                    <a:pt x="393" y="16578"/>
                    <a:pt x="369" y="16685"/>
                    <a:pt x="346" y="16805"/>
                  </a:cubicBezTo>
                  <a:cubicBezTo>
                    <a:pt x="155" y="17864"/>
                    <a:pt x="0" y="24067"/>
                    <a:pt x="96" y="27782"/>
                  </a:cubicBezTo>
                  <a:cubicBezTo>
                    <a:pt x="183" y="27858"/>
                    <a:pt x="458" y="27891"/>
                    <a:pt x="736" y="27891"/>
                  </a:cubicBezTo>
                  <a:cubicBezTo>
                    <a:pt x="1027" y="27891"/>
                    <a:pt x="1320" y="27855"/>
                    <a:pt x="1405" y="27794"/>
                  </a:cubicBezTo>
                  <a:cubicBezTo>
                    <a:pt x="1417" y="27711"/>
                    <a:pt x="6156" y="8577"/>
                    <a:pt x="6144" y="3672"/>
                  </a:cubicBezTo>
                  <a:cubicBezTo>
                    <a:pt x="6144" y="1636"/>
                    <a:pt x="5025" y="88"/>
                    <a:pt x="3441" y="5"/>
                  </a:cubicBezTo>
                  <a:cubicBezTo>
                    <a:pt x="3396" y="2"/>
                    <a:pt x="3350" y="1"/>
                    <a:pt x="3305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9"/>
            <p:cNvSpPr/>
            <p:nvPr/>
          </p:nvSpPr>
          <p:spPr>
            <a:xfrm>
              <a:off x="6434653" y="3541673"/>
              <a:ext cx="113082" cy="214692"/>
            </a:xfrm>
            <a:custGeom>
              <a:rect b="b" l="l" r="r" t="t"/>
              <a:pathLst>
                <a:path extrusionOk="0" h="11078" w="5835">
                  <a:moveTo>
                    <a:pt x="2996" y="1"/>
                  </a:moveTo>
                  <a:cubicBezTo>
                    <a:pt x="1471" y="1"/>
                    <a:pt x="176" y="1540"/>
                    <a:pt x="60" y="3517"/>
                  </a:cubicBezTo>
                  <a:cubicBezTo>
                    <a:pt x="1" y="4458"/>
                    <a:pt x="132" y="7792"/>
                    <a:pt x="453" y="11078"/>
                  </a:cubicBezTo>
                  <a:cubicBezTo>
                    <a:pt x="1168" y="9649"/>
                    <a:pt x="1965" y="8268"/>
                    <a:pt x="2835" y="6934"/>
                  </a:cubicBezTo>
                  <a:cubicBezTo>
                    <a:pt x="2918" y="6815"/>
                    <a:pt x="3013" y="6744"/>
                    <a:pt x="3120" y="6708"/>
                  </a:cubicBezTo>
                  <a:cubicBezTo>
                    <a:pt x="3847" y="5720"/>
                    <a:pt x="4763" y="4875"/>
                    <a:pt x="5811" y="4255"/>
                  </a:cubicBezTo>
                  <a:cubicBezTo>
                    <a:pt x="5823" y="4041"/>
                    <a:pt x="5835" y="3851"/>
                    <a:pt x="5835" y="3672"/>
                  </a:cubicBezTo>
                  <a:cubicBezTo>
                    <a:pt x="5835" y="1636"/>
                    <a:pt x="4716" y="88"/>
                    <a:pt x="3132" y="5"/>
                  </a:cubicBezTo>
                  <a:cubicBezTo>
                    <a:pt x="3087" y="2"/>
                    <a:pt x="3041" y="1"/>
                    <a:pt x="2996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9"/>
            <p:cNvSpPr/>
            <p:nvPr/>
          </p:nvSpPr>
          <p:spPr>
            <a:xfrm>
              <a:off x="6382288" y="3534599"/>
              <a:ext cx="117927" cy="335526"/>
            </a:xfrm>
            <a:custGeom>
              <a:rect b="b" l="l" r="r" t="t"/>
              <a:pathLst>
                <a:path extrusionOk="0" h="17313" w="6085">
                  <a:moveTo>
                    <a:pt x="3198" y="0"/>
                  </a:moveTo>
                  <a:cubicBezTo>
                    <a:pt x="1632" y="0"/>
                    <a:pt x="71" y="1571"/>
                    <a:pt x="36" y="3585"/>
                  </a:cubicBezTo>
                  <a:cubicBezTo>
                    <a:pt x="0" y="5620"/>
                    <a:pt x="572" y="17289"/>
                    <a:pt x="2155" y="17312"/>
                  </a:cubicBezTo>
                  <a:cubicBezTo>
                    <a:pt x="2158" y="17312"/>
                    <a:pt x="2160" y="17312"/>
                    <a:pt x="2163" y="17312"/>
                  </a:cubicBezTo>
                  <a:cubicBezTo>
                    <a:pt x="3746" y="17312"/>
                    <a:pt x="6025" y="5760"/>
                    <a:pt x="6049" y="3727"/>
                  </a:cubicBezTo>
                  <a:cubicBezTo>
                    <a:pt x="6084" y="1691"/>
                    <a:pt x="4834" y="25"/>
                    <a:pt x="3251" y="1"/>
                  </a:cubicBezTo>
                  <a:cubicBezTo>
                    <a:pt x="3233" y="0"/>
                    <a:pt x="3215" y="0"/>
                    <a:pt x="3198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9"/>
            <p:cNvSpPr/>
            <p:nvPr/>
          </p:nvSpPr>
          <p:spPr>
            <a:xfrm>
              <a:off x="6267830" y="3534599"/>
              <a:ext cx="236765" cy="539500"/>
            </a:xfrm>
            <a:custGeom>
              <a:rect b="b" l="l" r="r" t="t"/>
              <a:pathLst>
                <a:path extrusionOk="0" h="27838" w="12217">
                  <a:moveTo>
                    <a:pt x="9104" y="0"/>
                  </a:moveTo>
                  <a:cubicBezTo>
                    <a:pt x="7538" y="0"/>
                    <a:pt x="5977" y="1571"/>
                    <a:pt x="5942" y="3585"/>
                  </a:cubicBezTo>
                  <a:cubicBezTo>
                    <a:pt x="5918" y="5061"/>
                    <a:pt x="5882" y="15669"/>
                    <a:pt x="5442" y="16300"/>
                  </a:cubicBezTo>
                  <a:cubicBezTo>
                    <a:pt x="4763" y="17277"/>
                    <a:pt x="1298" y="23861"/>
                    <a:pt x="1" y="27064"/>
                  </a:cubicBezTo>
                  <a:cubicBezTo>
                    <a:pt x="144" y="27421"/>
                    <a:pt x="656" y="27754"/>
                    <a:pt x="894" y="27838"/>
                  </a:cubicBezTo>
                  <a:cubicBezTo>
                    <a:pt x="3061" y="25290"/>
                    <a:pt x="7537" y="19194"/>
                    <a:pt x="8156" y="18170"/>
                  </a:cubicBezTo>
                  <a:cubicBezTo>
                    <a:pt x="10526" y="14264"/>
                    <a:pt x="12157" y="5370"/>
                    <a:pt x="12181" y="3692"/>
                  </a:cubicBezTo>
                  <a:cubicBezTo>
                    <a:pt x="12216" y="1656"/>
                    <a:pt x="10740" y="25"/>
                    <a:pt x="9157" y="1"/>
                  </a:cubicBezTo>
                  <a:cubicBezTo>
                    <a:pt x="9139" y="0"/>
                    <a:pt x="9121" y="0"/>
                    <a:pt x="9104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9"/>
            <p:cNvSpPr/>
            <p:nvPr/>
          </p:nvSpPr>
          <p:spPr>
            <a:xfrm>
              <a:off x="6369361" y="3313318"/>
              <a:ext cx="201688" cy="318917"/>
            </a:xfrm>
            <a:custGeom>
              <a:rect b="b" l="l" r="r" t="t"/>
              <a:pathLst>
                <a:path extrusionOk="0" h="16456" w="10407">
                  <a:moveTo>
                    <a:pt x="2715" y="1"/>
                  </a:moveTo>
                  <a:cubicBezTo>
                    <a:pt x="2001" y="1"/>
                    <a:pt x="1405" y="572"/>
                    <a:pt x="1393" y="1287"/>
                  </a:cubicBezTo>
                  <a:cubicBezTo>
                    <a:pt x="1334" y="3144"/>
                    <a:pt x="2560" y="8549"/>
                    <a:pt x="2560" y="8549"/>
                  </a:cubicBezTo>
                  <a:cubicBezTo>
                    <a:pt x="2560" y="8549"/>
                    <a:pt x="0" y="15657"/>
                    <a:pt x="548" y="16455"/>
                  </a:cubicBezTo>
                  <a:cubicBezTo>
                    <a:pt x="548" y="16455"/>
                    <a:pt x="8001" y="15836"/>
                    <a:pt x="9287" y="14360"/>
                  </a:cubicBezTo>
                  <a:cubicBezTo>
                    <a:pt x="10406" y="13086"/>
                    <a:pt x="7120" y="8383"/>
                    <a:pt x="7120" y="8383"/>
                  </a:cubicBezTo>
                  <a:cubicBezTo>
                    <a:pt x="7120" y="8383"/>
                    <a:pt x="7739" y="6573"/>
                    <a:pt x="8263" y="4727"/>
                  </a:cubicBezTo>
                  <a:cubicBezTo>
                    <a:pt x="8632" y="1882"/>
                    <a:pt x="6775" y="1537"/>
                    <a:pt x="7489" y="1"/>
                  </a:cubicBezTo>
                  <a:lnTo>
                    <a:pt x="6835" y="1"/>
                  </a:lnTo>
                  <a:cubicBezTo>
                    <a:pt x="6573" y="620"/>
                    <a:pt x="6001" y="1096"/>
                    <a:pt x="5120" y="1096"/>
                  </a:cubicBezTo>
                  <a:cubicBezTo>
                    <a:pt x="4251" y="1096"/>
                    <a:pt x="3679" y="620"/>
                    <a:pt x="3418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9"/>
            <p:cNvSpPr/>
            <p:nvPr/>
          </p:nvSpPr>
          <p:spPr>
            <a:xfrm>
              <a:off x="6442036" y="3269946"/>
              <a:ext cx="41551" cy="49865"/>
            </a:xfrm>
            <a:custGeom>
              <a:rect b="b" l="l" r="r" t="t"/>
              <a:pathLst>
                <a:path extrusionOk="0" h="2573" w="2144">
                  <a:moveTo>
                    <a:pt x="680" y="0"/>
                  </a:moveTo>
                  <a:lnTo>
                    <a:pt x="1" y="2346"/>
                  </a:lnTo>
                  <a:lnTo>
                    <a:pt x="2144" y="2572"/>
                  </a:lnTo>
                  <a:lnTo>
                    <a:pt x="2061" y="167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9"/>
            <p:cNvSpPr/>
            <p:nvPr/>
          </p:nvSpPr>
          <p:spPr>
            <a:xfrm>
              <a:off x="6451048" y="3269946"/>
              <a:ext cx="32093" cy="35543"/>
            </a:xfrm>
            <a:custGeom>
              <a:rect b="b" l="l" r="r" t="t"/>
              <a:pathLst>
                <a:path extrusionOk="0" h="1834" w="1656">
                  <a:moveTo>
                    <a:pt x="215" y="0"/>
                  </a:moveTo>
                  <a:lnTo>
                    <a:pt x="0" y="739"/>
                  </a:lnTo>
                  <a:cubicBezTo>
                    <a:pt x="310" y="1084"/>
                    <a:pt x="703" y="1834"/>
                    <a:pt x="1215" y="1834"/>
                  </a:cubicBezTo>
                  <a:cubicBezTo>
                    <a:pt x="1369" y="1834"/>
                    <a:pt x="1524" y="1786"/>
                    <a:pt x="1655" y="1703"/>
                  </a:cubicBezTo>
                  <a:lnTo>
                    <a:pt x="1596" y="167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9"/>
            <p:cNvSpPr/>
            <p:nvPr/>
          </p:nvSpPr>
          <p:spPr>
            <a:xfrm>
              <a:off x="6436746" y="3207639"/>
              <a:ext cx="73625" cy="87694"/>
            </a:xfrm>
            <a:custGeom>
              <a:rect b="b" l="l" r="r" t="t"/>
              <a:pathLst>
                <a:path extrusionOk="0" h="4525" w="3799">
                  <a:moveTo>
                    <a:pt x="0" y="1"/>
                  </a:moveTo>
                  <a:lnTo>
                    <a:pt x="0" y="2299"/>
                  </a:lnTo>
                  <a:cubicBezTo>
                    <a:pt x="0" y="2703"/>
                    <a:pt x="298" y="3322"/>
                    <a:pt x="703" y="3668"/>
                  </a:cubicBezTo>
                  <a:cubicBezTo>
                    <a:pt x="1405" y="4287"/>
                    <a:pt x="1917" y="4525"/>
                    <a:pt x="2381" y="4525"/>
                  </a:cubicBezTo>
                  <a:cubicBezTo>
                    <a:pt x="2750" y="4525"/>
                    <a:pt x="3346" y="3334"/>
                    <a:pt x="3536" y="2430"/>
                  </a:cubicBezTo>
                  <a:cubicBezTo>
                    <a:pt x="3798" y="1227"/>
                    <a:pt x="3536" y="1"/>
                    <a:pt x="353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9"/>
            <p:cNvSpPr/>
            <p:nvPr/>
          </p:nvSpPr>
          <p:spPr>
            <a:xfrm>
              <a:off x="6433044" y="3224713"/>
              <a:ext cx="12946" cy="5795"/>
            </a:xfrm>
            <a:custGeom>
              <a:rect b="b" l="l" r="r" t="t"/>
              <a:pathLst>
                <a:path extrusionOk="0" h="299" w="668">
                  <a:moveTo>
                    <a:pt x="1" y="1"/>
                  </a:moveTo>
                  <a:lnTo>
                    <a:pt x="1" y="298"/>
                  </a:lnTo>
                  <a:lnTo>
                    <a:pt x="667" y="29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9"/>
            <p:cNvSpPr/>
            <p:nvPr/>
          </p:nvSpPr>
          <p:spPr>
            <a:xfrm>
              <a:off x="6428199" y="3227949"/>
              <a:ext cx="20097" cy="31396"/>
            </a:xfrm>
            <a:custGeom>
              <a:rect b="b" l="l" r="r" t="t"/>
              <a:pathLst>
                <a:path extrusionOk="0" h="1620" w="1037">
                  <a:moveTo>
                    <a:pt x="560" y="0"/>
                  </a:moveTo>
                  <a:cubicBezTo>
                    <a:pt x="298" y="0"/>
                    <a:pt x="1" y="143"/>
                    <a:pt x="1" y="596"/>
                  </a:cubicBezTo>
                  <a:cubicBezTo>
                    <a:pt x="1" y="1036"/>
                    <a:pt x="298" y="1620"/>
                    <a:pt x="560" y="1620"/>
                  </a:cubicBezTo>
                  <a:cubicBezTo>
                    <a:pt x="822" y="1620"/>
                    <a:pt x="1036" y="1262"/>
                    <a:pt x="1036" y="810"/>
                  </a:cubicBezTo>
                  <a:cubicBezTo>
                    <a:pt x="1036" y="369"/>
                    <a:pt x="822" y="0"/>
                    <a:pt x="56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9"/>
            <p:cNvSpPr/>
            <p:nvPr/>
          </p:nvSpPr>
          <p:spPr>
            <a:xfrm>
              <a:off x="6428199" y="3180953"/>
              <a:ext cx="99012" cy="58314"/>
            </a:xfrm>
            <a:custGeom>
              <a:rect b="b" l="l" r="r" t="t"/>
              <a:pathLst>
                <a:path extrusionOk="0" h="3009" w="5109">
                  <a:moveTo>
                    <a:pt x="3963" y="1"/>
                  </a:moveTo>
                  <a:cubicBezTo>
                    <a:pt x="3779" y="1"/>
                    <a:pt x="3591" y="48"/>
                    <a:pt x="3418" y="139"/>
                  </a:cubicBezTo>
                  <a:cubicBezTo>
                    <a:pt x="3132" y="282"/>
                    <a:pt x="2822" y="366"/>
                    <a:pt x="2489" y="366"/>
                  </a:cubicBezTo>
                  <a:lnTo>
                    <a:pt x="1298" y="366"/>
                  </a:lnTo>
                  <a:cubicBezTo>
                    <a:pt x="584" y="366"/>
                    <a:pt x="1" y="949"/>
                    <a:pt x="1" y="1663"/>
                  </a:cubicBezTo>
                  <a:lnTo>
                    <a:pt x="1" y="1937"/>
                  </a:lnTo>
                  <a:lnTo>
                    <a:pt x="596" y="2473"/>
                  </a:lnTo>
                  <a:lnTo>
                    <a:pt x="763" y="3009"/>
                  </a:lnTo>
                  <a:lnTo>
                    <a:pt x="810" y="3009"/>
                  </a:lnTo>
                  <a:cubicBezTo>
                    <a:pt x="1036" y="3009"/>
                    <a:pt x="1215" y="2842"/>
                    <a:pt x="1239" y="2616"/>
                  </a:cubicBezTo>
                  <a:cubicBezTo>
                    <a:pt x="1263" y="2247"/>
                    <a:pt x="1513" y="1937"/>
                    <a:pt x="1882" y="1937"/>
                  </a:cubicBezTo>
                  <a:lnTo>
                    <a:pt x="3013" y="1937"/>
                  </a:lnTo>
                  <a:cubicBezTo>
                    <a:pt x="3085" y="1915"/>
                    <a:pt x="3164" y="1907"/>
                    <a:pt x="3247" y="1907"/>
                  </a:cubicBezTo>
                  <a:cubicBezTo>
                    <a:pt x="3454" y="1907"/>
                    <a:pt x="3689" y="1957"/>
                    <a:pt x="3911" y="1957"/>
                  </a:cubicBezTo>
                  <a:cubicBezTo>
                    <a:pt x="4071" y="1957"/>
                    <a:pt x="4225" y="1931"/>
                    <a:pt x="4358" y="1842"/>
                  </a:cubicBezTo>
                  <a:cubicBezTo>
                    <a:pt x="5108" y="1342"/>
                    <a:pt x="5013" y="794"/>
                    <a:pt x="4727" y="389"/>
                  </a:cubicBezTo>
                  <a:cubicBezTo>
                    <a:pt x="4543" y="125"/>
                    <a:pt x="4260" y="1"/>
                    <a:pt x="396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9"/>
            <p:cNvSpPr/>
            <p:nvPr/>
          </p:nvSpPr>
          <p:spPr>
            <a:xfrm>
              <a:off x="6723318" y="3301555"/>
              <a:ext cx="43857" cy="67636"/>
            </a:xfrm>
            <a:custGeom>
              <a:rect b="b" l="l" r="r" t="t"/>
              <a:pathLst>
                <a:path extrusionOk="0" h="3490" w="2263">
                  <a:moveTo>
                    <a:pt x="1761" y="0"/>
                  </a:moveTo>
                  <a:cubicBezTo>
                    <a:pt x="1758" y="0"/>
                    <a:pt x="1754" y="0"/>
                    <a:pt x="1751" y="0"/>
                  </a:cubicBezTo>
                  <a:cubicBezTo>
                    <a:pt x="1632" y="0"/>
                    <a:pt x="870" y="548"/>
                    <a:pt x="596" y="989"/>
                  </a:cubicBezTo>
                  <a:cubicBezTo>
                    <a:pt x="322" y="1429"/>
                    <a:pt x="24" y="2215"/>
                    <a:pt x="13" y="2798"/>
                  </a:cubicBezTo>
                  <a:cubicBezTo>
                    <a:pt x="1" y="3382"/>
                    <a:pt x="263" y="3465"/>
                    <a:pt x="655" y="3489"/>
                  </a:cubicBezTo>
                  <a:cubicBezTo>
                    <a:pt x="660" y="3489"/>
                    <a:pt x="664" y="3489"/>
                    <a:pt x="668" y="3489"/>
                  </a:cubicBezTo>
                  <a:cubicBezTo>
                    <a:pt x="1070" y="3489"/>
                    <a:pt x="1525" y="2370"/>
                    <a:pt x="1525" y="2370"/>
                  </a:cubicBezTo>
                  <a:cubicBezTo>
                    <a:pt x="1525" y="2370"/>
                    <a:pt x="2263" y="1334"/>
                    <a:pt x="1989" y="1322"/>
                  </a:cubicBezTo>
                  <a:cubicBezTo>
                    <a:pt x="1728" y="1322"/>
                    <a:pt x="1303" y="2006"/>
                    <a:pt x="1079" y="2006"/>
                  </a:cubicBezTo>
                  <a:cubicBezTo>
                    <a:pt x="1068" y="2006"/>
                    <a:pt x="1058" y="2004"/>
                    <a:pt x="1048" y="2001"/>
                  </a:cubicBezTo>
                  <a:cubicBezTo>
                    <a:pt x="834" y="1929"/>
                    <a:pt x="1096" y="1477"/>
                    <a:pt x="1358" y="1108"/>
                  </a:cubicBezTo>
                  <a:cubicBezTo>
                    <a:pt x="1618" y="730"/>
                    <a:pt x="2182" y="0"/>
                    <a:pt x="1761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9"/>
            <p:cNvSpPr/>
            <p:nvPr/>
          </p:nvSpPr>
          <p:spPr>
            <a:xfrm>
              <a:off x="6414129" y="3194267"/>
              <a:ext cx="90466" cy="54245"/>
            </a:xfrm>
            <a:custGeom>
              <a:rect b="b" l="l" r="r" t="t"/>
              <a:pathLst>
                <a:path extrusionOk="0" h="2799" w="4668">
                  <a:moveTo>
                    <a:pt x="4584" y="0"/>
                  </a:moveTo>
                  <a:lnTo>
                    <a:pt x="4584" y="0"/>
                  </a:lnTo>
                  <a:cubicBezTo>
                    <a:pt x="3882" y="988"/>
                    <a:pt x="2370" y="929"/>
                    <a:pt x="1441" y="1203"/>
                  </a:cubicBezTo>
                  <a:cubicBezTo>
                    <a:pt x="500" y="1465"/>
                    <a:pt x="0" y="2798"/>
                    <a:pt x="0" y="2798"/>
                  </a:cubicBezTo>
                  <a:cubicBezTo>
                    <a:pt x="655" y="2084"/>
                    <a:pt x="1060" y="2536"/>
                    <a:pt x="2727" y="2131"/>
                  </a:cubicBezTo>
                  <a:cubicBezTo>
                    <a:pt x="4406" y="1738"/>
                    <a:pt x="4310" y="1429"/>
                    <a:pt x="4525" y="953"/>
                  </a:cubicBezTo>
                  <a:cubicBezTo>
                    <a:pt x="4667" y="631"/>
                    <a:pt x="4584" y="0"/>
                    <a:pt x="4584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9"/>
            <p:cNvSpPr/>
            <p:nvPr/>
          </p:nvSpPr>
          <p:spPr>
            <a:xfrm>
              <a:off x="6313528" y="3313221"/>
              <a:ext cx="133722" cy="362173"/>
            </a:xfrm>
            <a:custGeom>
              <a:rect b="b" l="l" r="r" t="t"/>
              <a:pathLst>
                <a:path extrusionOk="0" h="18688" w="6900">
                  <a:moveTo>
                    <a:pt x="4885" y="1"/>
                  </a:moveTo>
                  <a:cubicBezTo>
                    <a:pt x="4420" y="1"/>
                    <a:pt x="3956" y="222"/>
                    <a:pt x="3655" y="756"/>
                  </a:cubicBezTo>
                  <a:cubicBezTo>
                    <a:pt x="1846" y="3923"/>
                    <a:pt x="0" y="10424"/>
                    <a:pt x="119" y="18270"/>
                  </a:cubicBezTo>
                  <a:cubicBezTo>
                    <a:pt x="119" y="18501"/>
                    <a:pt x="310" y="18687"/>
                    <a:pt x="528" y="18687"/>
                  </a:cubicBezTo>
                  <a:cubicBezTo>
                    <a:pt x="534" y="18687"/>
                    <a:pt x="541" y="18687"/>
                    <a:pt x="548" y="18687"/>
                  </a:cubicBezTo>
                  <a:cubicBezTo>
                    <a:pt x="738" y="18687"/>
                    <a:pt x="917" y="18556"/>
                    <a:pt x="965" y="18341"/>
                  </a:cubicBezTo>
                  <a:cubicBezTo>
                    <a:pt x="3203" y="7114"/>
                    <a:pt x="6239" y="2208"/>
                    <a:pt x="6239" y="2208"/>
                  </a:cubicBezTo>
                  <a:cubicBezTo>
                    <a:pt x="6899" y="1043"/>
                    <a:pt x="5892" y="1"/>
                    <a:pt x="488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9"/>
            <p:cNvSpPr/>
            <p:nvPr/>
          </p:nvSpPr>
          <p:spPr>
            <a:xfrm>
              <a:off x="6307985" y="3670840"/>
              <a:ext cx="34148" cy="54167"/>
            </a:xfrm>
            <a:custGeom>
              <a:rect b="b" l="l" r="r" t="t"/>
              <a:pathLst>
                <a:path extrusionOk="0" h="2795" w="1762">
                  <a:moveTo>
                    <a:pt x="707" y="0"/>
                  </a:moveTo>
                  <a:cubicBezTo>
                    <a:pt x="496" y="0"/>
                    <a:pt x="331" y="116"/>
                    <a:pt x="203" y="484"/>
                  </a:cubicBezTo>
                  <a:cubicBezTo>
                    <a:pt x="36" y="948"/>
                    <a:pt x="0" y="1567"/>
                    <a:pt x="60" y="2067"/>
                  </a:cubicBezTo>
                  <a:cubicBezTo>
                    <a:pt x="60" y="2067"/>
                    <a:pt x="750" y="2758"/>
                    <a:pt x="1251" y="2793"/>
                  </a:cubicBezTo>
                  <a:cubicBezTo>
                    <a:pt x="1270" y="2794"/>
                    <a:pt x="1288" y="2795"/>
                    <a:pt x="1305" y="2795"/>
                  </a:cubicBezTo>
                  <a:cubicBezTo>
                    <a:pt x="1715" y="2795"/>
                    <a:pt x="1525" y="2542"/>
                    <a:pt x="1408" y="2542"/>
                  </a:cubicBezTo>
                  <a:cubicBezTo>
                    <a:pt x="1403" y="2542"/>
                    <a:pt x="1398" y="2542"/>
                    <a:pt x="1393" y="2543"/>
                  </a:cubicBezTo>
                  <a:cubicBezTo>
                    <a:pt x="1393" y="2543"/>
                    <a:pt x="1392" y="2543"/>
                    <a:pt x="1391" y="2543"/>
                  </a:cubicBezTo>
                  <a:cubicBezTo>
                    <a:pt x="1280" y="2543"/>
                    <a:pt x="834" y="1627"/>
                    <a:pt x="822" y="1615"/>
                  </a:cubicBezTo>
                  <a:cubicBezTo>
                    <a:pt x="839" y="1606"/>
                    <a:pt x="850" y="1598"/>
                    <a:pt x="863" y="1598"/>
                  </a:cubicBezTo>
                  <a:cubicBezTo>
                    <a:pt x="868" y="1598"/>
                    <a:pt x="874" y="1599"/>
                    <a:pt x="881" y="1603"/>
                  </a:cubicBezTo>
                  <a:cubicBezTo>
                    <a:pt x="1108" y="1603"/>
                    <a:pt x="1262" y="2472"/>
                    <a:pt x="1524" y="2555"/>
                  </a:cubicBezTo>
                  <a:cubicBezTo>
                    <a:pt x="1534" y="2559"/>
                    <a:pt x="1543" y="2561"/>
                    <a:pt x="1551" y="2561"/>
                  </a:cubicBezTo>
                  <a:cubicBezTo>
                    <a:pt x="1762" y="2561"/>
                    <a:pt x="1453" y="1424"/>
                    <a:pt x="1453" y="1424"/>
                  </a:cubicBezTo>
                  <a:cubicBezTo>
                    <a:pt x="1453" y="1424"/>
                    <a:pt x="1429" y="186"/>
                    <a:pt x="1048" y="67"/>
                  </a:cubicBezTo>
                  <a:cubicBezTo>
                    <a:pt x="923" y="28"/>
                    <a:pt x="810" y="0"/>
                    <a:pt x="707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9"/>
            <p:cNvSpPr/>
            <p:nvPr/>
          </p:nvSpPr>
          <p:spPr>
            <a:xfrm>
              <a:off x="6680624" y="3737895"/>
              <a:ext cx="156707" cy="176532"/>
            </a:xfrm>
            <a:custGeom>
              <a:rect b="b" l="l" r="r" t="t"/>
              <a:pathLst>
                <a:path extrusionOk="0" h="9109" w="8086">
                  <a:moveTo>
                    <a:pt x="4037" y="0"/>
                  </a:moveTo>
                  <a:lnTo>
                    <a:pt x="1215" y="1524"/>
                  </a:lnTo>
                  <a:cubicBezTo>
                    <a:pt x="287" y="2024"/>
                    <a:pt x="1" y="3215"/>
                    <a:pt x="596" y="4084"/>
                  </a:cubicBezTo>
                  <a:lnTo>
                    <a:pt x="4037" y="9108"/>
                  </a:lnTo>
                  <a:lnTo>
                    <a:pt x="7490" y="4084"/>
                  </a:lnTo>
                  <a:cubicBezTo>
                    <a:pt x="8085" y="3215"/>
                    <a:pt x="7800" y="2024"/>
                    <a:pt x="6871" y="1524"/>
                  </a:cubicBezTo>
                  <a:lnTo>
                    <a:pt x="4037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9"/>
            <p:cNvSpPr/>
            <p:nvPr/>
          </p:nvSpPr>
          <p:spPr>
            <a:xfrm>
              <a:off x="6606340" y="2889730"/>
              <a:ext cx="310138" cy="954775"/>
            </a:xfrm>
            <a:custGeom>
              <a:rect b="b" l="l" r="r" t="t"/>
              <a:pathLst>
                <a:path extrusionOk="0" h="49266" w="16003">
                  <a:moveTo>
                    <a:pt x="7870" y="1"/>
                  </a:moveTo>
                  <a:cubicBezTo>
                    <a:pt x="7754" y="1"/>
                    <a:pt x="7638" y="75"/>
                    <a:pt x="7620" y="224"/>
                  </a:cubicBezTo>
                  <a:lnTo>
                    <a:pt x="7299" y="3379"/>
                  </a:lnTo>
                  <a:lnTo>
                    <a:pt x="7299" y="16631"/>
                  </a:lnTo>
                  <a:lnTo>
                    <a:pt x="703" y="5034"/>
                  </a:lnTo>
                  <a:cubicBezTo>
                    <a:pt x="638" y="4921"/>
                    <a:pt x="519" y="4858"/>
                    <a:pt x="398" y="4858"/>
                  </a:cubicBezTo>
                  <a:cubicBezTo>
                    <a:pt x="339" y="4858"/>
                    <a:pt x="280" y="4872"/>
                    <a:pt x="226" y="4903"/>
                  </a:cubicBezTo>
                  <a:cubicBezTo>
                    <a:pt x="60" y="4998"/>
                    <a:pt x="0" y="5213"/>
                    <a:pt x="95" y="5379"/>
                  </a:cubicBezTo>
                  <a:lnTo>
                    <a:pt x="6215" y="16131"/>
                  </a:lnTo>
                  <a:cubicBezTo>
                    <a:pt x="6930" y="17381"/>
                    <a:pt x="7299" y="18798"/>
                    <a:pt x="7299" y="20250"/>
                  </a:cubicBezTo>
                  <a:lnTo>
                    <a:pt x="7299" y="42074"/>
                  </a:lnTo>
                  <a:cubicBezTo>
                    <a:pt x="7299" y="43301"/>
                    <a:pt x="6632" y="44432"/>
                    <a:pt x="5548" y="45015"/>
                  </a:cubicBezTo>
                  <a:cubicBezTo>
                    <a:pt x="5489" y="45075"/>
                    <a:pt x="3679" y="45706"/>
                    <a:pt x="4191" y="47373"/>
                  </a:cubicBezTo>
                  <a:cubicBezTo>
                    <a:pt x="4239" y="47254"/>
                    <a:pt x="4286" y="47135"/>
                    <a:pt x="4346" y="47016"/>
                  </a:cubicBezTo>
                  <a:cubicBezTo>
                    <a:pt x="4572" y="46611"/>
                    <a:pt x="4989" y="46349"/>
                    <a:pt x="5441" y="46242"/>
                  </a:cubicBezTo>
                  <a:lnTo>
                    <a:pt x="6596" y="45944"/>
                  </a:lnTo>
                  <a:cubicBezTo>
                    <a:pt x="6646" y="45933"/>
                    <a:pt x="6696" y="45927"/>
                    <a:pt x="6745" y="45927"/>
                  </a:cubicBezTo>
                  <a:cubicBezTo>
                    <a:pt x="7057" y="45927"/>
                    <a:pt x="7332" y="46147"/>
                    <a:pt x="7394" y="46456"/>
                  </a:cubicBezTo>
                  <a:lnTo>
                    <a:pt x="7870" y="49266"/>
                  </a:lnTo>
                  <a:lnTo>
                    <a:pt x="8406" y="46456"/>
                  </a:lnTo>
                  <a:cubicBezTo>
                    <a:pt x="8467" y="46138"/>
                    <a:pt x="8749" y="45927"/>
                    <a:pt x="9054" y="45927"/>
                  </a:cubicBezTo>
                  <a:cubicBezTo>
                    <a:pt x="9103" y="45927"/>
                    <a:pt x="9154" y="45932"/>
                    <a:pt x="9204" y="45944"/>
                  </a:cubicBezTo>
                  <a:lnTo>
                    <a:pt x="10323" y="46242"/>
                  </a:lnTo>
                  <a:cubicBezTo>
                    <a:pt x="10763" y="46349"/>
                    <a:pt x="11180" y="46623"/>
                    <a:pt x="11406" y="47016"/>
                  </a:cubicBezTo>
                  <a:cubicBezTo>
                    <a:pt x="11466" y="47135"/>
                    <a:pt x="11513" y="47254"/>
                    <a:pt x="11549" y="47373"/>
                  </a:cubicBezTo>
                  <a:cubicBezTo>
                    <a:pt x="11799" y="46587"/>
                    <a:pt x="11466" y="45706"/>
                    <a:pt x="10704" y="45289"/>
                  </a:cubicBezTo>
                  <a:cubicBezTo>
                    <a:pt x="10585" y="45182"/>
                    <a:pt x="8454" y="44444"/>
                    <a:pt x="8454" y="42074"/>
                  </a:cubicBezTo>
                  <a:lnTo>
                    <a:pt x="8454" y="20548"/>
                  </a:lnTo>
                  <a:cubicBezTo>
                    <a:pt x="8454" y="18941"/>
                    <a:pt x="8918" y="17357"/>
                    <a:pt x="9799" y="16012"/>
                  </a:cubicBezTo>
                  <a:lnTo>
                    <a:pt x="15895" y="6618"/>
                  </a:lnTo>
                  <a:cubicBezTo>
                    <a:pt x="16002" y="6451"/>
                    <a:pt x="15955" y="6237"/>
                    <a:pt x="15788" y="6130"/>
                  </a:cubicBezTo>
                  <a:cubicBezTo>
                    <a:pt x="15732" y="6095"/>
                    <a:pt x="15667" y="6078"/>
                    <a:pt x="15603" y="6078"/>
                  </a:cubicBezTo>
                  <a:cubicBezTo>
                    <a:pt x="15491" y="6078"/>
                    <a:pt x="15380" y="6131"/>
                    <a:pt x="15312" y="6237"/>
                  </a:cubicBezTo>
                  <a:lnTo>
                    <a:pt x="8454" y="16798"/>
                  </a:lnTo>
                  <a:lnTo>
                    <a:pt x="8454" y="3379"/>
                  </a:lnTo>
                  <a:lnTo>
                    <a:pt x="8120" y="224"/>
                  </a:lnTo>
                  <a:cubicBezTo>
                    <a:pt x="8102" y="75"/>
                    <a:pt x="7986" y="1"/>
                    <a:pt x="78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9"/>
            <p:cNvSpPr/>
            <p:nvPr/>
          </p:nvSpPr>
          <p:spPr>
            <a:xfrm>
              <a:off x="6587638" y="2934207"/>
              <a:ext cx="45020" cy="57249"/>
            </a:xfrm>
            <a:custGeom>
              <a:rect b="b" l="l" r="r" t="t"/>
              <a:pathLst>
                <a:path extrusionOk="0" h="2954" w="2323">
                  <a:moveTo>
                    <a:pt x="370" y="1"/>
                  </a:moveTo>
                  <a:cubicBezTo>
                    <a:pt x="370" y="1"/>
                    <a:pt x="1" y="1501"/>
                    <a:pt x="263" y="2061"/>
                  </a:cubicBezTo>
                  <a:cubicBezTo>
                    <a:pt x="537" y="2620"/>
                    <a:pt x="1799" y="2954"/>
                    <a:pt x="1799" y="2954"/>
                  </a:cubicBezTo>
                  <a:cubicBezTo>
                    <a:pt x="1799" y="2954"/>
                    <a:pt x="2322" y="1763"/>
                    <a:pt x="2049" y="1203"/>
                  </a:cubicBezTo>
                  <a:cubicBezTo>
                    <a:pt x="1775" y="644"/>
                    <a:pt x="370" y="1"/>
                    <a:pt x="370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9"/>
            <p:cNvSpPr/>
            <p:nvPr/>
          </p:nvSpPr>
          <p:spPr>
            <a:xfrm>
              <a:off x="6576805" y="2994556"/>
              <a:ext cx="42229" cy="27888"/>
            </a:xfrm>
            <a:custGeom>
              <a:rect b="b" l="l" r="r" t="t"/>
              <a:pathLst>
                <a:path extrusionOk="0" h="1439" w="2179">
                  <a:moveTo>
                    <a:pt x="1182" y="0"/>
                  </a:moveTo>
                  <a:cubicBezTo>
                    <a:pt x="1074" y="0"/>
                    <a:pt x="974" y="16"/>
                    <a:pt x="893" y="54"/>
                  </a:cubicBezTo>
                  <a:cubicBezTo>
                    <a:pt x="476" y="256"/>
                    <a:pt x="0" y="1292"/>
                    <a:pt x="0" y="1292"/>
                  </a:cubicBezTo>
                  <a:cubicBezTo>
                    <a:pt x="0" y="1292"/>
                    <a:pt x="597" y="1438"/>
                    <a:pt x="1076" y="1438"/>
                  </a:cubicBezTo>
                  <a:cubicBezTo>
                    <a:pt x="1254" y="1438"/>
                    <a:pt x="1415" y="1418"/>
                    <a:pt x="1524" y="1364"/>
                  </a:cubicBezTo>
                  <a:cubicBezTo>
                    <a:pt x="1941" y="1173"/>
                    <a:pt x="2179" y="244"/>
                    <a:pt x="2179" y="244"/>
                  </a:cubicBezTo>
                  <a:cubicBezTo>
                    <a:pt x="2179" y="244"/>
                    <a:pt x="1615" y="0"/>
                    <a:pt x="1182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9"/>
            <p:cNvSpPr/>
            <p:nvPr/>
          </p:nvSpPr>
          <p:spPr>
            <a:xfrm>
              <a:off x="6761632" y="3019983"/>
              <a:ext cx="42229" cy="28004"/>
            </a:xfrm>
            <a:custGeom>
              <a:rect b="b" l="l" r="r" t="t"/>
              <a:pathLst>
                <a:path extrusionOk="0" h="1445" w="2179">
                  <a:moveTo>
                    <a:pt x="1108" y="1"/>
                  </a:moveTo>
                  <a:cubicBezTo>
                    <a:pt x="930" y="1"/>
                    <a:pt x="767" y="21"/>
                    <a:pt x="655" y="75"/>
                  </a:cubicBezTo>
                  <a:cubicBezTo>
                    <a:pt x="238" y="278"/>
                    <a:pt x="0" y="1206"/>
                    <a:pt x="0" y="1206"/>
                  </a:cubicBezTo>
                  <a:cubicBezTo>
                    <a:pt x="0" y="1206"/>
                    <a:pt x="550" y="1444"/>
                    <a:pt x="981" y="1444"/>
                  </a:cubicBezTo>
                  <a:cubicBezTo>
                    <a:pt x="1095" y="1444"/>
                    <a:pt x="1201" y="1427"/>
                    <a:pt x="1286" y="1385"/>
                  </a:cubicBezTo>
                  <a:cubicBezTo>
                    <a:pt x="1703" y="1194"/>
                    <a:pt x="2179" y="147"/>
                    <a:pt x="2179" y="147"/>
                  </a:cubicBezTo>
                  <a:cubicBezTo>
                    <a:pt x="2179" y="147"/>
                    <a:pt x="1589" y="1"/>
                    <a:pt x="1108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9"/>
            <p:cNvSpPr/>
            <p:nvPr/>
          </p:nvSpPr>
          <p:spPr>
            <a:xfrm>
              <a:off x="6609790" y="3055894"/>
              <a:ext cx="44555" cy="27907"/>
            </a:xfrm>
            <a:custGeom>
              <a:rect b="b" l="l" r="r" t="t"/>
              <a:pathLst>
                <a:path extrusionOk="0" h="1440" w="2299">
                  <a:moveTo>
                    <a:pt x="1275" y="1"/>
                  </a:moveTo>
                  <a:cubicBezTo>
                    <a:pt x="776" y="1"/>
                    <a:pt x="1" y="282"/>
                    <a:pt x="1" y="282"/>
                  </a:cubicBezTo>
                  <a:cubicBezTo>
                    <a:pt x="1" y="282"/>
                    <a:pt x="596" y="1258"/>
                    <a:pt x="1037" y="1413"/>
                  </a:cubicBezTo>
                  <a:cubicBezTo>
                    <a:pt x="1092" y="1432"/>
                    <a:pt x="1155" y="1440"/>
                    <a:pt x="1222" y="1440"/>
                  </a:cubicBezTo>
                  <a:cubicBezTo>
                    <a:pt x="1668" y="1440"/>
                    <a:pt x="2299" y="1080"/>
                    <a:pt x="2299" y="1080"/>
                  </a:cubicBezTo>
                  <a:cubicBezTo>
                    <a:pt x="2299" y="1080"/>
                    <a:pt x="1941" y="187"/>
                    <a:pt x="1513" y="32"/>
                  </a:cubicBezTo>
                  <a:cubicBezTo>
                    <a:pt x="1447" y="10"/>
                    <a:pt x="1365" y="1"/>
                    <a:pt x="1275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9"/>
            <p:cNvSpPr/>
            <p:nvPr/>
          </p:nvSpPr>
          <p:spPr>
            <a:xfrm>
              <a:off x="6665643" y="3039440"/>
              <a:ext cx="32539" cy="44303"/>
            </a:xfrm>
            <a:custGeom>
              <a:rect b="b" l="l" r="r" t="t"/>
              <a:pathLst>
                <a:path extrusionOk="0" h="2286" w="1679">
                  <a:moveTo>
                    <a:pt x="1286" y="0"/>
                  </a:moveTo>
                  <a:cubicBezTo>
                    <a:pt x="1286" y="0"/>
                    <a:pt x="298" y="595"/>
                    <a:pt x="155" y="1024"/>
                  </a:cubicBezTo>
                  <a:cubicBezTo>
                    <a:pt x="0" y="1453"/>
                    <a:pt x="488" y="2286"/>
                    <a:pt x="488" y="2286"/>
                  </a:cubicBezTo>
                  <a:cubicBezTo>
                    <a:pt x="488" y="2286"/>
                    <a:pt x="1381" y="1941"/>
                    <a:pt x="1536" y="1512"/>
                  </a:cubicBezTo>
                  <a:cubicBezTo>
                    <a:pt x="1679" y="1072"/>
                    <a:pt x="1286" y="0"/>
                    <a:pt x="1286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9"/>
            <p:cNvSpPr/>
            <p:nvPr/>
          </p:nvSpPr>
          <p:spPr>
            <a:xfrm>
              <a:off x="6619015" y="2957521"/>
              <a:ext cx="44109" cy="60000"/>
            </a:xfrm>
            <a:custGeom>
              <a:rect b="b" l="l" r="r" t="t"/>
              <a:pathLst>
                <a:path extrusionOk="0" h="3096" w="2276">
                  <a:moveTo>
                    <a:pt x="1739" y="0"/>
                  </a:moveTo>
                  <a:cubicBezTo>
                    <a:pt x="1739" y="0"/>
                    <a:pt x="406" y="810"/>
                    <a:pt x="203" y="1393"/>
                  </a:cubicBezTo>
                  <a:cubicBezTo>
                    <a:pt x="1" y="1977"/>
                    <a:pt x="656" y="3096"/>
                    <a:pt x="656" y="3096"/>
                  </a:cubicBezTo>
                  <a:cubicBezTo>
                    <a:pt x="656" y="3096"/>
                    <a:pt x="1870" y="2620"/>
                    <a:pt x="2073" y="2036"/>
                  </a:cubicBezTo>
                  <a:cubicBezTo>
                    <a:pt x="2275" y="1453"/>
                    <a:pt x="1739" y="0"/>
                    <a:pt x="1739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9"/>
            <p:cNvSpPr/>
            <p:nvPr/>
          </p:nvSpPr>
          <p:spPr>
            <a:xfrm>
              <a:off x="6904676" y="2959594"/>
              <a:ext cx="45252" cy="55388"/>
            </a:xfrm>
            <a:custGeom>
              <a:rect b="b" l="l" r="r" t="t"/>
              <a:pathLst>
                <a:path extrusionOk="0" h="2858" w="2335">
                  <a:moveTo>
                    <a:pt x="2049" y="0"/>
                  </a:moveTo>
                  <a:cubicBezTo>
                    <a:pt x="2049" y="1"/>
                    <a:pt x="608" y="560"/>
                    <a:pt x="299" y="1096"/>
                  </a:cubicBezTo>
                  <a:cubicBezTo>
                    <a:pt x="1" y="1644"/>
                    <a:pt x="441" y="2858"/>
                    <a:pt x="441" y="2858"/>
                  </a:cubicBezTo>
                  <a:cubicBezTo>
                    <a:pt x="441" y="2858"/>
                    <a:pt x="1727" y="2608"/>
                    <a:pt x="2025" y="2060"/>
                  </a:cubicBezTo>
                  <a:cubicBezTo>
                    <a:pt x="2335" y="1524"/>
                    <a:pt x="2049" y="1"/>
                    <a:pt x="2049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9"/>
            <p:cNvSpPr/>
            <p:nvPr/>
          </p:nvSpPr>
          <p:spPr>
            <a:xfrm>
              <a:off x="6848609" y="3098588"/>
              <a:ext cx="45252" cy="28023"/>
            </a:xfrm>
            <a:custGeom>
              <a:rect b="b" l="l" r="r" t="t"/>
              <a:pathLst>
                <a:path extrusionOk="0" h="1446" w="2335">
                  <a:moveTo>
                    <a:pt x="1017" y="0"/>
                  </a:moveTo>
                  <a:cubicBezTo>
                    <a:pt x="954" y="0"/>
                    <a:pt x="896" y="6"/>
                    <a:pt x="846" y="20"/>
                  </a:cubicBezTo>
                  <a:cubicBezTo>
                    <a:pt x="406" y="151"/>
                    <a:pt x="1" y="1020"/>
                    <a:pt x="1" y="1020"/>
                  </a:cubicBezTo>
                  <a:cubicBezTo>
                    <a:pt x="1" y="1020"/>
                    <a:pt x="634" y="1445"/>
                    <a:pt x="1084" y="1445"/>
                  </a:cubicBezTo>
                  <a:cubicBezTo>
                    <a:pt x="1139" y="1445"/>
                    <a:pt x="1191" y="1439"/>
                    <a:pt x="1239" y="1425"/>
                  </a:cubicBezTo>
                  <a:cubicBezTo>
                    <a:pt x="1679" y="1306"/>
                    <a:pt x="2334" y="365"/>
                    <a:pt x="2334" y="365"/>
                  </a:cubicBezTo>
                  <a:cubicBezTo>
                    <a:pt x="2334" y="365"/>
                    <a:pt x="1511" y="0"/>
                    <a:pt x="1017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9"/>
            <p:cNvSpPr/>
            <p:nvPr/>
          </p:nvSpPr>
          <p:spPr>
            <a:xfrm>
              <a:off x="6847466" y="3016824"/>
              <a:ext cx="32093" cy="45233"/>
            </a:xfrm>
            <a:custGeom>
              <a:rect b="b" l="l" r="r" t="t"/>
              <a:pathLst>
                <a:path extrusionOk="0" h="2334" w="1656">
                  <a:moveTo>
                    <a:pt x="465" y="0"/>
                  </a:moveTo>
                  <a:cubicBezTo>
                    <a:pt x="465" y="0"/>
                    <a:pt x="0" y="1048"/>
                    <a:pt x="131" y="1488"/>
                  </a:cubicBezTo>
                  <a:cubicBezTo>
                    <a:pt x="250" y="1929"/>
                    <a:pt x="1131" y="2334"/>
                    <a:pt x="1131" y="2334"/>
                  </a:cubicBezTo>
                  <a:cubicBezTo>
                    <a:pt x="1131" y="2334"/>
                    <a:pt x="1655" y="1536"/>
                    <a:pt x="1536" y="1096"/>
                  </a:cubicBezTo>
                  <a:cubicBezTo>
                    <a:pt x="1405" y="655"/>
                    <a:pt x="465" y="0"/>
                    <a:pt x="465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9"/>
            <p:cNvSpPr/>
            <p:nvPr/>
          </p:nvSpPr>
          <p:spPr>
            <a:xfrm>
              <a:off x="6897292" y="3010951"/>
              <a:ext cx="61183" cy="37752"/>
            </a:xfrm>
            <a:custGeom>
              <a:rect b="b" l="l" r="r" t="t"/>
              <a:pathLst>
                <a:path extrusionOk="0" h="1948" w="3157">
                  <a:moveTo>
                    <a:pt x="1387" y="1"/>
                  </a:moveTo>
                  <a:cubicBezTo>
                    <a:pt x="1297" y="1"/>
                    <a:pt x="1215" y="10"/>
                    <a:pt x="1144" y="29"/>
                  </a:cubicBezTo>
                  <a:cubicBezTo>
                    <a:pt x="549" y="196"/>
                    <a:pt x="1" y="1375"/>
                    <a:pt x="1" y="1375"/>
                  </a:cubicBezTo>
                  <a:cubicBezTo>
                    <a:pt x="1" y="1375"/>
                    <a:pt x="870" y="1948"/>
                    <a:pt x="1479" y="1948"/>
                  </a:cubicBezTo>
                  <a:cubicBezTo>
                    <a:pt x="1550" y="1948"/>
                    <a:pt x="1617" y="1940"/>
                    <a:pt x="1680" y="1922"/>
                  </a:cubicBezTo>
                  <a:cubicBezTo>
                    <a:pt x="2275" y="1756"/>
                    <a:pt x="3156" y="482"/>
                    <a:pt x="3156" y="482"/>
                  </a:cubicBezTo>
                  <a:cubicBezTo>
                    <a:pt x="3156" y="482"/>
                    <a:pt x="2055" y="1"/>
                    <a:pt x="1387" y="1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9"/>
            <p:cNvSpPr/>
            <p:nvPr/>
          </p:nvSpPr>
          <p:spPr>
            <a:xfrm>
              <a:off x="6755392" y="2874226"/>
              <a:ext cx="44090" cy="60000"/>
            </a:xfrm>
            <a:custGeom>
              <a:rect b="b" l="l" r="r" t="t"/>
              <a:pathLst>
                <a:path extrusionOk="0" h="3096" w="2275">
                  <a:moveTo>
                    <a:pt x="1739" y="0"/>
                  </a:moveTo>
                  <a:cubicBezTo>
                    <a:pt x="1739" y="0"/>
                    <a:pt x="405" y="798"/>
                    <a:pt x="203" y="1381"/>
                  </a:cubicBezTo>
                  <a:cubicBezTo>
                    <a:pt x="1" y="1965"/>
                    <a:pt x="655" y="3096"/>
                    <a:pt x="655" y="3096"/>
                  </a:cubicBezTo>
                  <a:cubicBezTo>
                    <a:pt x="655" y="3096"/>
                    <a:pt x="1870" y="2620"/>
                    <a:pt x="2072" y="2036"/>
                  </a:cubicBezTo>
                  <a:cubicBezTo>
                    <a:pt x="2275" y="1453"/>
                    <a:pt x="1739" y="0"/>
                    <a:pt x="1739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9"/>
            <p:cNvSpPr/>
            <p:nvPr/>
          </p:nvSpPr>
          <p:spPr>
            <a:xfrm>
              <a:off x="6767620" y="2901706"/>
              <a:ext cx="57481" cy="37869"/>
            </a:xfrm>
            <a:custGeom>
              <a:rect b="b" l="l" r="r" t="t"/>
              <a:pathLst>
                <a:path extrusionOk="0" h="1954" w="2966">
                  <a:moveTo>
                    <a:pt x="1485" y="0"/>
                  </a:moveTo>
                  <a:cubicBezTo>
                    <a:pt x="1252" y="0"/>
                    <a:pt x="1040" y="26"/>
                    <a:pt x="894" y="94"/>
                  </a:cubicBezTo>
                  <a:cubicBezTo>
                    <a:pt x="346" y="368"/>
                    <a:pt x="1" y="1618"/>
                    <a:pt x="1" y="1618"/>
                  </a:cubicBezTo>
                  <a:cubicBezTo>
                    <a:pt x="1" y="1618"/>
                    <a:pt x="770" y="1954"/>
                    <a:pt x="1365" y="1954"/>
                  </a:cubicBezTo>
                  <a:cubicBezTo>
                    <a:pt x="1513" y="1954"/>
                    <a:pt x="1651" y="1933"/>
                    <a:pt x="1763" y="1880"/>
                  </a:cubicBezTo>
                  <a:cubicBezTo>
                    <a:pt x="2310" y="1606"/>
                    <a:pt x="2965" y="201"/>
                    <a:pt x="2965" y="201"/>
                  </a:cubicBezTo>
                  <a:cubicBezTo>
                    <a:pt x="2965" y="201"/>
                    <a:pt x="2141" y="0"/>
                    <a:pt x="1485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9"/>
            <p:cNvSpPr/>
            <p:nvPr/>
          </p:nvSpPr>
          <p:spPr>
            <a:xfrm>
              <a:off x="6707620" y="2967502"/>
              <a:ext cx="51493" cy="40000"/>
            </a:xfrm>
            <a:custGeom>
              <a:rect b="b" l="l" r="r" t="t"/>
              <a:pathLst>
                <a:path extrusionOk="0" h="2064" w="2657">
                  <a:moveTo>
                    <a:pt x="387" y="1"/>
                  </a:moveTo>
                  <a:cubicBezTo>
                    <a:pt x="158" y="1"/>
                    <a:pt x="1" y="9"/>
                    <a:pt x="1" y="9"/>
                  </a:cubicBezTo>
                  <a:cubicBezTo>
                    <a:pt x="1" y="9"/>
                    <a:pt x="382" y="1521"/>
                    <a:pt x="882" y="1878"/>
                  </a:cubicBezTo>
                  <a:cubicBezTo>
                    <a:pt x="1073" y="2020"/>
                    <a:pt x="1378" y="2063"/>
                    <a:pt x="1681" y="2063"/>
                  </a:cubicBezTo>
                  <a:cubicBezTo>
                    <a:pt x="2171" y="2063"/>
                    <a:pt x="2656" y="1950"/>
                    <a:pt x="2656" y="1950"/>
                  </a:cubicBezTo>
                  <a:cubicBezTo>
                    <a:pt x="2656" y="1950"/>
                    <a:pt x="2549" y="652"/>
                    <a:pt x="2049" y="283"/>
                  </a:cubicBezTo>
                  <a:cubicBezTo>
                    <a:pt x="1708" y="39"/>
                    <a:pt x="880" y="1"/>
                    <a:pt x="38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9"/>
            <p:cNvSpPr/>
            <p:nvPr/>
          </p:nvSpPr>
          <p:spPr>
            <a:xfrm>
              <a:off x="6735546" y="3323822"/>
              <a:ext cx="33702" cy="34981"/>
            </a:xfrm>
            <a:custGeom>
              <a:rect b="b" l="l" r="r" t="t"/>
              <a:pathLst>
                <a:path extrusionOk="0" h="1805" w="1739">
                  <a:moveTo>
                    <a:pt x="1448" y="0"/>
                  </a:moveTo>
                  <a:cubicBezTo>
                    <a:pt x="1284" y="0"/>
                    <a:pt x="58" y="716"/>
                    <a:pt x="24" y="1066"/>
                  </a:cubicBezTo>
                  <a:cubicBezTo>
                    <a:pt x="1" y="1423"/>
                    <a:pt x="608" y="1804"/>
                    <a:pt x="608" y="1804"/>
                  </a:cubicBezTo>
                  <a:cubicBezTo>
                    <a:pt x="608" y="1804"/>
                    <a:pt x="1739" y="506"/>
                    <a:pt x="1465" y="6"/>
                  </a:cubicBezTo>
                  <a:cubicBezTo>
                    <a:pt x="1463" y="2"/>
                    <a:pt x="1457" y="0"/>
                    <a:pt x="1448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9"/>
            <p:cNvSpPr/>
            <p:nvPr/>
          </p:nvSpPr>
          <p:spPr>
            <a:xfrm>
              <a:off x="8268369" y="2517265"/>
              <a:ext cx="141474" cy="99458"/>
            </a:xfrm>
            <a:custGeom>
              <a:rect b="b" l="l" r="r" t="t"/>
              <a:pathLst>
                <a:path extrusionOk="0" h="5132" w="7300">
                  <a:moveTo>
                    <a:pt x="6776" y="0"/>
                  </a:moveTo>
                  <a:cubicBezTo>
                    <a:pt x="6776" y="0"/>
                    <a:pt x="4490" y="2227"/>
                    <a:pt x="3442" y="2977"/>
                  </a:cubicBezTo>
                  <a:cubicBezTo>
                    <a:pt x="3442" y="2977"/>
                    <a:pt x="2787" y="2822"/>
                    <a:pt x="1418" y="2441"/>
                  </a:cubicBezTo>
                  <a:lnTo>
                    <a:pt x="1" y="3870"/>
                  </a:lnTo>
                  <a:cubicBezTo>
                    <a:pt x="882" y="4227"/>
                    <a:pt x="3168" y="5108"/>
                    <a:pt x="3739" y="5132"/>
                  </a:cubicBezTo>
                  <a:cubicBezTo>
                    <a:pt x="3739" y="5132"/>
                    <a:pt x="5775" y="3905"/>
                    <a:pt x="7299" y="2298"/>
                  </a:cubicBezTo>
                  <a:lnTo>
                    <a:pt x="6776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9"/>
            <p:cNvSpPr/>
            <p:nvPr/>
          </p:nvSpPr>
          <p:spPr>
            <a:xfrm>
              <a:off x="8356974" y="2765543"/>
              <a:ext cx="103625" cy="453434"/>
            </a:xfrm>
            <a:custGeom>
              <a:rect b="b" l="l" r="r" t="t"/>
              <a:pathLst>
                <a:path extrusionOk="0" h="23397" w="5347">
                  <a:moveTo>
                    <a:pt x="5347" y="0"/>
                  </a:moveTo>
                  <a:lnTo>
                    <a:pt x="1132" y="393"/>
                  </a:lnTo>
                  <a:lnTo>
                    <a:pt x="1" y="11395"/>
                  </a:lnTo>
                  <a:lnTo>
                    <a:pt x="989" y="23396"/>
                  </a:lnTo>
                  <a:lnTo>
                    <a:pt x="2549" y="23396"/>
                  </a:lnTo>
                  <a:cubicBezTo>
                    <a:pt x="2918" y="19146"/>
                    <a:pt x="3525" y="15443"/>
                    <a:pt x="2811" y="12538"/>
                  </a:cubicBezTo>
                  <a:lnTo>
                    <a:pt x="5347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9"/>
            <p:cNvSpPr/>
            <p:nvPr/>
          </p:nvSpPr>
          <p:spPr>
            <a:xfrm>
              <a:off x="8319823" y="3215255"/>
              <a:ext cx="89322" cy="33024"/>
            </a:xfrm>
            <a:custGeom>
              <a:rect b="b" l="l" r="r" t="t"/>
              <a:pathLst>
                <a:path extrusionOk="0" h="1704" w="4609">
                  <a:moveTo>
                    <a:pt x="2894" y="1"/>
                  </a:moveTo>
                  <a:cubicBezTo>
                    <a:pt x="2049" y="608"/>
                    <a:pt x="1156" y="227"/>
                    <a:pt x="572" y="608"/>
                  </a:cubicBezTo>
                  <a:cubicBezTo>
                    <a:pt x="1" y="989"/>
                    <a:pt x="13" y="1703"/>
                    <a:pt x="13" y="1703"/>
                  </a:cubicBezTo>
                  <a:lnTo>
                    <a:pt x="4585" y="1703"/>
                  </a:lnTo>
                  <a:cubicBezTo>
                    <a:pt x="4585" y="1703"/>
                    <a:pt x="4609" y="763"/>
                    <a:pt x="4609" y="501"/>
                  </a:cubicBezTo>
                  <a:cubicBezTo>
                    <a:pt x="4609" y="227"/>
                    <a:pt x="4513" y="96"/>
                    <a:pt x="4513" y="96"/>
                  </a:cubicBezTo>
                  <a:cubicBezTo>
                    <a:pt x="4199" y="123"/>
                    <a:pt x="3944" y="133"/>
                    <a:pt x="3737" y="133"/>
                  </a:cubicBezTo>
                  <a:cubicBezTo>
                    <a:pt x="3030" y="133"/>
                    <a:pt x="2894" y="10"/>
                    <a:pt x="2894" y="1"/>
                  </a:cubicBezTo>
                  <a:close/>
                </a:path>
              </a:pathLst>
            </a:custGeom>
            <a:solidFill>
              <a:srgbClr val="F995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9"/>
            <p:cNvSpPr/>
            <p:nvPr/>
          </p:nvSpPr>
          <p:spPr>
            <a:xfrm>
              <a:off x="8441432" y="2762074"/>
              <a:ext cx="130621" cy="457135"/>
            </a:xfrm>
            <a:custGeom>
              <a:rect b="b" l="l" r="r" t="t"/>
              <a:pathLst>
                <a:path extrusionOk="0" h="23588" w="6740">
                  <a:moveTo>
                    <a:pt x="4120" y="1"/>
                  </a:moveTo>
                  <a:lnTo>
                    <a:pt x="1" y="977"/>
                  </a:lnTo>
                  <a:lnTo>
                    <a:pt x="1227" y="12300"/>
                  </a:lnTo>
                  <a:lnTo>
                    <a:pt x="5156" y="23396"/>
                  </a:lnTo>
                  <a:cubicBezTo>
                    <a:pt x="5409" y="23536"/>
                    <a:pt x="5683" y="23588"/>
                    <a:pt x="5968" y="23588"/>
                  </a:cubicBezTo>
                  <a:cubicBezTo>
                    <a:pt x="6218" y="23588"/>
                    <a:pt x="6478" y="23547"/>
                    <a:pt x="6739" y="23492"/>
                  </a:cubicBezTo>
                  <a:cubicBezTo>
                    <a:pt x="6442" y="20229"/>
                    <a:pt x="5025" y="13693"/>
                    <a:pt x="4120" y="12276"/>
                  </a:cubicBezTo>
                  <a:lnTo>
                    <a:pt x="4120" y="1"/>
                  </a:lnTo>
                  <a:close/>
                </a:path>
              </a:pathLst>
            </a:custGeom>
            <a:solidFill>
              <a:srgbClr val="0D41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9"/>
            <p:cNvSpPr/>
            <p:nvPr/>
          </p:nvSpPr>
          <p:spPr>
            <a:xfrm>
              <a:off x="8485270" y="3215488"/>
              <a:ext cx="88857" cy="32791"/>
            </a:xfrm>
            <a:custGeom>
              <a:rect b="b" l="l" r="r" t="t"/>
              <a:pathLst>
                <a:path extrusionOk="0" h="1692" w="4585">
                  <a:moveTo>
                    <a:pt x="2894" y="0"/>
                  </a:moveTo>
                  <a:cubicBezTo>
                    <a:pt x="2049" y="596"/>
                    <a:pt x="1156" y="227"/>
                    <a:pt x="584" y="608"/>
                  </a:cubicBezTo>
                  <a:cubicBezTo>
                    <a:pt x="1" y="977"/>
                    <a:pt x="13" y="1691"/>
                    <a:pt x="13" y="1691"/>
                  </a:cubicBezTo>
                  <a:lnTo>
                    <a:pt x="4585" y="1691"/>
                  </a:lnTo>
                  <a:cubicBezTo>
                    <a:pt x="4585" y="1691"/>
                    <a:pt x="4585" y="774"/>
                    <a:pt x="4585" y="501"/>
                  </a:cubicBezTo>
                  <a:cubicBezTo>
                    <a:pt x="4585" y="227"/>
                    <a:pt x="4477" y="96"/>
                    <a:pt x="4477" y="96"/>
                  </a:cubicBezTo>
                  <a:cubicBezTo>
                    <a:pt x="4175" y="122"/>
                    <a:pt x="3929" y="132"/>
                    <a:pt x="3729" y="132"/>
                  </a:cubicBezTo>
                  <a:cubicBezTo>
                    <a:pt x="3011" y="132"/>
                    <a:pt x="2894" y="0"/>
                    <a:pt x="2894" y="0"/>
                  </a:cubicBezTo>
                  <a:close/>
                </a:path>
              </a:pathLst>
            </a:custGeom>
            <a:solidFill>
              <a:srgbClr val="F995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9"/>
            <p:cNvSpPr/>
            <p:nvPr/>
          </p:nvSpPr>
          <p:spPr>
            <a:xfrm>
              <a:off x="8369203" y="2505037"/>
              <a:ext cx="174246" cy="296088"/>
            </a:xfrm>
            <a:custGeom>
              <a:rect b="b" l="l" r="r" t="t"/>
              <a:pathLst>
                <a:path extrusionOk="0" h="15278" w="8991">
                  <a:moveTo>
                    <a:pt x="5740" y="0"/>
                  </a:moveTo>
                  <a:lnTo>
                    <a:pt x="3668" y="357"/>
                  </a:lnTo>
                  <a:lnTo>
                    <a:pt x="3299" y="405"/>
                  </a:lnTo>
                  <a:lnTo>
                    <a:pt x="3168" y="417"/>
                  </a:lnTo>
                  <a:lnTo>
                    <a:pt x="1561" y="631"/>
                  </a:lnTo>
                  <a:lnTo>
                    <a:pt x="1" y="14216"/>
                  </a:lnTo>
                  <a:cubicBezTo>
                    <a:pt x="203" y="14561"/>
                    <a:pt x="894" y="14823"/>
                    <a:pt x="1489" y="14966"/>
                  </a:cubicBezTo>
                  <a:cubicBezTo>
                    <a:pt x="1525" y="14978"/>
                    <a:pt x="1561" y="14978"/>
                    <a:pt x="1608" y="14990"/>
                  </a:cubicBezTo>
                  <a:cubicBezTo>
                    <a:pt x="1703" y="15014"/>
                    <a:pt x="1811" y="15038"/>
                    <a:pt x="1894" y="15050"/>
                  </a:cubicBezTo>
                  <a:cubicBezTo>
                    <a:pt x="2801" y="15204"/>
                    <a:pt x="3708" y="15277"/>
                    <a:pt x="4615" y="15277"/>
                  </a:cubicBezTo>
                  <a:cubicBezTo>
                    <a:pt x="4684" y="15277"/>
                    <a:pt x="4754" y="15277"/>
                    <a:pt x="4823" y="15276"/>
                  </a:cubicBezTo>
                  <a:cubicBezTo>
                    <a:pt x="5002" y="15276"/>
                    <a:pt x="5192" y="15264"/>
                    <a:pt x="5394" y="15240"/>
                  </a:cubicBezTo>
                  <a:cubicBezTo>
                    <a:pt x="5430" y="15240"/>
                    <a:pt x="5478" y="15228"/>
                    <a:pt x="5513" y="15228"/>
                  </a:cubicBezTo>
                  <a:cubicBezTo>
                    <a:pt x="6537" y="15073"/>
                    <a:pt x="7669" y="14633"/>
                    <a:pt x="8240" y="14061"/>
                  </a:cubicBezTo>
                  <a:lnTo>
                    <a:pt x="7407" y="10347"/>
                  </a:lnTo>
                  <a:lnTo>
                    <a:pt x="8990" y="1107"/>
                  </a:lnTo>
                  <a:lnTo>
                    <a:pt x="6871" y="381"/>
                  </a:lnTo>
                  <a:lnTo>
                    <a:pt x="6764" y="345"/>
                  </a:lnTo>
                  <a:lnTo>
                    <a:pt x="6287" y="179"/>
                  </a:lnTo>
                  <a:lnTo>
                    <a:pt x="5740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9"/>
            <p:cNvSpPr/>
            <p:nvPr/>
          </p:nvSpPr>
          <p:spPr>
            <a:xfrm>
              <a:off x="8400366" y="2384357"/>
              <a:ext cx="25155" cy="45233"/>
            </a:xfrm>
            <a:custGeom>
              <a:rect b="b" l="l" r="r" t="t"/>
              <a:pathLst>
                <a:path extrusionOk="0" h="2334" w="1298">
                  <a:moveTo>
                    <a:pt x="560" y="0"/>
                  </a:moveTo>
                  <a:lnTo>
                    <a:pt x="560" y="0"/>
                  </a:lnTo>
                  <a:cubicBezTo>
                    <a:pt x="560" y="0"/>
                    <a:pt x="0" y="274"/>
                    <a:pt x="72" y="1238"/>
                  </a:cubicBezTo>
                  <a:cubicBezTo>
                    <a:pt x="131" y="2191"/>
                    <a:pt x="488" y="2334"/>
                    <a:pt x="488" y="2334"/>
                  </a:cubicBezTo>
                  <a:cubicBezTo>
                    <a:pt x="488" y="2334"/>
                    <a:pt x="1298" y="346"/>
                    <a:pt x="560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9"/>
            <p:cNvSpPr/>
            <p:nvPr/>
          </p:nvSpPr>
          <p:spPr>
            <a:xfrm>
              <a:off x="8444669" y="2472110"/>
              <a:ext cx="41551" cy="44070"/>
            </a:xfrm>
            <a:custGeom>
              <a:rect b="b" l="l" r="r" t="t"/>
              <a:pathLst>
                <a:path extrusionOk="0" h="2274" w="2144">
                  <a:moveTo>
                    <a:pt x="1361" y="1"/>
                  </a:moveTo>
                  <a:cubicBezTo>
                    <a:pt x="1070" y="1"/>
                    <a:pt x="760" y="34"/>
                    <a:pt x="524" y="68"/>
                  </a:cubicBezTo>
                  <a:cubicBezTo>
                    <a:pt x="286" y="104"/>
                    <a:pt x="119" y="139"/>
                    <a:pt x="119" y="139"/>
                  </a:cubicBezTo>
                  <a:lnTo>
                    <a:pt x="36" y="1330"/>
                  </a:lnTo>
                  <a:lnTo>
                    <a:pt x="0" y="2044"/>
                  </a:lnTo>
                  <a:cubicBezTo>
                    <a:pt x="176" y="2214"/>
                    <a:pt x="402" y="2274"/>
                    <a:pt x="635" y="2274"/>
                  </a:cubicBezTo>
                  <a:cubicBezTo>
                    <a:pt x="1204" y="2274"/>
                    <a:pt x="1810" y="1913"/>
                    <a:pt x="1810" y="1913"/>
                  </a:cubicBezTo>
                  <a:lnTo>
                    <a:pt x="2143" y="175"/>
                  </a:lnTo>
                  <a:cubicBezTo>
                    <a:pt x="1992" y="43"/>
                    <a:pt x="1688" y="1"/>
                    <a:pt x="1361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9"/>
            <p:cNvSpPr/>
            <p:nvPr/>
          </p:nvSpPr>
          <p:spPr>
            <a:xfrm>
              <a:off x="8445347" y="2473428"/>
              <a:ext cx="31648" cy="24477"/>
            </a:xfrm>
            <a:custGeom>
              <a:rect b="b" l="l" r="r" t="t"/>
              <a:pathLst>
                <a:path extrusionOk="0" h="1263" w="1633">
                  <a:moveTo>
                    <a:pt x="489" y="0"/>
                  </a:moveTo>
                  <a:cubicBezTo>
                    <a:pt x="251" y="36"/>
                    <a:pt x="84" y="71"/>
                    <a:pt x="84" y="71"/>
                  </a:cubicBezTo>
                  <a:lnTo>
                    <a:pt x="1" y="1262"/>
                  </a:lnTo>
                  <a:cubicBezTo>
                    <a:pt x="822" y="1179"/>
                    <a:pt x="1632" y="155"/>
                    <a:pt x="1632" y="155"/>
                  </a:cubicBezTo>
                  <a:lnTo>
                    <a:pt x="489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9"/>
            <p:cNvSpPr/>
            <p:nvPr/>
          </p:nvSpPr>
          <p:spPr>
            <a:xfrm>
              <a:off x="8389048" y="2351159"/>
              <a:ext cx="127404" cy="128315"/>
            </a:xfrm>
            <a:custGeom>
              <a:rect b="b" l="l" r="r" t="t"/>
              <a:pathLst>
                <a:path extrusionOk="0" h="6621" w="6574">
                  <a:moveTo>
                    <a:pt x="1282" y="1"/>
                  </a:moveTo>
                  <a:cubicBezTo>
                    <a:pt x="942" y="1"/>
                    <a:pt x="671" y="119"/>
                    <a:pt x="501" y="451"/>
                  </a:cubicBezTo>
                  <a:cubicBezTo>
                    <a:pt x="1" y="1451"/>
                    <a:pt x="1191" y="2201"/>
                    <a:pt x="1191" y="2201"/>
                  </a:cubicBezTo>
                  <a:cubicBezTo>
                    <a:pt x="1242" y="2195"/>
                    <a:pt x="1292" y="2192"/>
                    <a:pt x="1342" y="2192"/>
                  </a:cubicBezTo>
                  <a:cubicBezTo>
                    <a:pt x="2764" y="2192"/>
                    <a:pt x="4103" y="4562"/>
                    <a:pt x="4287" y="5321"/>
                  </a:cubicBezTo>
                  <a:cubicBezTo>
                    <a:pt x="4428" y="5933"/>
                    <a:pt x="4622" y="6621"/>
                    <a:pt x="5004" y="6621"/>
                  </a:cubicBezTo>
                  <a:cubicBezTo>
                    <a:pt x="5104" y="6621"/>
                    <a:pt x="5218" y="6573"/>
                    <a:pt x="5347" y="6464"/>
                  </a:cubicBezTo>
                  <a:cubicBezTo>
                    <a:pt x="5966" y="5940"/>
                    <a:pt x="6156" y="4333"/>
                    <a:pt x="6371" y="3142"/>
                  </a:cubicBezTo>
                  <a:cubicBezTo>
                    <a:pt x="6573" y="1951"/>
                    <a:pt x="6085" y="1058"/>
                    <a:pt x="3894" y="654"/>
                  </a:cubicBezTo>
                  <a:cubicBezTo>
                    <a:pt x="2924" y="479"/>
                    <a:pt x="1964" y="1"/>
                    <a:pt x="1282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9"/>
            <p:cNvSpPr/>
            <p:nvPr/>
          </p:nvSpPr>
          <p:spPr>
            <a:xfrm>
              <a:off x="8405676" y="2378815"/>
              <a:ext cx="98993" cy="109904"/>
            </a:xfrm>
            <a:custGeom>
              <a:rect b="b" l="l" r="r" t="t"/>
              <a:pathLst>
                <a:path extrusionOk="0" h="5671" w="5108">
                  <a:moveTo>
                    <a:pt x="2442" y="0"/>
                  </a:moveTo>
                  <a:cubicBezTo>
                    <a:pt x="1515" y="0"/>
                    <a:pt x="655" y="272"/>
                    <a:pt x="369" y="727"/>
                  </a:cubicBezTo>
                  <a:cubicBezTo>
                    <a:pt x="226" y="941"/>
                    <a:pt x="143" y="1322"/>
                    <a:pt x="95" y="1775"/>
                  </a:cubicBezTo>
                  <a:cubicBezTo>
                    <a:pt x="83" y="1822"/>
                    <a:pt x="83" y="1858"/>
                    <a:pt x="83" y="1905"/>
                  </a:cubicBezTo>
                  <a:cubicBezTo>
                    <a:pt x="0" y="2644"/>
                    <a:pt x="24" y="3560"/>
                    <a:pt x="48" y="4311"/>
                  </a:cubicBezTo>
                  <a:cubicBezTo>
                    <a:pt x="82" y="5079"/>
                    <a:pt x="724" y="5670"/>
                    <a:pt x="1473" y="5670"/>
                  </a:cubicBezTo>
                  <a:cubicBezTo>
                    <a:pt x="1502" y="5670"/>
                    <a:pt x="1531" y="5670"/>
                    <a:pt x="1560" y="5668"/>
                  </a:cubicBezTo>
                  <a:cubicBezTo>
                    <a:pt x="2524" y="5596"/>
                    <a:pt x="3703" y="5454"/>
                    <a:pt x="4274" y="5180"/>
                  </a:cubicBezTo>
                  <a:cubicBezTo>
                    <a:pt x="4441" y="5096"/>
                    <a:pt x="4560" y="4989"/>
                    <a:pt x="4596" y="4882"/>
                  </a:cubicBezTo>
                  <a:cubicBezTo>
                    <a:pt x="4679" y="4620"/>
                    <a:pt x="4751" y="4263"/>
                    <a:pt x="4810" y="3858"/>
                  </a:cubicBezTo>
                  <a:cubicBezTo>
                    <a:pt x="5001" y="2667"/>
                    <a:pt x="5108" y="1155"/>
                    <a:pt x="5108" y="1155"/>
                  </a:cubicBezTo>
                  <a:cubicBezTo>
                    <a:pt x="4610" y="343"/>
                    <a:pt x="3484" y="0"/>
                    <a:pt x="2442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9"/>
            <p:cNvSpPr/>
            <p:nvPr/>
          </p:nvSpPr>
          <p:spPr>
            <a:xfrm>
              <a:off x="8397905" y="2370074"/>
              <a:ext cx="115776" cy="65059"/>
            </a:xfrm>
            <a:custGeom>
              <a:rect b="b" l="l" r="r" t="t"/>
              <a:pathLst>
                <a:path extrusionOk="0" h="3357" w="5974">
                  <a:moveTo>
                    <a:pt x="3116" y="0"/>
                  </a:moveTo>
                  <a:cubicBezTo>
                    <a:pt x="1634" y="0"/>
                    <a:pt x="0" y="841"/>
                    <a:pt x="734" y="1225"/>
                  </a:cubicBezTo>
                  <a:cubicBezTo>
                    <a:pt x="1137" y="1439"/>
                    <a:pt x="1625" y="1503"/>
                    <a:pt x="2067" y="1503"/>
                  </a:cubicBezTo>
                  <a:cubicBezTo>
                    <a:pt x="2734" y="1503"/>
                    <a:pt x="3294" y="1356"/>
                    <a:pt x="3294" y="1356"/>
                  </a:cubicBezTo>
                  <a:cubicBezTo>
                    <a:pt x="3330" y="1797"/>
                    <a:pt x="3961" y="1868"/>
                    <a:pt x="4068" y="2261"/>
                  </a:cubicBezTo>
                  <a:cubicBezTo>
                    <a:pt x="4187" y="2642"/>
                    <a:pt x="4080" y="3309"/>
                    <a:pt x="4080" y="3309"/>
                  </a:cubicBezTo>
                  <a:lnTo>
                    <a:pt x="4413" y="3357"/>
                  </a:lnTo>
                  <a:cubicBezTo>
                    <a:pt x="4611" y="3139"/>
                    <a:pt x="4805" y="3075"/>
                    <a:pt x="4966" y="3075"/>
                  </a:cubicBezTo>
                  <a:cubicBezTo>
                    <a:pt x="5202" y="3075"/>
                    <a:pt x="5366" y="3214"/>
                    <a:pt x="5366" y="3214"/>
                  </a:cubicBezTo>
                  <a:cubicBezTo>
                    <a:pt x="5747" y="2106"/>
                    <a:pt x="5973" y="1440"/>
                    <a:pt x="4544" y="392"/>
                  </a:cubicBezTo>
                  <a:cubicBezTo>
                    <a:pt x="4168" y="110"/>
                    <a:pt x="3652" y="0"/>
                    <a:pt x="311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9"/>
            <p:cNvSpPr/>
            <p:nvPr/>
          </p:nvSpPr>
          <p:spPr>
            <a:xfrm>
              <a:off x="8479960" y="2453583"/>
              <a:ext cx="18954" cy="25620"/>
            </a:xfrm>
            <a:custGeom>
              <a:rect b="b" l="l" r="r" t="t"/>
              <a:pathLst>
                <a:path extrusionOk="0" h="1322" w="978">
                  <a:moveTo>
                    <a:pt x="977" y="0"/>
                  </a:moveTo>
                  <a:lnTo>
                    <a:pt x="84" y="464"/>
                  </a:lnTo>
                  <a:cubicBezTo>
                    <a:pt x="84" y="464"/>
                    <a:pt x="1" y="1048"/>
                    <a:pt x="441" y="1322"/>
                  </a:cubicBezTo>
                  <a:cubicBezTo>
                    <a:pt x="620" y="1238"/>
                    <a:pt x="727" y="1131"/>
                    <a:pt x="763" y="1024"/>
                  </a:cubicBezTo>
                  <a:cubicBezTo>
                    <a:pt x="846" y="762"/>
                    <a:pt x="918" y="405"/>
                    <a:pt x="9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9"/>
            <p:cNvSpPr/>
            <p:nvPr/>
          </p:nvSpPr>
          <p:spPr>
            <a:xfrm>
              <a:off x="8481588" y="2429455"/>
              <a:ext cx="27713" cy="33392"/>
            </a:xfrm>
            <a:custGeom>
              <a:rect b="b" l="l" r="r" t="t"/>
              <a:pathLst>
                <a:path extrusionOk="0" h="1723" w="1430">
                  <a:moveTo>
                    <a:pt x="713" y="1"/>
                  </a:moveTo>
                  <a:cubicBezTo>
                    <a:pt x="400" y="1"/>
                    <a:pt x="95" y="293"/>
                    <a:pt x="95" y="293"/>
                  </a:cubicBezTo>
                  <a:lnTo>
                    <a:pt x="0" y="1709"/>
                  </a:lnTo>
                  <a:cubicBezTo>
                    <a:pt x="53" y="1718"/>
                    <a:pt x="104" y="1722"/>
                    <a:pt x="154" y="1722"/>
                  </a:cubicBezTo>
                  <a:cubicBezTo>
                    <a:pt x="985" y="1722"/>
                    <a:pt x="1430" y="565"/>
                    <a:pt x="1048" y="150"/>
                  </a:cubicBezTo>
                  <a:cubicBezTo>
                    <a:pt x="945" y="40"/>
                    <a:pt x="828" y="1"/>
                    <a:pt x="713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9"/>
            <p:cNvSpPr/>
            <p:nvPr/>
          </p:nvSpPr>
          <p:spPr>
            <a:xfrm>
              <a:off x="8228233" y="2639786"/>
              <a:ext cx="81474" cy="60233"/>
            </a:xfrm>
            <a:custGeom>
              <a:rect b="b" l="l" r="r" t="t"/>
              <a:pathLst>
                <a:path extrusionOk="0" h="3108" w="4204">
                  <a:moveTo>
                    <a:pt x="0" y="0"/>
                  </a:moveTo>
                  <a:lnTo>
                    <a:pt x="95" y="3108"/>
                  </a:lnTo>
                  <a:lnTo>
                    <a:pt x="4203" y="3013"/>
                  </a:lnTo>
                  <a:lnTo>
                    <a:pt x="4155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9"/>
            <p:cNvSpPr/>
            <p:nvPr/>
          </p:nvSpPr>
          <p:spPr>
            <a:xfrm>
              <a:off x="8204221" y="2386896"/>
              <a:ext cx="108237" cy="203761"/>
            </a:xfrm>
            <a:custGeom>
              <a:rect b="b" l="l" r="r" t="t"/>
              <a:pathLst>
                <a:path extrusionOk="0" h="10514" w="5585">
                  <a:moveTo>
                    <a:pt x="2227" y="0"/>
                  </a:moveTo>
                  <a:cubicBezTo>
                    <a:pt x="1001" y="0"/>
                    <a:pt x="1" y="1000"/>
                    <a:pt x="1" y="2227"/>
                  </a:cubicBezTo>
                  <a:lnTo>
                    <a:pt x="1" y="8287"/>
                  </a:lnTo>
                  <a:cubicBezTo>
                    <a:pt x="1" y="9513"/>
                    <a:pt x="1001" y="10513"/>
                    <a:pt x="2227" y="10513"/>
                  </a:cubicBezTo>
                  <a:lnTo>
                    <a:pt x="3358" y="10513"/>
                  </a:lnTo>
                  <a:cubicBezTo>
                    <a:pt x="4585" y="10513"/>
                    <a:pt x="5585" y="9513"/>
                    <a:pt x="5585" y="8287"/>
                  </a:cubicBezTo>
                  <a:lnTo>
                    <a:pt x="5585" y="2227"/>
                  </a:lnTo>
                  <a:cubicBezTo>
                    <a:pt x="5585" y="1000"/>
                    <a:pt x="4585" y="0"/>
                    <a:pt x="3358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9"/>
            <p:cNvSpPr/>
            <p:nvPr/>
          </p:nvSpPr>
          <p:spPr>
            <a:xfrm>
              <a:off x="8185539" y="2410191"/>
              <a:ext cx="126920" cy="180467"/>
            </a:xfrm>
            <a:custGeom>
              <a:rect b="b" l="l" r="r" t="t"/>
              <a:pathLst>
                <a:path extrusionOk="0" h="9312" w="6549">
                  <a:moveTo>
                    <a:pt x="1465" y="1"/>
                  </a:moveTo>
                  <a:lnTo>
                    <a:pt x="1465" y="1"/>
                  </a:lnTo>
                  <a:cubicBezTo>
                    <a:pt x="1144" y="453"/>
                    <a:pt x="965" y="1001"/>
                    <a:pt x="965" y="1596"/>
                  </a:cubicBezTo>
                  <a:lnTo>
                    <a:pt x="965" y="6513"/>
                  </a:lnTo>
                  <a:cubicBezTo>
                    <a:pt x="965" y="8061"/>
                    <a:pt x="2215" y="9311"/>
                    <a:pt x="3751" y="9311"/>
                  </a:cubicBezTo>
                  <a:cubicBezTo>
                    <a:pt x="5299" y="9311"/>
                    <a:pt x="6549" y="8061"/>
                    <a:pt x="6549" y="6513"/>
                  </a:cubicBezTo>
                  <a:lnTo>
                    <a:pt x="6549" y="5394"/>
                  </a:lnTo>
                  <a:cubicBezTo>
                    <a:pt x="6061" y="5275"/>
                    <a:pt x="5799" y="4966"/>
                    <a:pt x="5073" y="4966"/>
                  </a:cubicBezTo>
                  <a:cubicBezTo>
                    <a:pt x="4968" y="4931"/>
                    <a:pt x="4863" y="4915"/>
                    <a:pt x="4758" y="4915"/>
                  </a:cubicBezTo>
                  <a:cubicBezTo>
                    <a:pt x="3826" y="4915"/>
                    <a:pt x="2910" y="6159"/>
                    <a:pt x="2232" y="6159"/>
                  </a:cubicBezTo>
                  <a:cubicBezTo>
                    <a:pt x="2156" y="6159"/>
                    <a:pt x="2083" y="6144"/>
                    <a:pt x="2013" y="6109"/>
                  </a:cubicBezTo>
                  <a:cubicBezTo>
                    <a:pt x="1" y="5097"/>
                    <a:pt x="2406" y="2025"/>
                    <a:pt x="1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9"/>
            <p:cNvSpPr/>
            <p:nvPr/>
          </p:nvSpPr>
          <p:spPr>
            <a:xfrm>
              <a:off x="8185539" y="2386896"/>
              <a:ext cx="126920" cy="142676"/>
            </a:xfrm>
            <a:custGeom>
              <a:rect b="b" l="l" r="r" t="t"/>
              <a:pathLst>
                <a:path extrusionOk="0" h="7362" w="6549">
                  <a:moveTo>
                    <a:pt x="3763" y="0"/>
                  </a:moveTo>
                  <a:cubicBezTo>
                    <a:pt x="2810" y="0"/>
                    <a:pt x="1965" y="476"/>
                    <a:pt x="1465" y="1203"/>
                  </a:cubicBezTo>
                  <a:cubicBezTo>
                    <a:pt x="2406" y="3227"/>
                    <a:pt x="1" y="6299"/>
                    <a:pt x="2013" y="7311"/>
                  </a:cubicBezTo>
                  <a:cubicBezTo>
                    <a:pt x="2083" y="7346"/>
                    <a:pt x="2156" y="7361"/>
                    <a:pt x="2232" y="7361"/>
                  </a:cubicBezTo>
                  <a:cubicBezTo>
                    <a:pt x="2910" y="7361"/>
                    <a:pt x="3826" y="6117"/>
                    <a:pt x="4758" y="6117"/>
                  </a:cubicBezTo>
                  <a:cubicBezTo>
                    <a:pt x="4863" y="6117"/>
                    <a:pt x="4968" y="6133"/>
                    <a:pt x="5073" y="6168"/>
                  </a:cubicBezTo>
                  <a:cubicBezTo>
                    <a:pt x="5799" y="6168"/>
                    <a:pt x="6061" y="6477"/>
                    <a:pt x="6549" y="6596"/>
                  </a:cubicBezTo>
                  <a:lnTo>
                    <a:pt x="6549" y="2798"/>
                  </a:lnTo>
                  <a:cubicBezTo>
                    <a:pt x="6549" y="1250"/>
                    <a:pt x="5299" y="0"/>
                    <a:pt x="3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9"/>
            <p:cNvSpPr/>
            <p:nvPr/>
          </p:nvSpPr>
          <p:spPr>
            <a:xfrm>
              <a:off x="8228233" y="2631472"/>
              <a:ext cx="80543" cy="16647"/>
            </a:xfrm>
            <a:custGeom>
              <a:rect b="b" l="l" r="r" t="t"/>
              <a:pathLst>
                <a:path extrusionOk="0" h="859" w="4156">
                  <a:moveTo>
                    <a:pt x="2084" y="1"/>
                  </a:moveTo>
                  <a:cubicBezTo>
                    <a:pt x="929" y="1"/>
                    <a:pt x="0" y="191"/>
                    <a:pt x="0" y="429"/>
                  </a:cubicBezTo>
                  <a:cubicBezTo>
                    <a:pt x="0" y="668"/>
                    <a:pt x="929" y="858"/>
                    <a:pt x="2084" y="858"/>
                  </a:cubicBezTo>
                  <a:cubicBezTo>
                    <a:pt x="3227" y="858"/>
                    <a:pt x="4155" y="668"/>
                    <a:pt x="4155" y="429"/>
                  </a:cubicBezTo>
                  <a:cubicBezTo>
                    <a:pt x="4155" y="191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9"/>
            <p:cNvSpPr/>
            <p:nvPr/>
          </p:nvSpPr>
          <p:spPr>
            <a:xfrm>
              <a:off x="8222690" y="2501568"/>
              <a:ext cx="47481" cy="137482"/>
            </a:xfrm>
            <a:custGeom>
              <a:rect b="b" l="l" r="r" t="t"/>
              <a:pathLst>
                <a:path extrusionOk="0" h="7094" w="2450">
                  <a:moveTo>
                    <a:pt x="0" y="1"/>
                  </a:moveTo>
                  <a:lnTo>
                    <a:pt x="1679" y="3489"/>
                  </a:lnTo>
                  <a:lnTo>
                    <a:pt x="1858" y="6930"/>
                  </a:lnTo>
                  <a:cubicBezTo>
                    <a:pt x="1975" y="7051"/>
                    <a:pt x="2077" y="7093"/>
                    <a:pt x="2161" y="7093"/>
                  </a:cubicBezTo>
                  <a:cubicBezTo>
                    <a:pt x="2349" y="7093"/>
                    <a:pt x="2449" y="6882"/>
                    <a:pt x="2441" y="6882"/>
                  </a:cubicBezTo>
                  <a:lnTo>
                    <a:pt x="2346" y="1013"/>
                  </a:lnTo>
                  <a:lnTo>
                    <a:pt x="1905" y="882"/>
                  </a:lnTo>
                  <a:lnTo>
                    <a:pt x="1715" y="2298"/>
                  </a:lnTo>
                  <a:lnTo>
                    <a:pt x="334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9"/>
            <p:cNvSpPr/>
            <p:nvPr/>
          </p:nvSpPr>
          <p:spPr>
            <a:xfrm>
              <a:off x="8308757" y="2526490"/>
              <a:ext cx="252444" cy="157385"/>
            </a:xfrm>
            <a:custGeom>
              <a:rect b="b" l="l" r="r" t="t"/>
              <a:pathLst>
                <a:path extrusionOk="0" h="8121" w="13026">
                  <a:moveTo>
                    <a:pt x="12109" y="0"/>
                  </a:moveTo>
                  <a:cubicBezTo>
                    <a:pt x="10430" y="1191"/>
                    <a:pt x="6978" y="5275"/>
                    <a:pt x="6978" y="5275"/>
                  </a:cubicBezTo>
                  <a:cubicBezTo>
                    <a:pt x="5692" y="5430"/>
                    <a:pt x="3882" y="5918"/>
                    <a:pt x="3120" y="6073"/>
                  </a:cubicBezTo>
                  <a:cubicBezTo>
                    <a:pt x="2370" y="6227"/>
                    <a:pt x="0" y="6823"/>
                    <a:pt x="0" y="6823"/>
                  </a:cubicBezTo>
                  <a:lnTo>
                    <a:pt x="310" y="8121"/>
                  </a:lnTo>
                  <a:lnTo>
                    <a:pt x="7620" y="7299"/>
                  </a:lnTo>
                  <a:cubicBezTo>
                    <a:pt x="7620" y="7299"/>
                    <a:pt x="11454" y="4894"/>
                    <a:pt x="12240" y="3191"/>
                  </a:cubicBezTo>
                  <a:cubicBezTo>
                    <a:pt x="13026" y="1501"/>
                    <a:pt x="12109" y="0"/>
                    <a:pt x="12109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9"/>
            <p:cNvSpPr/>
            <p:nvPr/>
          </p:nvSpPr>
          <p:spPr>
            <a:xfrm>
              <a:off x="8240403" y="2647402"/>
              <a:ext cx="74361" cy="51725"/>
            </a:xfrm>
            <a:custGeom>
              <a:rect b="b" l="l" r="r" t="t"/>
              <a:pathLst>
                <a:path extrusionOk="0" h="2669" w="3837">
                  <a:moveTo>
                    <a:pt x="2247" y="1"/>
                  </a:moveTo>
                  <a:cubicBezTo>
                    <a:pt x="1998" y="1"/>
                    <a:pt x="1749" y="41"/>
                    <a:pt x="1503" y="48"/>
                  </a:cubicBezTo>
                  <a:cubicBezTo>
                    <a:pt x="1122" y="60"/>
                    <a:pt x="1241" y="369"/>
                    <a:pt x="1599" y="441"/>
                  </a:cubicBezTo>
                  <a:cubicBezTo>
                    <a:pt x="1956" y="524"/>
                    <a:pt x="2337" y="560"/>
                    <a:pt x="2253" y="667"/>
                  </a:cubicBezTo>
                  <a:cubicBezTo>
                    <a:pt x="2170" y="786"/>
                    <a:pt x="587" y="1000"/>
                    <a:pt x="289" y="1310"/>
                  </a:cubicBezTo>
                  <a:cubicBezTo>
                    <a:pt x="172" y="1436"/>
                    <a:pt x="315" y="1474"/>
                    <a:pt x="531" y="1474"/>
                  </a:cubicBezTo>
                  <a:cubicBezTo>
                    <a:pt x="868" y="1474"/>
                    <a:pt x="1384" y="1381"/>
                    <a:pt x="1384" y="1381"/>
                  </a:cubicBezTo>
                  <a:lnTo>
                    <a:pt x="1384" y="1381"/>
                  </a:lnTo>
                  <a:cubicBezTo>
                    <a:pt x="1384" y="1382"/>
                    <a:pt x="75" y="1739"/>
                    <a:pt x="15" y="1989"/>
                  </a:cubicBezTo>
                  <a:cubicBezTo>
                    <a:pt x="1" y="2049"/>
                    <a:pt x="70" y="2072"/>
                    <a:pt x="182" y="2072"/>
                  </a:cubicBezTo>
                  <a:cubicBezTo>
                    <a:pt x="537" y="2072"/>
                    <a:pt x="1324" y="1846"/>
                    <a:pt x="1325" y="1846"/>
                  </a:cubicBezTo>
                  <a:lnTo>
                    <a:pt x="1325" y="1846"/>
                  </a:lnTo>
                  <a:cubicBezTo>
                    <a:pt x="1324" y="1846"/>
                    <a:pt x="337" y="2144"/>
                    <a:pt x="420" y="2358"/>
                  </a:cubicBezTo>
                  <a:cubicBezTo>
                    <a:pt x="432" y="2396"/>
                    <a:pt x="491" y="2412"/>
                    <a:pt x="579" y="2412"/>
                  </a:cubicBezTo>
                  <a:cubicBezTo>
                    <a:pt x="844" y="2412"/>
                    <a:pt x="1375" y="2269"/>
                    <a:pt x="1670" y="2179"/>
                  </a:cubicBezTo>
                  <a:lnTo>
                    <a:pt x="1670" y="2179"/>
                  </a:lnTo>
                  <a:cubicBezTo>
                    <a:pt x="1670" y="2179"/>
                    <a:pt x="706" y="2501"/>
                    <a:pt x="849" y="2620"/>
                  </a:cubicBezTo>
                  <a:cubicBezTo>
                    <a:pt x="884" y="2652"/>
                    <a:pt x="982" y="2669"/>
                    <a:pt x="1124" y="2669"/>
                  </a:cubicBezTo>
                  <a:cubicBezTo>
                    <a:pt x="1707" y="2669"/>
                    <a:pt x="3033" y="2398"/>
                    <a:pt x="3837" y="1882"/>
                  </a:cubicBezTo>
                  <a:cubicBezTo>
                    <a:pt x="3801" y="1441"/>
                    <a:pt x="3647" y="1036"/>
                    <a:pt x="3527" y="584"/>
                  </a:cubicBezTo>
                  <a:cubicBezTo>
                    <a:pt x="3527" y="584"/>
                    <a:pt x="3087" y="179"/>
                    <a:pt x="2694" y="60"/>
                  </a:cubicBezTo>
                  <a:cubicBezTo>
                    <a:pt x="2546" y="15"/>
                    <a:pt x="2397" y="1"/>
                    <a:pt x="2247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9"/>
            <p:cNvSpPr/>
            <p:nvPr/>
          </p:nvSpPr>
          <p:spPr>
            <a:xfrm>
              <a:off x="8363215" y="3268783"/>
              <a:ext cx="95776" cy="673784"/>
            </a:xfrm>
            <a:custGeom>
              <a:rect b="b" l="l" r="r" t="t"/>
              <a:pathLst>
                <a:path extrusionOk="0" h="34767" w="4942">
                  <a:moveTo>
                    <a:pt x="4394" y="1"/>
                  </a:moveTo>
                  <a:lnTo>
                    <a:pt x="36" y="34219"/>
                  </a:lnTo>
                  <a:cubicBezTo>
                    <a:pt x="0" y="34517"/>
                    <a:pt x="84" y="34767"/>
                    <a:pt x="238" y="34767"/>
                  </a:cubicBezTo>
                  <a:cubicBezTo>
                    <a:pt x="381" y="34767"/>
                    <a:pt x="536" y="34517"/>
                    <a:pt x="572" y="34219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9"/>
            <p:cNvSpPr/>
            <p:nvPr/>
          </p:nvSpPr>
          <p:spPr>
            <a:xfrm>
              <a:off x="8224996" y="3268783"/>
              <a:ext cx="95776" cy="673784"/>
            </a:xfrm>
            <a:custGeom>
              <a:rect b="b" l="l" r="r" t="t"/>
              <a:pathLst>
                <a:path extrusionOk="0" h="34767" w="4942">
                  <a:moveTo>
                    <a:pt x="4394" y="1"/>
                  </a:moveTo>
                  <a:lnTo>
                    <a:pt x="36" y="34219"/>
                  </a:lnTo>
                  <a:cubicBezTo>
                    <a:pt x="0" y="34517"/>
                    <a:pt x="84" y="34767"/>
                    <a:pt x="239" y="34767"/>
                  </a:cubicBezTo>
                  <a:cubicBezTo>
                    <a:pt x="381" y="34767"/>
                    <a:pt x="536" y="34517"/>
                    <a:pt x="572" y="34219"/>
                  </a:cubicBezTo>
                  <a:lnTo>
                    <a:pt x="4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9"/>
            <p:cNvSpPr/>
            <p:nvPr/>
          </p:nvSpPr>
          <p:spPr>
            <a:xfrm>
              <a:off x="8291450" y="3400780"/>
              <a:ext cx="150001" cy="21240"/>
            </a:xfrm>
            <a:custGeom>
              <a:rect b="b" l="l" r="r" t="t"/>
              <a:pathLst>
                <a:path extrusionOk="0" h="1096" w="7740">
                  <a:moveTo>
                    <a:pt x="381" y="0"/>
                  </a:moveTo>
                  <a:cubicBezTo>
                    <a:pt x="227" y="0"/>
                    <a:pt x="72" y="250"/>
                    <a:pt x="36" y="548"/>
                  </a:cubicBezTo>
                  <a:cubicBezTo>
                    <a:pt x="0" y="845"/>
                    <a:pt x="96" y="1096"/>
                    <a:pt x="239" y="1096"/>
                  </a:cubicBezTo>
                  <a:lnTo>
                    <a:pt x="7370" y="1096"/>
                  </a:lnTo>
                  <a:cubicBezTo>
                    <a:pt x="7513" y="1096"/>
                    <a:pt x="7668" y="845"/>
                    <a:pt x="7704" y="548"/>
                  </a:cubicBezTo>
                  <a:cubicBezTo>
                    <a:pt x="7740" y="250"/>
                    <a:pt x="7656" y="0"/>
                    <a:pt x="7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9"/>
            <p:cNvSpPr/>
            <p:nvPr/>
          </p:nvSpPr>
          <p:spPr>
            <a:xfrm>
              <a:off x="8274609" y="3532991"/>
              <a:ext cx="150001" cy="21240"/>
            </a:xfrm>
            <a:custGeom>
              <a:rect b="b" l="l" r="r" t="t"/>
              <a:pathLst>
                <a:path extrusionOk="0" h="1096" w="7740">
                  <a:moveTo>
                    <a:pt x="381" y="0"/>
                  </a:moveTo>
                  <a:cubicBezTo>
                    <a:pt x="227" y="0"/>
                    <a:pt x="72" y="250"/>
                    <a:pt x="36" y="548"/>
                  </a:cubicBezTo>
                  <a:cubicBezTo>
                    <a:pt x="0" y="846"/>
                    <a:pt x="96" y="1096"/>
                    <a:pt x="238" y="1096"/>
                  </a:cubicBezTo>
                  <a:lnTo>
                    <a:pt x="7370" y="1096"/>
                  </a:lnTo>
                  <a:cubicBezTo>
                    <a:pt x="7513" y="1096"/>
                    <a:pt x="7668" y="846"/>
                    <a:pt x="7704" y="548"/>
                  </a:cubicBezTo>
                  <a:cubicBezTo>
                    <a:pt x="7739" y="250"/>
                    <a:pt x="7656" y="0"/>
                    <a:pt x="7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9"/>
            <p:cNvSpPr/>
            <p:nvPr/>
          </p:nvSpPr>
          <p:spPr>
            <a:xfrm>
              <a:off x="8257768" y="3664290"/>
              <a:ext cx="150001" cy="21706"/>
            </a:xfrm>
            <a:custGeom>
              <a:rect b="b" l="l" r="r" t="t"/>
              <a:pathLst>
                <a:path extrusionOk="0" h="1120" w="7740">
                  <a:moveTo>
                    <a:pt x="381" y="0"/>
                  </a:moveTo>
                  <a:cubicBezTo>
                    <a:pt x="226" y="0"/>
                    <a:pt x="72" y="250"/>
                    <a:pt x="36" y="560"/>
                  </a:cubicBezTo>
                  <a:cubicBezTo>
                    <a:pt x="0" y="869"/>
                    <a:pt x="84" y="1119"/>
                    <a:pt x="238" y="1119"/>
                  </a:cubicBezTo>
                  <a:lnTo>
                    <a:pt x="7358" y="1119"/>
                  </a:lnTo>
                  <a:cubicBezTo>
                    <a:pt x="7513" y="1119"/>
                    <a:pt x="7668" y="869"/>
                    <a:pt x="7704" y="560"/>
                  </a:cubicBezTo>
                  <a:cubicBezTo>
                    <a:pt x="7739" y="250"/>
                    <a:pt x="7656" y="0"/>
                    <a:pt x="7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9"/>
            <p:cNvSpPr/>
            <p:nvPr/>
          </p:nvSpPr>
          <p:spPr>
            <a:xfrm>
              <a:off x="8240927" y="3797411"/>
              <a:ext cx="150001" cy="21260"/>
            </a:xfrm>
            <a:custGeom>
              <a:rect b="b" l="l" r="r" t="t"/>
              <a:pathLst>
                <a:path extrusionOk="0" h="1097" w="7740">
                  <a:moveTo>
                    <a:pt x="381" y="1"/>
                  </a:moveTo>
                  <a:cubicBezTo>
                    <a:pt x="226" y="1"/>
                    <a:pt x="71" y="251"/>
                    <a:pt x="36" y="549"/>
                  </a:cubicBezTo>
                  <a:cubicBezTo>
                    <a:pt x="0" y="846"/>
                    <a:pt x="83" y="1096"/>
                    <a:pt x="238" y="1096"/>
                  </a:cubicBezTo>
                  <a:lnTo>
                    <a:pt x="7358" y="1096"/>
                  </a:lnTo>
                  <a:cubicBezTo>
                    <a:pt x="7513" y="1096"/>
                    <a:pt x="7668" y="846"/>
                    <a:pt x="7703" y="549"/>
                  </a:cubicBezTo>
                  <a:cubicBezTo>
                    <a:pt x="7739" y="251"/>
                    <a:pt x="7656" y="1"/>
                    <a:pt x="7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9"/>
            <p:cNvSpPr/>
            <p:nvPr/>
          </p:nvSpPr>
          <p:spPr>
            <a:xfrm>
              <a:off x="8440502" y="3268783"/>
              <a:ext cx="95776" cy="673784"/>
            </a:xfrm>
            <a:custGeom>
              <a:rect b="b" l="l" r="r" t="t"/>
              <a:pathLst>
                <a:path extrusionOk="0" h="34767" w="4942">
                  <a:moveTo>
                    <a:pt x="1" y="1"/>
                  </a:moveTo>
                  <a:lnTo>
                    <a:pt x="4371" y="34219"/>
                  </a:lnTo>
                  <a:cubicBezTo>
                    <a:pt x="4406" y="34517"/>
                    <a:pt x="4561" y="34767"/>
                    <a:pt x="4704" y="34767"/>
                  </a:cubicBezTo>
                  <a:cubicBezTo>
                    <a:pt x="4859" y="34767"/>
                    <a:pt x="4942" y="34517"/>
                    <a:pt x="4906" y="34219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9"/>
            <p:cNvSpPr/>
            <p:nvPr/>
          </p:nvSpPr>
          <p:spPr>
            <a:xfrm>
              <a:off x="8578720" y="3268783"/>
              <a:ext cx="95776" cy="673784"/>
            </a:xfrm>
            <a:custGeom>
              <a:rect b="b" l="l" r="r" t="t"/>
              <a:pathLst>
                <a:path extrusionOk="0" h="34767" w="4942">
                  <a:moveTo>
                    <a:pt x="1" y="1"/>
                  </a:moveTo>
                  <a:lnTo>
                    <a:pt x="4370" y="34219"/>
                  </a:lnTo>
                  <a:cubicBezTo>
                    <a:pt x="4406" y="34517"/>
                    <a:pt x="4561" y="34767"/>
                    <a:pt x="4704" y="34767"/>
                  </a:cubicBezTo>
                  <a:cubicBezTo>
                    <a:pt x="4859" y="34767"/>
                    <a:pt x="4942" y="34517"/>
                    <a:pt x="4906" y="34219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9"/>
            <p:cNvSpPr/>
            <p:nvPr/>
          </p:nvSpPr>
          <p:spPr>
            <a:xfrm>
              <a:off x="8300210" y="3247562"/>
              <a:ext cx="295371" cy="42016"/>
            </a:xfrm>
            <a:custGeom>
              <a:rect b="b" l="l" r="r" t="t"/>
              <a:pathLst>
                <a:path extrusionOk="0" h="2168" w="15241">
                  <a:moveTo>
                    <a:pt x="156" y="0"/>
                  </a:moveTo>
                  <a:cubicBezTo>
                    <a:pt x="72" y="0"/>
                    <a:pt x="1" y="143"/>
                    <a:pt x="1" y="322"/>
                  </a:cubicBezTo>
                  <a:lnTo>
                    <a:pt x="1" y="1858"/>
                  </a:lnTo>
                  <a:cubicBezTo>
                    <a:pt x="1" y="2036"/>
                    <a:pt x="72" y="2167"/>
                    <a:pt x="156" y="2167"/>
                  </a:cubicBezTo>
                  <a:lnTo>
                    <a:pt x="15074" y="2167"/>
                  </a:lnTo>
                  <a:cubicBezTo>
                    <a:pt x="15169" y="2167"/>
                    <a:pt x="15241" y="2036"/>
                    <a:pt x="15241" y="1858"/>
                  </a:cubicBezTo>
                  <a:lnTo>
                    <a:pt x="15241" y="322"/>
                  </a:lnTo>
                  <a:cubicBezTo>
                    <a:pt x="15241" y="143"/>
                    <a:pt x="15169" y="0"/>
                    <a:pt x="15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9"/>
            <p:cNvSpPr/>
            <p:nvPr/>
          </p:nvSpPr>
          <p:spPr>
            <a:xfrm>
              <a:off x="8458041" y="3400780"/>
              <a:ext cx="150001" cy="21240"/>
            </a:xfrm>
            <a:custGeom>
              <a:rect b="b" l="l" r="r" t="t"/>
              <a:pathLst>
                <a:path extrusionOk="0" h="1096" w="7740">
                  <a:moveTo>
                    <a:pt x="239" y="0"/>
                  </a:moveTo>
                  <a:cubicBezTo>
                    <a:pt x="84" y="0"/>
                    <a:pt x="1" y="250"/>
                    <a:pt x="37" y="548"/>
                  </a:cubicBezTo>
                  <a:cubicBezTo>
                    <a:pt x="72" y="845"/>
                    <a:pt x="227" y="1096"/>
                    <a:pt x="382" y="1096"/>
                  </a:cubicBezTo>
                  <a:lnTo>
                    <a:pt x="7502" y="1096"/>
                  </a:lnTo>
                  <a:cubicBezTo>
                    <a:pt x="7657" y="1096"/>
                    <a:pt x="7740" y="845"/>
                    <a:pt x="7704" y="548"/>
                  </a:cubicBezTo>
                  <a:cubicBezTo>
                    <a:pt x="7668" y="250"/>
                    <a:pt x="7514" y="0"/>
                    <a:pt x="7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9"/>
            <p:cNvSpPr/>
            <p:nvPr/>
          </p:nvSpPr>
          <p:spPr>
            <a:xfrm>
              <a:off x="8474882" y="3532991"/>
              <a:ext cx="150001" cy="21240"/>
            </a:xfrm>
            <a:custGeom>
              <a:rect b="b" l="l" r="r" t="t"/>
              <a:pathLst>
                <a:path extrusionOk="0" h="1096" w="7740">
                  <a:moveTo>
                    <a:pt x="239" y="0"/>
                  </a:moveTo>
                  <a:cubicBezTo>
                    <a:pt x="84" y="0"/>
                    <a:pt x="1" y="250"/>
                    <a:pt x="37" y="548"/>
                  </a:cubicBezTo>
                  <a:cubicBezTo>
                    <a:pt x="72" y="846"/>
                    <a:pt x="227" y="1096"/>
                    <a:pt x="382" y="1096"/>
                  </a:cubicBezTo>
                  <a:lnTo>
                    <a:pt x="7502" y="1096"/>
                  </a:lnTo>
                  <a:cubicBezTo>
                    <a:pt x="7657" y="1096"/>
                    <a:pt x="7740" y="846"/>
                    <a:pt x="7704" y="548"/>
                  </a:cubicBezTo>
                  <a:cubicBezTo>
                    <a:pt x="7669" y="250"/>
                    <a:pt x="7514" y="0"/>
                    <a:pt x="7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9"/>
            <p:cNvSpPr/>
            <p:nvPr/>
          </p:nvSpPr>
          <p:spPr>
            <a:xfrm>
              <a:off x="8491743" y="3664290"/>
              <a:ext cx="150001" cy="21706"/>
            </a:xfrm>
            <a:custGeom>
              <a:rect b="b" l="l" r="r" t="t"/>
              <a:pathLst>
                <a:path extrusionOk="0" h="1120" w="7740">
                  <a:moveTo>
                    <a:pt x="238" y="0"/>
                  </a:moveTo>
                  <a:cubicBezTo>
                    <a:pt x="83" y="0"/>
                    <a:pt x="0" y="250"/>
                    <a:pt x="36" y="560"/>
                  </a:cubicBezTo>
                  <a:cubicBezTo>
                    <a:pt x="72" y="869"/>
                    <a:pt x="226" y="1119"/>
                    <a:pt x="381" y="1119"/>
                  </a:cubicBezTo>
                  <a:lnTo>
                    <a:pt x="7501" y="1119"/>
                  </a:lnTo>
                  <a:cubicBezTo>
                    <a:pt x="7656" y="1119"/>
                    <a:pt x="7739" y="869"/>
                    <a:pt x="7703" y="560"/>
                  </a:cubicBezTo>
                  <a:cubicBezTo>
                    <a:pt x="7668" y="250"/>
                    <a:pt x="7513" y="0"/>
                    <a:pt x="7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9"/>
            <p:cNvSpPr/>
            <p:nvPr/>
          </p:nvSpPr>
          <p:spPr>
            <a:xfrm>
              <a:off x="8508584" y="3797411"/>
              <a:ext cx="150001" cy="21260"/>
            </a:xfrm>
            <a:custGeom>
              <a:rect b="b" l="l" r="r" t="t"/>
              <a:pathLst>
                <a:path extrusionOk="0" h="1097" w="7740">
                  <a:moveTo>
                    <a:pt x="238" y="1"/>
                  </a:moveTo>
                  <a:cubicBezTo>
                    <a:pt x="96" y="1"/>
                    <a:pt x="0" y="251"/>
                    <a:pt x="36" y="549"/>
                  </a:cubicBezTo>
                  <a:cubicBezTo>
                    <a:pt x="72" y="846"/>
                    <a:pt x="226" y="1096"/>
                    <a:pt x="381" y="1096"/>
                  </a:cubicBezTo>
                  <a:lnTo>
                    <a:pt x="7501" y="1096"/>
                  </a:lnTo>
                  <a:cubicBezTo>
                    <a:pt x="7656" y="1096"/>
                    <a:pt x="7739" y="846"/>
                    <a:pt x="7704" y="549"/>
                  </a:cubicBezTo>
                  <a:cubicBezTo>
                    <a:pt x="7668" y="251"/>
                    <a:pt x="7513" y="1"/>
                    <a:pt x="7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1" name="Google Shape;1701;p59"/>
          <p:cNvSpPr txBox="1"/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2" name="Google Shape;1702;p59"/>
          <p:cNvGrpSpPr/>
          <p:nvPr/>
        </p:nvGrpSpPr>
        <p:grpSpPr>
          <a:xfrm>
            <a:off x="368818" y="2803135"/>
            <a:ext cx="2509429" cy="2164492"/>
            <a:chOff x="374725" y="472500"/>
            <a:chExt cx="5903150" cy="5091725"/>
          </a:xfrm>
        </p:grpSpPr>
        <p:sp>
          <p:nvSpPr>
            <p:cNvPr id="1703" name="Google Shape;1703;p59"/>
            <p:cNvSpPr/>
            <p:nvPr/>
          </p:nvSpPr>
          <p:spPr>
            <a:xfrm>
              <a:off x="1086725" y="878225"/>
              <a:ext cx="633750" cy="330700"/>
            </a:xfrm>
            <a:custGeom>
              <a:rect b="b" l="l" r="r" t="t"/>
              <a:pathLst>
                <a:path extrusionOk="0" h="13228" w="25350">
                  <a:moveTo>
                    <a:pt x="12740" y="0"/>
                  </a:moveTo>
                  <a:cubicBezTo>
                    <a:pt x="10895" y="0"/>
                    <a:pt x="9228" y="774"/>
                    <a:pt x="8061" y="2036"/>
                  </a:cubicBezTo>
                  <a:cubicBezTo>
                    <a:pt x="7269" y="2874"/>
                    <a:pt x="6167" y="3336"/>
                    <a:pt x="5011" y="3336"/>
                  </a:cubicBezTo>
                  <a:cubicBezTo>
                    <a:pt x="4968" y="3336"/>
                    <a:pt x="4925" y="3335"/>
                    <a:pt x="4882" y="3334"/>
                  </a:cubicBezTo>
                  <a:lnTo>
                    <a:pt x="4728" y="3334"/>
                  </a:lnTo>
                  <a:cubicBezTo>
                    <a:pt x="2120" y="3334"/>
                    <a:pt x="1" y="5441"/>
                    <a:pt x="1" y="8037"/>
                  </a:cubicBezTo>
                  <a:cubicBezTo>
                    <a:pt x="1" y="10644"/>
                    <a:pt x="2120" y="12752"/>
                    <a:pt x="4728" y="12752"/>
                  </a:cubicBezTo>
                  <a:cubicBezTo>
                    <a:pt x="6192" y="12752"/>
                    <a:pt x="7502" y="12085"/>
                    <a:pt x="8359" y="11049"/>
                  </a:cubicBezTo>
                  <a:cubicBezTo>
                    <a:pt x="9502" y="12121"/>
                    <a:pt x="11050" y="12775"/>
                    <a:pt x="12740" y="12775"/>
                  </a:cubicBezTo>
                  <a:cubicBezTo>
                    <a:pt x="13669" y="12775"/>
                    <a:pt x="14550" y="12573"/>
                    <a:pt x="15348" y="12216"/>
                  </a:cubicBezTo>
                  <a:cubicBezTo>
                    <a:pt x="16086" y="12847"/>
                    <a:pt x="17050" y="13228"/>
                    <a:pt x="18098" y="13228"/>
                  </a:cubicBezTo>
                  <a:cubicBezTo>
                    <a:pt x="19467" y="13228"/>
                    <a:pt x="20682" y="12585"/>
                    <a:pt x="21444" y="11573"/>
                  </a:cubicBezTo>
                  <a:cubicBezTo>
                    <a:pt x="21861" y="11966"/>
                    <a:pt x="22420" y="12216"/>
                    <a:pt x="23039" y="12216"/>
                  </a:cubicBezTo>
                  <a:cubicBezTo>
                    <a:pt x="24313" y="12216"/>
                    <a:pt x="25349" y="11180"/>
                    <a:pt x="25349" y="9906"/>
                  </a:cubicBezTo>
                  <a:cubicBezTo>
                    <a:pt x="25349" y="8632"/>
                    <a:pt x="24313" y="7596"/>
                    <a:pt x="23039" y="7596"/>
                  </a:cubicBezTo>
                  <a:lnTo>
                    <a:pt x="23027" y="7596"/>
                  </a:lnTo>
                  <a:cubicBezTo>
                    <a:pt x="22504" y="7596"/>
                    <a:pt x="22003" y="7346"/>
                    <a:pt x="21730" y="6894"/>
                  </a:cubicBezTo>
                  <a:cubicBezTo>
                    <a:pt x="21325" y="6203"/>
                    <a:pt x="20741" y="5644"/>
                    <a:pt x="20027" y="5286"/>
                  </a:cubicBezTo>
                  <a:cubicBezTo>
                    <a:pt x="19384" y="4953"/>
                    <a:pt x="18872" y="4417"/>
                    <a:pt x="18574" y="3762"/>
                  </a:cubicBezTo>
                  <a:cubicBezTo>
                    <a:pt x="17562" y="1536"/>
                    <a:pt x="15336" y="0"/>
                    <a:pt x="12740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9"/>
            <p:cNvSpPr/>
            <p:nvPr/>
          </p:nvSpPr>
          <p:spPr>
            <a:xfrm>
              <a:off x="5475375" y="1268150"/>
              <a:ext cx="633725" cy="331000"/>
            </a:xfrm>
            <a:custGeom>
              <a:rect b="b" l="l" r="r" t="t"/>
              <a:pathLst>
                <a:path extrusionOk="0" h="13240" w="25349">
                  <a:moveTo>
                    <a:pt x="12728" y="0"/>
                  </a:moveTo>
                  <a:cubicBezTo>
                    <a:pt x="10883" y="0"/>
                    <a:pt x="9216" y="786"/>
                    <a:pt x="8049" y="2036"/>
                  </a:cubicBezTo>
                  <a:cubicBezTo>
                    <a:pt x="7266" y="2876"/>
                    <a:pt x="6191" y="3337"/>
                    <a:pt x="5050" y="3337"/>
                  </a:cubicBezTo>
                  <a:cubicBezTo>
                    <a:pt x="4994" y="3337"/>
                    <a:pt x="4938" y="3336"/>
                    <a:pt x="4882" y="3334"/>
                  </a:cubicBezTo>
                  <a:lnTo>
                    <a:pt x="4715" y="3334"/>
                  </a:lnTo>
                  <a:cubicBezTo>
                    <a:pt x="2108" y="3334"/>
                    <a:pt x="0" y="5441"/>
                    <a:pt x="0" y="8049"/>
                  </a:cubicBezTo>
                  <a:cubicBezTo>
                    <a:pt x="0" y="10644"/>
                    <a:pt x="2108" y="12764"/>
                    <a:pt x="4715" y="12764"/>
                  </a:cubicBezTo>
                  <a:cubicBezTo>
                    <a:pt x="6180" y="12764"/>
                    <a:pt x="7490" y="12097"/>
                    <a:pt x="8359" y="11049"/>
                  </a:cubicBezTo>
                  <a:cubicBezTo>
                    <a:pt x="9502" y="12121"/>
                    <a:pt x="11038" y="12776"/>
                    <a:pt x="12728" y="12776"/>
                  </a:cubicBezTo>
                  <a:cubicBezTo>
                    <a:pt x="13669" y="12776"/>
                    <a:pt x="14550" y="12573"/>
                    <a:pt x="15348" y="12216"/>
                  </a:cubicBezTo>
                  <a:cubicBezTo>
                    <a:pt x="16086" y="12859"/>
                    <a:pt x="17038" y="13240"/>
                    <a:pt x="18098" y="13240"/>
                  </a:cubicBezTo>
                  <a:cubicBezTo>
                    <a:pt x="19455" y="13240"/>
                    <a:pt x="20670" y="12585"/>
                    <a:pt x="21444" y="11585"/>
                  </a:cubicBezTo>
                  <a:cubicBezTo>
                    <a:pt x="21860" y="11978"/>
                    <a:pt x="22420" y="12216"/>
                    <a:pt x="23039" y="12216"/>
                  </a:cubicBezTo>
                  <a:cubicBezTo>
                    <a:pt x="24313" y="12216"/>
                    <a:pt x="25349" y="11180"/>
                    <a:pt x="25349" y="9906"/>
                  </a:cubicBezTo>
                  <a:cubicBezTo>
                    <a:pt x="25349" y="8632"/>
                    <a:pt x="24313" y="7596"/>
                    <a:pt x="23039" y="7596"/>
                  </a:cubicBezTo>
                  <a:lnTo>
                    <a:pt x="23027" y="7596"/>
                  </a:lnTo>
                  <a:cubicBezTo>
                    <a:pt x="22503" y="7596"/>
                    <a:pt x="21991" y="7346"/>
                    <a:pt x="21729" y="6894"/>
                  </a:cubicBezTo>
                  <a:cubicBezTo>
                    <a:pt x="21325" y="6215"/>
                    <a:pt x="20729" y="5656"/>
                    <a:pt x="20027" y="5287"/>
                  </a:cubicBezTo>
                  <a:cubicBezTo>
                    <a:pt x="19384" y="4953"/>
                    <a:pt x="18860" y="4429"/>
                    <a:pt x="18562" y="3763"/>
                  </a:cubicBezTo>
                  <a:cubicBezTo>
                    <a:pt x="17562" y="1548"/>
                    <a:pt x="15324" y="0"/>
                    <a:pt x="12728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9"/>
            <p:cNvSpPr/>
            <p:nvPr/>
          </p:nvSpPr>
          <p:spPr>
            <a:xfrm>
              <a:off x="384850" y="3958950"/>
              <a:ext cx="633750" cy="331025"/>
            </a:xfrm>
            <a:custGeom>
              <a:rect b="b" l="l" r="r" t="t"/>
              <a:pathLst>
                <a:path extrusionOk="0" h="13241" w="25350">
                  <a:moveTo>
                    <a:pt x="12740" y="0"/>
                  </a:moveTo>
                  <a:cubicBezTo>
                    <a:pt x="10883" y="0"/>
                    <a:pt x="9216" y="786"/>
                    <a:pt x="8049" y="2036"/>
                  </a:cubicBezTo>
                  <a:cubicBezTo>
                    <a:pt x="7277" y="2866"/>
                    <a:pt x="6190" y="3337"/>
                    <a:pt x="5047" y="3337"/>
                  </a:cubicBezTo>
                  <a:cubicBezTo>
                    <a:pt x="4992" y="3337"/>
                    <a:pt x="4937" y="3336"/>
                    <a:pt x="4882" y="3334"/>
                  </a:cubicBezTo>
                  <a:lnTo>
                    <a:pt x="4716" y="3334"/>
                  </a:lnTo>
                  <a:cubicBezTo>
                    <a:pt x="2108" y="3334"/>
                    <a:pt x="1" y="5442"/>
                    <a:pt x="1" y="8049"/>
                  </a:cubicBezTo>
                  <a:cubicBezTo>
                    <a:pt x="1" y="10645"/>
                    <a:pt x="2108" y="12752"/>
                    <a:pt x="4716" y="12752"/>
                  </a:cubicBezTo>
                  <a:cubicBezTo>
                    <a:pt x="6180" y="12752"/>
                    <a:pt x="7490" y="12085"/>
                    <a:pt x="8359" y="11049"/>
                  </a:cubicBezTo>
                  <a:cubicBezTo>
                    <a:pt x="9502" y="12121"/>
                    <a:pt x="11038" y="12776"/>
                    <a:pt x="12740" y="12776"/>
                  </a:cubicBezTo>
                  <a:cubicBezTo>
                    <a:pt x="13669" y="12776"/>
                    <a:pt x="14550" y="12573"/>
                    <a:pt x="15348" y="12216"/>
                  </a:cubicBezTo>
                  <a:cubicBezTo>
                    <a:pt x="16086" y="12847"/>
                    <a:pt x="17051" y="13240"/>
                    <a:pt x="18098" y="13240"/>
                  </a:cubicBezTo>
                  <a:cubicBezTo>
                    <a:pt x="19456" y="13240"/>
                    <a:pt x="20670" y="12585"/>
                    <a:pt x="21444" y="11585"/>
                  </a:cubicBezTo>
                  <a:cubicBezTo>
                    <a:pt x="21861" y="11966"/>
                    <a:pt x="22420" y="12216"/>
                    <a:pt x="23039" y="12216"/>
                  </a:cubicBezTo>
                  <a:cubicBezTo>
                    <a:pt x="24313" y="12216"/>
                    <a:pt x="25349" y="11180"/>
                    <a:pt x="25349" y="9906"/>
                  </a:cubicBezTo>
                  <a:cubicBezTo>
                    <a:pt x="25349" y="8633"/>
                    <a:pt x="24313" y="7597"/>
                    <a:pt x="23039" y="7597"/>
                  </a:cubicBezTo>
                  <a:lnTo>
                    <a:pt x="23027" y="7597"/>
                  </a:lnTo>
                  <a:cubicBezTo>
                    <a:pt x="22504" y="7597"/>
                    <a:pt x="22004" y="7347"/>
                    <a:pt x="21730" y="6894"/>
                  </a:cubicBezTo>
                  <a:cubicBezTo>
                    <a:pt x="21325" y="6204"/>
                    <a:pt x="20730" y="5644"/>
                    <a:pt x="20027" y="5287"/>
                  </a:cubicBezTo>
                  <a:cubicBezTo>
                    <a:pt x="19384" y="4953"/>
                    <a:pt x="18872" y="4418"/>
                    <a:pt x="18575" y="3763"/>
                  </a:cubicBezTo>
                  <a:cubicBezTo>
                    <a:pt x="17563" y="1548"/>
                    <a:pt x="15336" y="0"/>
                    <a:pt x="12740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9"/>
            <p:cNvSpPr/>
            <p:nvPr/>
          </p:nvSpPr>
          <p:spPr>
            <a:xfrm>
              <a:off x="5922150" y="1734275"/>
              <a:ext cx="79800" cy="61925"/>
            </a:xfrm>
            <a:custGeom>
              <a:rect b="b" l="l" r="r" t="t"/>
              <a:pathLst>
                <a:path extrusionOk="0" h="2477" w="3192">
                  <a:moveTo>
                    <a:pt x="1596" y="0"/>
                  </a:moveTo>
                  <a:cubicBezTo>
                    <a:pt x="13" y="0"/>
                    <a:pt x="1" y="2477"/>
                    <a:pt x="1596" y="2477"/>
                  </a:cubicBezTo>
                  <a:cubicBezTo>
                    <a:pt x="3192" y="2477"/>
                    <a:pt x="3192" y="0"/>
                    <a:pt x="1596" y="0"/>
                  </a:cubicBezTo>
                  <a:close/>
                </a:path>
              </a:pathLst>
            </a:custGeom>
            <a:solidFill>
              <a:srgbClr val="00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9"/>
            <p:cNvSpPr/>
            <p:nvPr/>
          </p:nvSpPr>
          <p:spPr>
            <a:xfrm>
              <a:off x="5782250" y="1734275"/>
              <a:ext cx="79500" cy="61925"/>
            </a:xfrm>
            <a:custGeom>
              <a:rect b="b" l="l" r="r" t="t"/>
              <a:pathLst>
                <a:path extrusionOk="0" h="2477" w="3180">
                  <a:moveTo>
                    <a:pt x="1596" y="0"/>
                  </a:moveTo>
                  <a:cubicBezTo>
                    <a:pt x="1" y="0"/>
                    <a:pt x="1" y="2477"/>
                    <a:pt x="1596" y="2477"/>
                  </a:cubicBezTo>
                  <a:cubicBezTo>
                    <a:pt x="3180" y="2477"/>
                    <a:pt x="3180" y="0"/>
                    <a:pt x="1596" y="0"/>
                  </a:cubicBezTo>
                  <a:close/>
                </a:path>
              </a:pathLst>
            </a:custGeom>
            <a:solidFill>
              <a:srgbClr val="00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9"/>
            <p:cNvSpPr/>
            <p:nvPr/>
          </p:nvSpPr>
          <p:spPr>
            <a:xfrm>
              <a:off x="6058175" y="1734275"/>
              <a:ext cx="79800" cy="61925"/>
            </a:xfrm>
            <a:custGeom>
              <a:rect b="b" l="l" r="r" t="t"/>
              <a:pathLst>
                <a:path extrusionOk="0" h="2477" w="3192">
                  <a:moveTo>
                    <a:pt x="1596" y="0"/>
                  </a:moveTo>
                  <a:cubicBezTo>
                    <a:pt x="1" y="0"/>
                    <a:pt x="1" y="2477"/>
                    <a:pt x="1596" y="2477"/>
                  </a:cubicBezTo>
                  <a:cubicBezTo>
                    <a:pt x="3192" y="2477"/>
                    <a:pt x="3192" y="0"/>
                    <a:pt x="1596" y="0"/>
                  </a:cubicBezTo>
                  <a:close/>
                </a:path>
              </a:pathLst>
            </a:custGeom>
            <a:solidFill>
              <a:srgbClr val="00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9"/>
            <p:cNvSpPr/>
            <p:nvPr/>
          </p:nvSpPr>
          <p:spPr>
            <a:xfrm>
              <a:off x="1596325" y="1410425"/>
              <a:ext cx="79800" cy="61925"/>
            </a:xfrm>
            <a:custGeom>
              <a:rect b="b" l="l" r="r" t="t"/>
              <a:pathLst>
                <a:path extrusionOk="0" h="2477" w="3192">
                  <a:moveTo>
                    <a:pt x="1596" y="0"/>
                  </a:moveTo>
                  <a:cubicBezTo>
                    <a:pt x="0" y="0"/>
                    <a:pt x="0" y="2477"/>
                    <a:pt x="1596" y="2477"/>
                  </a:cubicBezTo>
                  <a:cubicBezTo>
                    <a:pt x="3191" y="2477"/>
                    <a:pt x="3191" y="0"/>
                    <a:pt x="159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9"/>
            <p:cNvSpPr/>
            <p:nvPr/>
          </p:nvSpPr>
          <p:spPr>
            <a:xfrm>
              <a:off x="1456125" y="1410425"/>
              <a:ext cx="79800" cy="61925"/>
            </a:xfrm>
            <a:custGeom>
              <a:rect b="b" l="l" r="r" t="t"/>
              <a:pathLst>
                <a:path extrusionOk="0" h="2477" w="3192">
                  <a:moveTo>
                    <a:pt x="1596" y="0"/>
                  </a:moveTo>
                  <a:cubicBezTo>
                    <a:pt x="12" y="0"/>
                    <a:pt x="0" y="2477"/>
                    <a:pt x="1596" y="2477"/>
                  </a:cubicBezTo>
                  <a:cubicBezTo>
                    <a:pt x="3191" y="2477"/>
                    <a:pt x="3191" y="0"/>
                    <a:pt x="159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9"/>
            <p:cNvSpPr/>
            <p:nvPr/>
          </p:nvSpPr>
          <p:spPr>
            <a:xfrm>
              <a:off x="1732350" y="1410425"/>
              <a:ext cx="79800" cy="61925"/>
            </a:xfrm>
            <a:custGeom>
              <a:rect b="b" l="l" r="r" t="t"/>
              <a:pathLst>
                <a:path extrusionOk="0" h="2477" w="3192">
                  <a:moveTo>
                    <a:pt x="1596" y="0"/>
                  </a:moveTo>
                  <a:cubicBezTo>
                    <a:pt x="0" y="0"/>
                    <a:pt x="0" y="2477"/>
                    <a:pt x="1596" y="2477"/>
                  </a:cubicBezTo>
                  <a:cubicBezTo>
                    <a:pt x="3179" y="2477"/>
                    <a:pt x="3191" y="0"/>
                    <a:pt x="159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9"/>
            <p:cNvSpPr/>
            <p:nvPr/>
          </p:nvSpPr>
          <p:spPr>
            <a:xfrm>
              <a:off x="514925" y="3691050"/>
              <a:ext cx="79800" cy="61950"/>
            </a:xfrm>
            <a:custGeom>
              <a:rect b="b" l="l" r="r" t="t"/>
              <a:pathLst>
                <a:path extrusionOk="0" h="2478" w="3192">
                  <a:moveTo>
                    <a:pt x="1596" y="1"/>
                  </a:moveTo>
                  <a:cubicBezTo>
                    <a:pt x="1" y="1"/>
                    <a:pt x="1" y="2477"/>
                    <a:pt x="1596" y="2477"/>
                  </a:cubicBezTo>
                  <a:cubicBezTo>
                    <a:pt x="3180" y="2477"/>
                    <a:pt x="3192" y="1"/>
                    <a:pt x="159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9"/>
            <p:cNvSpPr/>
            <p:nvPr/>
          </p:nvSpPr>
          <p:spPr>
            <a:xfrm>
              <a:off x="374725" y="3691050"/>
              <a:ext cx="79800" cy="61950"/>
            </a:xfrm>
            <a:custGeom>
              <a:rect b="b" l="l" r="r" t="t"/>
              <a:pathLst>
                <a:path extrusionOk="0" h="2478" w="3192">
                  <a:moveTo>
                    <a:pt x="1596" y="1"/>
                  </a:moveTo>
                  <a:cubicBezTo>
                    <a:pt x="13" y="1"/>
                    <a:pt x="1" y="2477"/>
                    <a:pt x="1596" y="2477"/>
                  </a:cubicBezTo>
                  <a:cubicBezTo>
                    <a:pt x="3192" y="2477"/>
                    <a:pt x="3192" y="1"/>
                    <a:pt x="159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9"/>
            <p:cNvSpPr/>
            <p:nvPr/>
          </p:nvSpPr>
          <p:spPr>
            <a:xfrm>
              <a:off x="650950" y="3691050"/>
              <a:ext cx="79500" cy="61950"/>
            </a:xfrm>
            <a:custGeom>
              <a:rect b="b" l="l" r="r" t="t"/>
              <a:pathLst>
                <a:path extrusionOk="0" h="2478" w="3180">
                  <a:moveTo>
                    <a:pt x="1596" y="1"/>
                  </a:moveTo>
                  <a:cubicBezTo>
                    <a:pt x="1" y="1"/>
                    <a:pt x="1" y="2477"/>
                    <a:pt x="1596" y="2477"/>
                  </a:cubicBezTo>
                  <a:cubicBezTo>
                    <a:pt x="3180" y="2477"/>
                    <a:pt x="3180" y="1"/>
                    <a:pt x="159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9"/>
            <p:cNvSpPr/>
            <p:nvPr/>
          </p:nvSpPr>
          <p:spPr>
            <a:xfrm>
              <a:off x="6198375" y="1177950"/>
              <a:ext cx="79500" cy="61950"/>
            </a:xfrm>
            <a:custGeom>
              <a:rect b="b" l="l" r="r" t="t"/>
              <a:pathLst>
                <a:path extrusionOk="0" h="2478" w="3180">
                  <a:moveTo>
                    <a:pt x="1596" y="1"/>
                  </a:moveTo>
                  <a:cubicBezTo>
                    <a:pt x="1" y="1"/>
                    <a:pt x="1" y="2477"/>
                    <a:pt x="1596" y="2477"/>
                  </a:cubicBezTo>
                  <a:cubicBezTo>
                    <a:pt x="3180" y="2477"/>
                    <a:pt x="3180" y="1"/>
                    <a:pt x="159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9"/>
            <p:cNvSpPr/>
            <p:nvPr/>
          </p:nvSpPr>
          <p:spPr>
            <a:xfrm>
              <a:off x="6058175" y="1177950"/>
              <a:ext cx="79800" cy="61950"/>
            </a:xfrm>
            <a:custGeom>
              <a:rect b="b" l="l" r="r" t="t"/>
              <a:pathLst>
                <a:path extrusionOk="0" h="2478" w="3192">
                  <a:moveTo>
                    <a:pt x="1596" y="1"/>
                  </a:moveTo>
                  <a:cubicBezTo>
                    <a:pt x="1" y="1"/>
                    <a:pt x="1" y="2477"/>
                    <a:pt x="1596" y="2477"/>
                  </a:cubicBezTo>
                  <a:cubicBezTo>
                    <a:pt x="3192" y="2477"/>
                    <a:pt x="3192" y="1"/>
                    <a:pt x="159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9"/>
            <p:cNvSpPr/>
            <p:nvPr/>
          </p:nvSpPr>
          <p:spPr>
            <a:xfrm>
              <a:off x="2638125" y="472500"/>
              <a:ext cx="79500" cy="61950"/>
            </a:xfrm>
            <a:custGeom>
              <a:rect b="b" l="l" r="r" t="t"/>
              <a:pathLst>
                <a:path extrusionOk="0" h="2478" w="3180">
                  <a:moveTo>
                    <a:pt x="1596" y="1"/>
                  </a:moveTo>
                  <a:cubicBezTo>
                    <a:pt x="0" y="1"/>
                    <a:pt x="0" y="2477"/>
                    <a:pt x="1596" y="2477"/>
                  </a:cubicBezTo>
                  <a:cubicBezTo>
                    <a:pt x="3179" y="2477"/>
                    <a:pt x="3179" y="1"/>
                    <a:pt x="159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9"/>
            <p:cNvSpPr/>
            <p:nvPr/>
          </p:nvSpPr>
          <p:spPr>
            <a:xfrm>
              <a:off x="2497925" y="472500"/>
              <a:ext cx="79800" cy="61950"/>
            </a:xfrm>
            <a:custGeom>
              <a:rect b="b" l="l" r="r" t="t"/>
              <a:pathLst>
                <a:path extrusionOk="0" h="2478" w="3192">
                  <a:moveTo>
                    <a:pt x="1596" y="1"/>
                  </a:moveTo>
                  <a:cubicBezTo>
                    <a:pt x="0" y="1"/>
                    <a:pt x="0" y="2477"/>
                    <a:pt x="1596" y="2477"/>
                  </a:cubicBezTo>
                  <a:cubicBezTo>
                    <a:pt x="3191" y="2477"/>
                    <a:pt x="3191" y="1"/>
                    <a:pt x="159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9"/>
            <p:cNvSpPr/>
            <p:nvPr/>
          </p:nvSpPr>
          <p:spPr>
            <a:xfrm>
              <a:off x="1765675" y="670150"/>
              <a:ext cx="1684175" cy="1723450"/>
            </a:xfrm>
            <a:custGeom>
              <a:rect b="b" l="l" r="r" t="t"/>
              <a:pathLst>
                <a:path extrusionOk="0" h="68938" w="67367">
                  <a:moveTo>
                    <a:pt x="67366" y="22992"/>
                  </a:moveTo>
                  <a:lnTo>
                    <a:pt x="37601" y="68938"/>
                  </a:lnTo>
                  <a:lnTo>
                    <a:pt x="1" y="45018"/>
                  </a:lnTo>
                  <a:lnTo>
                    <a:pt x="21908" y="12633"/>
                  </a:lnTo>
                  <a:cubicBezTo>
                    <a:pt x="27254" y="4739"/>
                    <a:pt x="36160" y="1"/>
                    <a:pt x="45697" y="1"/>
                  </a:cubicBezTo>
                  <a:lnTo>
                    <a:pt x="54091" y="1"/>
                  </a:lnTo>
                  <a:close/>
                </a:path>
              </a:pathLst>
            </a:custGeom>
            <a:solidFill>
              <a:srgbClr val="3BDA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9"/>
            <p:cNvSpPr/>
            <p:nvPr/>
          </p:nvSpPr>
          <p:spPr>
            <a:xfrm>
              <a:off x="1765675" y="670150"/>
              <a:ext cx="1684175" cy="1723450"/>
            </a:xfrm>
            <a:custGeom>
              <a:rect b="b" l="l" r="r" t="t"/>
              <a:pathLst>
                <a:path extrusionOk="0" h="68938" w="67367">
                  <a:moveTo>
                    <a:pt x="45697" y="1"/>
                  </a:moveTo>
                  <a:cubicBezTo>
                    <a:pt x="36160" y="1"/>
                    <a:pt x="27254" y="4739"/>
                    <a:pt x="21908" y="12633"/>
                  </a:cubicBezTo>
                  <a:lnTo>
                    <a:pt x="1" y="45018"/>
                  </a:lnTo>
                  <a:lnTo>
                    <a:pt x="37601" y="68938"/>
                  </a:lnTo>
                  <a:lnTo>
                    <a:pt x="67366" y="22992"/>
                  </a:lnTo>
                  <a:lnTo>
                    <a:pt x="54091" y="1"/>
                  </a:ln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9"/>
            <p:cNvSpPr/>
            <p:nvPr/>
          </p:nvSpPr>
          <p:spPr>
            <a:xfrm>
              <a:off x="1765675" y="1257725"/>
              <a:ext cx="1465100" cy="1135875"/>
            </a:xfrm>
            <a:custGeom>
              <a:rect b="b" l="l" r="r" t="t"/>
              <a:pathLst>
                <a:path extrusionOk="0" h="45435" w="58604">
                  <a:moveTo>
                    <a:pt x="14550" y="0"/>
                  </a:moveTo>
                  <a:lnTo>
                    <a:pt x="1" y="21515"/>
                  </a:lnTo>
                  <a:lnTo>
                    <a:pt x="37601" y="45435"/>
                  </a:lnTo>
                  <a:lnTo>
                    <a:pt x="58603" y="13026"/>
                  </a:lnTo>
                  <a:cubicBezTo>
                    <a:pt x="58520" y="12954"/>
                    <a:pt x="58461" y="12883"/>
                    <a:pt x="58377" y="12812"/>
                  </a:cubicBezTo>
                  <a:cubicBezTo>
                    <a:pt x="56236" y="10836"/>
                    <a:pt x="53362" y="9568"/>
                    <a:pt x="50479" y="9568"/>
                  </a:cubicBezTo>
                  <a:cubicBezTo>
                    <a:pt x="49835" y="9568"/>
                    <a:pt x="49191" y="9631"/>
                    <a:pt x="48555" y="9764"/>
                  </a:cubicBezTo>
                  <a:cubicBezTo>
                    <a:pt x="44317" y="10647"/>
                    <a:pt x="40741" y="14397"/>
                    <a:pt x="36525" y="14397"/>
                  </a:cubicBezTo>
                  <a:cubicBezTo>
                    <a:pt x="36251" y="14397"/>
                    <a:pt x="35975" y="14381"/>
                    <a:pt x="35696" y="14347"/>
                  </a:cubicBezTo>
                  <a:cubicBezTo>
                    <a:pt x="32898" y="14014"/>
                    <a:pt x="30648" y="11954"/>
                    <a:pt x="28754" y="9883"/>
                  </a:cubicBezTo>
                  <a:cubicBezTo>
                    <a:pt x="25564" y="6406"/>
                    <a:pt x="22551" y="2429"/>
                    <a:pt x="18134" y="774"/>
                  </a:cubicBezTo>
                  <a:cubicBezTo>
                    <a:pt x="16979" y="334"/>
                    <a:pt x="15777" y="96"/>
                    <a:pt x="14550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9"/>
            <p:cNvSpPr/>
            <p:nvPr/>
          </p:nvSpPr>
          <p:spPr>
            <a:xfrm>
              <a:off x="2443150" y="670150"/>
              <a:ext cx="2655125" cy="1596350"/>
            </a:xfrm>
            <a:custGeom>
              <a:rect b="b" l="l" r="r" t="t"/>
              <a:pathLst>
                <a:path extrusionOk="0" h="63854" w="106205">
                  <a:moveTo>
                    <a:pt x="16526" y="1"/>
                  </a:moveTo>
                  <a:cubicBezTo>
                    <a:pt x="16753" y="13"/>
                    <a:pt x="16967" y="24"/>
                    <a:pt x="17193" y="36"/>
                  </a:cubicBezTo>
                  <a:cubicBezTo>
                    <a:pt x="10811" y="358"/>
                    <a:pt x="4787" y="2787"/>
                    <a:pt x="1" y="6859"/>
                  </a:cubicBezTo>
                  <a:cubicBezTo>
                    <a:pt x="4162" y="5154"/>
                    <a:pt x="7881" y="4476"/>
                    <a:pt x="11166" y="4476"/>
                  </a:cubicBezTo>
                  <a:cubicBezTo>
                    <a:pt x="22129" y="4476"/>
                    <a:pt x="28248" y="12031"/>
                    <a:pt x="29778" y="14193"/>
                  </a:cubicBezTo>
                  <a:cubicBezTo>
                    <a:pt x="30611" y="15574"/>
                    <a:pt x="31504" y="17086"/>
                    <a:pt x="32457" y="18753"/>
                  </a:cubicBezTo>
                  <a:lnTo>
                    <a:pt x="49757" y="48709"/>
                  </a:lnTo>
                  <a:lnTo>
                    <a:pt x="36053" y="56627"/>
                  </a:lnTo>
                  <a:lnTo>
                    <a:pt x="81582" y="63854"/>
                  </a:lnTo>
                  <a:lnTo>
                    <a:pt x="106204" y="16122"/>
                  </a:lnTo>
                  <a:lnTo>
                    <a:pt x="91917" y="24373"/>
                  </a:lnTo>
                  <a:lnTo>
                    <a:pt x="86976" y="15824"/>
                  </a:lnTo>
                  <a:cubicBezTo>
                    <a:pt x="81320" y="6037"/>
                    <a:pt x="70867" y="1"/>
                    <a:pt x="59567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9"/>
            <p:cNvSpPr/>
            <p:nvPr/>
          </p:nvSpPr>
          <p:spPr>
            <a:xfrm>
              <a:off x="3231950" y="975975"/>
              <a:ext cx="1866325" cy="771125"/>
            </a:xfrm>
            <a:custGeom>
              <a:rect b="b" l="l" r="r" t="t"/>
              <a:pathLst>
                <a:path extrusionOk="0" h="30845" w="74653">
                  <a:moveTo>
                    <a:pt x="35970" y="0"/>
                  </a:moveTo>
                  <a:cubicBezTo>
                    <a:pt x="34583" y="0"/>
                    <a:pt x="33176" y="289"/>
                    <a:pt x="31885" y="793"/>
                  </a:cubicBezTo>
                  <a:cubicBezTo>
                    <a:pt x="29182" y="1865"/>
                    <a:pt x="26896" y="3781"/>
                    <a:pt x="24777" y="5782"/>
                  </a:cubicBezTo>
                  <a:cubicBezTo>
                    <a:pt x="22878" y="7577"/>
                    <a:pt x="20586" y="9614"/>
                    <a:pt x="18110" y="9614"/>
                  </a:cubicBezTo>
                  <a:cubicBezTo>
                    <a:pt x="17729" y="9614"/>
                    <a:pt x="17344" y="9566"/>
                    <a:pt x="16955" y="9461"/>
                  </a:cubicBezTo>
                  <a:cubicBezTo>
                    <a:pt x="12871" y="8353"/>
                    <a:pt x="12240" y="2031"/>
                    <a:pt x="8239" y="662"/>
                  </a:cubicBezTo>
                  <a:cubicBezTo>
                    <a:pt x="7748" y="493"/>
                    <a:pt x="7254" y="416"/>
                    <a:pt x="6763" y="416"/>
                  </a:cubicBezTo>
                  <a:cubicBezTo>
                    <a:pt x="4316" y="416"/>
                    <a:pt x="1950" y="2338"/>
                    <a:pt x="393" y="4401"/>
                  </a:cubicBezTo>
                  <a:cubicBezTo>
                    <a:pt x="262" y="4579"/>
                    <a:pt x="131" y="4770"/>
                    <a:pt x="0" y="4948"/>
                  </a:cubicBezTo>
                  <a:cubicBezTo>
                    <a:pt x="298" y="5460"/>
                    <a:pt x="595" y="5972"/>
                    <a:pt x="905" y="6520"/>
                  </a:cubicBezTo>
                  <a:lnTo>
                    <a:pt x="14883" y="30725"/>
                  </a:lnTo>
                  <a:cubicBezTo>
                    <a:pt x="15788" y="30690"/>
                    <a:pt x="16693" y="30642"/>
                    <a:pt x="17586" y="30582"/>
                  </a:cubicBezTo>
                  <a:cubicBezTo>
                    <a:pt x="25184" y="30103"/>
                    <a:pt x="32801" y="29369"/>
                    <a:pt x="40400" y="29369"/>
                  </a:cubicBezTo>
                  <a:cubicBezTo>
                    <a:pt x="43185" y="29369"/>
                    <a:pt x="45967" y="29467"/>
                    <a:pt x="48744" y="29713"/>
                  </a:cubicBezTo>
                  <a:cubicBezTo>
                    <a:pt x="52685" y="30059"/>
                    <a:pt x="56757" y="30678"/>
                    <a:pt x="60746" y="30844"/>
                  </a:cubicBezTo>
                  <a:lnTo>
                    <a:pt x="74652" y="3889"/>
                  </a:lnTo>
                  <a:lnTo>
                    <a:pt x="60365" y="12140"/>
                  </a:lnTo>
                  <a:lnTo>
                    <a:pt x="58400" y="8746"/>
                  </a:lnTo>
                  <a:cubicBezTo>
                    <a:pt x="57626" y="9080"/>
                    <a:pt x="56829" y="9366"/>
                    <a:pt x="56007" y="9592"/>
                  </a:cubicBezTo>
                  <a:cubicBezTo>
                    <a:pt x="54926" y="9881"/>
                    <a:pt x="53791" y="10043"/>
                    <a:pt x="52664" y="10043"/>
                  </a:cubicBezTo>
                  <a:cubicBezTo>
                    <a:pt x="50824" y="10043"/>
                    <a:pt x="49008" y="9611"/>
                    <a:pt x="47494" y="8592"/>
                  </a:cubicBezTo>
                  <a:cubicBezTo>
                    <a:pt x="44613" y="6651"/>
                    <a:pt x="43255" y="2972"/>
                    <a:pt x="40303" y="1150"/>
                  </a:cubicBezTo>
                  <a:cubicBezTo>
                    <a:pt x="39004" y="351"/>
                    <a:pt x="37499" y="0"/>
                    <a:pt x="35970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9"/>
            <p:cNvSpPr/>
            <p:nvPr/>
          </p:nvSpPr>
          <p:spPr>
            <a:xfrm>
              <a:off x="4377325" y="2801025"/>
              <a:ext cx="1418950" cy="872500"/>
            </a:xfrm>
            <a:custGeom>
              <a:rect b="b" l="l" r="r" t="t"/>
              <a:pathLst>
                <a:path extrusionOk="0" h="34900" w="56758">
                  <a:moveTo>
                    <a:pt x="29242" y="0"/>
                  </a:moveTo>
                  <a:cubicBezTo>
                    <a:pt x="28722" y="0"/>
                    <a:pt x="28204" y="67"/>
                    <a:pt x="27694" y="217"/>
                  </a:cubicBezTo>
                  <a:cubicBezTo>
                    <a:pt x="26444" y="598"/>
                    <a:pt x="25396" y="1431"/>
                    <a:pt x="24456" y="2324"/>
                  </a:cubicBezTo>
                  <a:cubicBezTo>
                    <a:pt x="23027" y="3681"/>
                    <a:pt x="21777" y="5217"/>
                    <a:pt x="20753" y="6884"/>
                  </a:cubicBezTo>
                  <a:cubicBezTo>
                    <a:pt x="19538" y="8884"/>
                    <a:pt x="18300" y="11313"/>
                    <a:pt x="15990" y="11706"/>
                  </a:cubicBezTo>
                  <a:cubicBezTo>
                    <a:pt x="15794" y="11739"/>
                    <a:pt x="15599" y="11755"/>
                    <a:pt x="15404" y="11755"/>
                  </a:cubicBezTo>
                  <a:cubicBezTo>
                    <a:pt x="13772" y="11755"/>
                    <a:pt x="12234" y="10647"/>
                    <a:pt x="11180" y="9349"/>
                  </a:cubicBezTo>
                  <a:cubicBezTo>
                    <a:pt x="9990" y="7896"/>
                    <a:pt x="9180" y="6158"/>
                    <a:pt x="7906" y="4789"/>
                  </a:cubicBezTo>
                  <a:cubicBezTo>
                    <a:pt x="6909" y="3707"/>
                    <a:pt x="5474" y="2867"/>
                    <a:pt x="4058" y="2867"/>
                  </a:cubicBezTo>
                  <a:cubicBezTo>
                    <a:pt x="3665" y="2867"/>
                    <a:pt x="3274" y="2932"/>
                    <a:pt x="2894" y="3074"/>
                  </a:cubicBezTo>
                  <a:cubicBezTo>
                    <a:pt x="1774" y="3491"/>
                    <a:pt x="989" y="4479"/>
                    <a:pt x="310" y="5455"/>
                  </a:cubicBezTo>
                  <a:cubicBezTo>
                    <a:pt x="203" y="5610"/>
                    <a:pt x="107" y="5777"/>
                    <a:pt x="0" y="5932"/>
                  </a:cubicBezTo>
                  <a:lnTo>
                    <a:pt x="14788" y="34899"/>
                  </a:lnTo>
                  <a:cubicBezTo>
                    <a:pt x="20050" y="32959"/>
                    <a:pt x="24908" y="29268"/>
                    <a:pt x="30504" y="28351"/>
                  </a:cubicBezTo>
                  <a:cubicBezTo>
                    <a:pt x="31659" y="28160"/>
                    <a:pt x="32820" y="28091"/>
                    <a:pt x="33984" y="28091"/>
                  </a:cubicBezTo>
                  <a:cubicBezTo>
                    <a:pt x="36992" y="28091"/>
                    <a:pt x="40024" y="28551"/>
                    <a:pt x="43043" y="28551"/>
                  </a:cubicBezTo>
                  <a:cubicBezTo>
                    <a:pt x="43289" y="28551"/>
                    <a:pt x="43534" y="28548"/>
                    <a:pt x="43780" y="28541"/>
                  </a:cubicBezTo>
                  <a:cubicBezTo>
                    <a:pt x="48447" y="28411"/>
                    <a:pt x="53150" y="26887"/>
                    <a:pt x="56757" y="23970"/>
                  </a:cubicBezTo>
                  <a:cubicBezTo>
                    <a:pt x="56317" y="21172"/>
                    <a:pt x="55472" y="18421"/>
                    <a:pt x="54209" y="15814"/>
                  </a:cubicBezTo>
                  <a:lnTo>
                    <a:pt x="48530" y="4134"/>
                  </a:lnTo>
                  <a:cubicBezTo>
                    <a:pt x="48340" y="4253"/>
                    <a:pt x="48161" y="4372"/>
                    <a:pt x="47959" y="4479"/>
                  </a:cubicBezTo>
                  <a:cubicBezTo>
                    <a:pt x="46544" y="5261"/>
                    <a:pt x="44925" y="5661"/>
                    <a:pt x="43307" y="5661"/>
                  </a:cubicBezTo>
                  <a:cubicBezTo>
                    <a:pt x="42217" y="5661"/>
                    <a:pt x="41127" y="5479"/>
                    <a:pt x="40101" y="5110"/>
                  </a:cubicBezTo>
                  <a:cubicBezTo>
                    <a:pt x="37946" y="4336"/>
                    <a:pt x="36160" y="2824"/>
                    <a:pt x="34195" y="1645"/>
                  </a:cubicBezTo>
                  <a:cubicBezTo>
                    <a:pt x="32696" y="731"/>
                    <a:pt x="30959" y="0"/>
                    <a:pt x="29242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9"/>
            <p:cNvSpPr/>
            <p:nvPr/>
          </p:nvSpPr>
          <p:spPr>
            <a:xfrm>
              <a:off x="1342725" y="3880075"/>
              <a:ext cx="1698750" cy="1183200"/>
            </a:xfrm>
            <a:custGeom>
              <a:rect b="b" l="l" r="r" t="t"/>
              <a:pathLst>
                <a:path extrusionOk="0" h="47328" w="67950">
                  <a:moveTo>
                    <a:pt x="13276" y="0"/>
                  </a:moveTo>
                  <a:lnTo>
                    <a:pt x="0" y="22991"/>
                  </a:lnTo>
                  <a:lnTo>
                    <a:pt x="4191" y="30254"/>
                  </a:lnTo>
                  <a:cubicBezTo>
                    <a:pt x="8966" y="38517"/>
                    <a:pt x="17514" y="43875"/>
                    <a:pt x="27027" y="44542"/>
                  </a:cubicBezTo>
                  <a:lnTo>
                    <a:pt x="66020" y="47328"/>
                  </a:lnTo>
                  <a:lnTo>
                    <a:pt x="67949" y="2810"/>
                  </a:lnTo>
                  <a:lnTo>
                    <a:pt x="13276" y="0"/>
                  </a:ln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9"/>
            <p:cNvSpPr/>
            <p:nvPr/>
          </p:nvSpPr>
          <p:spPr>
            <a:xfrm>
              <a:off x="1342725" y="4074175"/>
              <a:ext cx="1688625" cy="989100"/>
            </a:xfrm>
            <a:custGeom>
              <a:rect b="b" l="l" r="r" t="t"/>
              <a:pathLst>
                <a:path extrusionOk="0" h="39564" w="67545">
                  <a:moveTo>
                    <a:pt x="59634" y="1"/>
                  </a:moveTo>
                  <a:cubicBezTo>
                    <a:pt x="55783" y="1"/>
                    <a:pt x="52103" y="2512"/>
                    <a:pt x="49042" y="5059"/>
                  </a:cubicBezTo>
                  <a:cubicBezTo>
                    <a:pt x="45506" y="8012"/>
                    <a:pt x="41708" y="11358"/>
                    <a:pt x="37100" y="11477"/>
                  </a:cubicBezTo>
                  <a:cubicBezTo>
                    <a:pt x="37018" y="11479"/>
                    <a:pt x="36936" y="11480"/>
                    <a:pt x="36854" y="11480"/>
                  </a:cubicBezTo>
                  <a:cubicBezTo>
                    <a:pt x="31668" y="11480"/>
                    <a:pt x="27416" y="7433"/>
                    <a:pt x="22598" y="5428"/>
                  </a:cubicBezTo>
                  <a:cubicBezTo>
                    <a:pt x="20420" y="4516"/>
                    <a:pt x="18089" y="4086"/>
                    <a:pt x="15748" y="4086"/>
                  </a:cubicBezTo>
                  <a:cubicBezTo>
                    <a:pt x="11767" y="4086"/>
                    <a:pt x="7758" y="5328"/>
                    <a:pt x="4429" y="7548"/>
                  </a:cubicBezTo>
                  <a:lnTo>
                    <a:pt x="0" y="15227"/>
                  </a:lnTo>
                  <a:lnTo>
                    <a:pt x="4191" y="22490"/>
                  </a:lnTo>
                  <a:cubicBezTo>
                    <a:pt x="8966" y="30753"/>
                    <a:pt x="17514" y="36111"/>
                    <a:pt x="27027" y="36778"/>
                  </a:cubicBezTo>
                  <a:lnTo>
                    <a:pt x="66020" y="39564"/>
                  </a:lnTo>
                  <a:lnTo>
                    <a:pt x="67544" y="4452"/>
                  </a:lnTo>
                  <a:cubicBezTo>
                    <a:pt x="65949" y="2380"/>
                    <a:pt x="64056" y="773"/>
                    <a:pt x="61484" y="202"/>
                  </a:cubicBezTo>
                  <a:cubicBezTo>
                    <a:pt x="60864" y="64"/>
                    <a:pt x="60247" y="1"/>
                    <a:pt x="59634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9"/>
            <p:cNvSpPr/>
            <p:nvPr/>
          </p:nvSpPr>
          <p:spPr>
            <a:xfrm>
              <a:off x="4927100" y="3012700"/>
              <a:ext cx="133950" cy="298275"/>
            </a:xfrm>
            <a:custGeom>
              <a:rect b="b" l="l" r="r" t="t"/>
              <a:pathLst>
                <a:path extrusionOk="0" h="11931" w="5358">
                  <a:moveTo>
                    <a:pt x="1917" y="1"/>
                  </a:moveTo>
                  <a:cubicBezTo>
                    <a:pt x="405" y="3703"/>
                    <a:pt x="0" y="8025"/>
                    <a:pt x="846" y="11931"/>
                  </a:cubicBezTo>
                  <a:cubicBezTo>
                    <a:pt x="2370" y="11645"/>
                    <a:pt x="3632" y="10859"/>
                    <a:pt x="5156" y="10561"/>
                  </a:cubicBezTo>
                  <a:cubicBezTo>
                    <a:pt x="5358" y="6811"/>
                    <a:pt x="4191" y="3001"/>
                    <a:pt x="1917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9"/>
            <p:cNvSpPr/>
            <p:nvPr/>
          </p:nvSpPr>
          <p:spPr>
            <a:xfrm>
              <a:off x="5381325" y="2920725"/>
              <a:ext cx="208075" cy="329225"/>
            </a:xfrm>
            <a:custGeom>
              <a:rect b="b" l="l" r="r" t="t"/>
              <a:pathLst>
                <a:path extrusionOk="0" h="13169" w="8323">
                  <a:moveTo>
                    <a:pt x="7430" y="1"/>
                  </a:moveTo>
                  <a:cubicBezTo>
                    <a:pt x="3846" y="3215"/>
                    <a:pt x="1131" y="7704"/>
                    <a:pt x="0" y="12395"/>
                  </a:cubicBezTo>
                  <a:cubicBezTo>
                    <a:pt x="1798" y="12883"/>
                    <a:pt x="3572" y="12681"/>
                    <a:pt x="5382" y="13169"/>
                  </a:cubicBezTo>
                  <a:cubicBezTo>
                    <a:pt x="7584" y="9204"/>
                    <a:pt x="8323" y="4442"/>
                    <a:pt x="7430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9"/>
            <p:cNvSpPr/>
            <p:nvPr/>
          </p:nvSpPr>
          <p:spPr>
            <a:xfrm>
              <a:off x="4654450" y="3288650"/>
              <a:ext cx="280400" cy="139600"/>
            </a:xfrm>
            <a:custGeom>
              <a:rect b="b" l="l" r="r" t="t"/>
              <a:pathLst>
                <a:path extrusionOk="0" h="5584" w="11216">
                  <a:moveTo>
                    <a:pt x="5258" y="0"/>
                  </a:moveTo>
                  <a:cubicBezTo>
                    <a:pt x="3471" y="0"/>
                    <a:pt x="1685" y="293"/>
                    <a:pt x="0" y="881"/>
                  </a:cubicBezTo>
                  <a:cubicBezTo>
                    <a:pt x="3048" y="3464"/>
                    <a:pt x="7037" y="5179"/>
                    <a:pt x="11013" y="5584"/>
                  </a:cubicBezTo>
                  <a:cubicBezTo>
                    <a:pt x="11216" y="4048"/>
                    <a:pt x="10847" y="2607"/>
                    <a:pt x="11049" y="1071"/>
                  </a:cubicBezTo>
                  <a:cubicBezTo>
                    <a:pt x="9211" y="358"/>
                    <a:pt x="7234" y="0"/>
                    <a:pt x="5258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9"/>
            <p:cNvSpPr/>
            <p:nvPr/>
          </p:nvSpPr>
          <p:spPr>
            <a:xfrm>
              <a:off x="4966975" y="3104375"/>
              <a:ext cx="192325" cy="264950"/>
            </a:xfrm>
            <a:custGeom>
              <a:rect b="b" l="l" r="r" t="t"/>
              <a:pathLst>
                <a:path extrusionOk="0" h="10598" w="7693">
                  <a:moveTo>
                    <a:pt x="7442" y="1"/>
                  </a:moveTo>
                  <a:cubicBezTo>
                    <a:pt x="4144" y="2263"/>
                    <a:pt x="1429" y="5656"/>
                    <a:pt x="1" y="9383"/>
                  </a:cubicBezTo>
                  <a:cubicBezTo>
                    <a:pt x="1429" y="9978"/>
                    <a:pt x="2906" y="10002"/>
                    <a:pt x="4334" y="10597"/>
                  </a:cubicBezTo>
                  <a:cubicBezTo>
                    <a:pt x="6573" y="7573"/>
                    <a:pt x="7692" y="3751"/>
                    <a:pt x="744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9"/>
            <p:cNvSpPr/>
            <p:nvPr/>
          </p:nvSpPr>
          <p:spPr>
            <a:xfrm>
              <a:off x="4700275" y="3012700"/>
              <a:ext cx="336075" cy="448300"/>
            </a:xfrm>
            <a:custGeom>
              <a:rect b="b" l="l" r="r" t="t"/>
              <a:pathLst>
                <a:path extrusionOk="0" h="17932" w="13443">
                  <a:moveTo>
                    <a:pt x="1" y="1"/>
                  </a:moveTo>
                  <a:lnTo>
                    <a:pt x="1" y="1"/>
                  </a:lnTo>
                  <a:cubicBezTo>
                    <a:pt x="929" y="6549"/>
                    <a:pt x="3965" y="13062"/>
                    <a:pt x="8442" y="17931"/>
                  </a:cubicBezTo>
                  <a:cubicBezTo>
                    <a:pt x="10383" y="16241"/>
                    <a:pt x="11502" y="14074"/>
                    <a:pt x="13443" y="12383"/>
                  </a:cubicBezTo>
                  <a:cubicBezTo>
                    <a:pt x="10609" y="6847"/>
                    <a:pt x="5751" y="2382"/>
                    <a:pt x="1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9"/>
            <p:cNvSpPr/>
            <p:nvPr/>
          </p:nvSpPr>
          <p:spPr>
            <a:xfrm>
              <a:off x="5091400" y="2954950"/>
              <a:ext cx="335775" cy="448300"/>
            </a:xfrm>
            <a:custGeom>
              <a:rect b="b" l="l" r="r" t="t"/>
              <a:pathLst>
                <a:path extrusionOk="0" h="17932" w="13431">
                  <a:moveTo>
                    <a:pt x="0" y="1"/>
                  </a:moveTo>
                  <a:cubicBezTo>
                    <a:pt x="929" y="6549"/>
                    <a:pt x="3965" y="13050"/>
                    <a:pt x="8442" y="17932"/>
                  </a:cubicBezTo>
                  <a:cubicBezTo>
                    <a:pt x="10371" y="16241"/>
                    <a:pt x="11502" y="14062"/>
                    <a:pt x="13431" y="12383"/>
                  </a:cubicBezTo>
                  <a:cubicBezTo>
                    <a:pt x="10597" y="6847"/>
                    <a:pt x="5739" y="2382"/>
                    <a:pt x="0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9"/>
            <p:cNvSpPr/>
            <p:nvPr/>
          </p:nvSpPr>
          <p:spPr>
            <a:xfrm>
              <a:off x="1947250" y="1636350"/>
              <a:ext cx="635825" cy="281000"/>
            </a:xfrm>
            <a:custGeom>
              <a:rect b="b" l="l" r="r" t="t"/>
              <a:pathLst>
                <a:path extrusionOk="0" h="11240" w="25433">
                  <a:moveTo>
                    <a:pt x="11621" y="0"/>
                  </a:moveTo>
                  <a:cubicBezTo>
                    <a:pt x="11074" y="1048"/>
                    <a:pt x="10657" y="2191"/>
                    <a:pt x="10407" y="3382"/>
                  </a:cubicBezTo>
                  <a:cubicBezTo>
                    <a:pt x="9359" y="1965"/>
                    <a:pt x="7966" y="810"/>
                    <a:pt x="6371" y="60"/>
                  </a:cubicBezTo>
                  <a:lnTo>
                    <a:pt x="6371" y="60"/>
                  </a:lnTo>
                  <a:cubicBezTo>
                    <a:pt x="6513" y="1548"/>
                    <a:pt x="6930" y="3036"/>
                    <a:pt x="7573" y="4417"/>
                  </a:cubicBezTo>
                  <a:cubicBezTo>
                    <a:pt x="5669" y="3723"/>
                    <a:pt x="3654" y="3362"/>
                    <a:pt x="1633" y="3362"/>
                  </a:cubicBezTo>
                  <a:cubicBezTo>
                    <a:pt x="1089" y="3362"/>
                    <a:pt x="544" y="3388"/>
                    <a:pt x="1" y="3441"/>
                  </a:cubicBezTo>
                  <a:cubicBezTo>
                    <a:pt x="1477" y="5477"/>
                    <a:pt x="3358" y="7287"/>
                    <a:pt x="5489" y="8727"/>
                  </a:cubicBezTo>
                  <a:cubicBezTo>
                    <a:pt x="4406" y="9287"/>
                    <a:pt x="3418" y="10025"/>
                    <a:pt x="2596" y="10906"/>
                  </a:cubicBezTo>
                  <a:cubicBezTo>
                    <a:pt x="3513" y="11110"/>
                    <a:pt x="4467" y="11210"/>
                    <a:pt x="5425" y="11210"/>
                  </a:cubicBezTo>
                  <a:cubicBezTo>
                    <a:pt x="6656" y="11210"/>
                    <a:pt x="7895" y="11044"/>
                    <a:pt x="9073" y="10716"/>
                  </a:cubicBezTo>
                  <a:cubicBezTo>
                    <a:pt x="9514" y="10906"/>
                    <a:pt x="9954" y="11085"/>
                    <a:pt x="10395" y="11240"/>
                  </a:cubicBezTo>
                  <a:cubicBezTo>
                    <a:pt x="10871" y="10013"/>
                    <a:pt x="10966" y="8751"/>
                    <a:pt x="11276" y="7513"/>
                  </a:cubicBezTo>
                  <a:cubicBezTo>
                    <a:pt x="11752" y="7382"/>
                    <a:pt x="12217" y="7239"/>
                    <a:pt x="12717" y="7156"/>
                  </a:cubicBezTo>
                  <a:cubicBezTo>
                    <a:pt x="13217" y="7239"/>
                    <a:pt x="13681" y="7382"/>
                    <a:pt x="14157" y="7513"/>
                  </a:cubicBezTo>
                  <a:cubicBezTo>
                    <a:pt x="14467" y="8751"/>
                    <a:pt x="14562" y="10013"/>
                    <a:pt x="15038" y="11240"/>
                  </a:cubicBezTo>
                  <a:cubicBezTo>
                    <a:pt x="15479" y="11085"/>
                    <a:pt x="15919" y="10906"/>
                    <a:pt x="16360" y="10716"/>
                  </a:cubicBezTo>
                  <a:cubicBezTo>
                    <a:pt x="17538" y="11044"/>
                    <a:pt x="18777" y="11210"/>
                    <a:pt x="20008" y="11210"/>
                  </a:cubicBezTo>
                  <a:cubicBezTo>
                    <a:pt x="20966" y="11210"/>
                    <a:pt x="21920" y="11110"/>
                    <a:pt x="22837" y="10906"/>
                  </a:cubicBezTo>
                  <a:cubicBezTo>
                    <a:pt x="22015" y="10025"/>
                    <a:pt x="21027" y="9287"/>
                    <a:pt x="19956" y="8727"/>
                  </a:cubicBezTo>
                  <a:cubicBezTo>
                    <a:pt x="22075" y="7287"/>
                    <a:pt x="23956" y="5477"/>
                    <a:pt x="25432" y="3441"/>
                  </a:cubicBezTo>
                  <a:cubicBezTo>
                    <a:pt x="24892" y="3388"/>
                    <a:pt x="24348" y="3362"/>
                    <a:pt x="23804" y="3362"/>
                  </a:cubicBezTo>
                  <a:cubicBezTo>
                    <a:pt x="21786" y="3362"/>
                    <a:pt x="19764" y="3723"/>
                    <a:pt x="17860" y="4417"/>
                  </a:cubicBezTo>
                  <a:cubicBezTo>
                    <a:pt x="18503" y="3036"/>
                    <a:pt x="18920" y="1548"/>
                    <a:pt x="19063" y="60"/>
                  </a:cubicBezTo>
                  <a:lnTo>
                    <a:pt x="19063" y="60"/>
                  </a:lnTo>
                  <a:cubicBezTo>
                    <a:pt x="17467" y="810"/>
                    <a:pt x="16074" y="1965"/>
                    <a:pt x="15026" y="3382"/>
                  </a:cubicBezTo>
                  <a:cubicBezTo>
                    <a:pt x="14776" y="2191"/>
                    <a:pt x="14360" y="1048"/>
                    <a:pt x="13812" y="0"/>
                  </a:cubicBezTo>
                  <a:cubicBezTo>
                    <a:pt x="13348" y="762"/>
                    <a:pt x="12979" y="1572"/>
                    <a:pt x="12717" y="2429"/>
                  </a:cubicBezTo>
                  <a:cubicBezTo>
                    <a:pt x="12455" y="1572"/>
                    <a:pt x="12086" y="762"/>
                    <a:pt x="11621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9"/>
            <p:cNvSpPr/>
            <p:nvPr/>
          </p:nvSpPr>
          <p:spPr>
            <a:xfrm>
              <a:off x="1815100" y="4378650"/>
              <a:ext cx="651300" cy="287550"/>
            </a:xfrm>
            <a:custGeom>
              <a:rect b="b" l="l" r="r" t="t"/>
              <a:pathLst>
                <a:path extrusionOk="0" h="11502" w="26052">
                  <a:moveTo>
                    <a:pt x="11907" y="0"/>
                  </a:moveTo>
                  <a:cubicBezTo>
                    <a:pt x="11347" y="1072"/>
                    <a:pt x="10930" y="2251"/>
                    <a:pt x="10668" y="3453"/>
                  </a:cubicBezTo>
                  <a:cubicBezTo>
                    <a:pt x="9597" y="2001"/>
                    <a:pt x="8168" y="822"/>
                    <a:pt x="6525" y="60"/>
                  </a:cubicBezTo>
                  <a:lnTo>
                    <a:pt x="6525" y="60"/>
                  </a:lnTo>
                  <a:cubicBezTo>
                    <a:pt x="6680" y="1584"/>
                    <a:pt x="7108" y="3108"/>
                    <a:pt x="7763" y="4513"/>
                  </a:cubicBezTo>
                  <a:cubicBezTo>
                    <a:pt x="5803" y="3806"/>
                    <a:pt x="3723" y="3435"/>
                    <a:pt x="1642" y="3435"/>
                  </a:cubicBezTo>
                  <a:cubicBezTo>
                    <a:pt x="1094" y="3435"/>
                    <a:pt x="546" y="3460"/>
                    <a:pt x="0" y="3513"/>
                  </a:cubicBezTo>
                  <a:cubicBezTo>
                    <a:pt x="1524" y="5608"/>
                    <a:pt x="3453" y="7454"/>
                    <a:pt x="5620" y="8930"/>
                  </a:cubicBezTo>
                  <a:cubicBezTo>
                    <a:pt x="4513" y="9501"/>
                    <a:pt x="3513" y="10252"/>
                    <a:pt x="2667" y="11168"/>
                  </a:cubicBezTo>
                  <a:cubicBezTo>
                    <a:pt x="3604" y="11376"/>
                    <a:pt x="4578" y="11480"/>
                    <a:pt x="5558" y="11480"/>
                  </a:cubicBezTo>
                  <a:cubicBezTo>
                    <a:pt x="6821" y="11480"/>
                    <a:pt x="8092" y="11308"/>
                    <a:pt x="9299" y="10966"/>
                  </a:cubicBezTo>
                  <a:cubicBezTo>
                    <a:pt x="9752" y="11168"/>
                    <a:pt x="10204" y="11347"/>
                    <a:pt x="10656" y="11502"/>
                  </a:cubicBezTo>
                  <a:cubicBezTo>
                    <a:pt x="11145" y="10252"/>
                    <a:pt x="11240" y="8966"/>
                    <a:pt x="11549" y="7692"/>
                  </a:cubicBezTo>
                  <a:cubicBezTo>
                    <a:pt x="12038" y="7561"/>
                    <a:pt x="12526" y="7406"/>
                    <a:pt x="13026" y="7323"/>
                  </a:cubicBezTo>
                  <a:cubicBezTo>
                    <a:pt x="13538" y="7406"/>
                    <a:pt x="14014" y="7561"/>
                    <a:pt x="14514" y="7692"/>
                  </a:cubicBezTo>
                  <a:cubicBezTo>
                    <a:pt x="14824" y="8966"/>
                    <a:pt x="14919" y="10252"/>
                    <a:pt x="15407" y="11502"/>
                  </a:cubicBezTo>
                  <a:cubicBezTo>
                    <a:pt x="15859" y="11347"/>
                    <a:pt x="16312" y="11168"/>
                    <a:pt x="16764" y="10966"/>
                  </a:cubicBezTo>
                  <a:cubicBezTo>
                    <a:pt x="17971" y="11308"/>
                    <a:pt x="19242" y="11480"/>
                    <a:pt x="20505" y="11480"/>
                  </a:cubicBezTo>
                  <a:cubicBezTo>
                    <a:pt x="21485" y="11480"/>
                    <a:pt x="22460" y="11376"/>
                    <a:pt x="23396" y="11168"/>
                  </a:cubicBezTo>
                  <a:cubicBezTo>
                    <a:pt x="22551" y="10252"/>
                    <a:pt x="21539" y="9501"/>
                    <a:pt x="20443" y="8930"/>
                  </a:cubicBezTo>
                  <a:cubicBezTo>
                    <a:pt x="22610" y="7454"/>
                    <a:pt x="24539" y="5608"/>
                    <a:pt x="26051" y="3513"/>
                  </a:cubicBezTo>
                  <a:cubicBezTo>
                    <a:pt x="25508" y="3460"/>
                    <a:pt x="24961" y="3435"/>
                    <a:pt x="24414" y="3435"/>
                  </a:cubicBezTo>
                  <a:cubicBezTo>
                    <a:pt x="22336" y="3435"/>
                    <a:pt x="20251" y="3806"/>
                    <a:pt x="18300" y="4513"/>
                  </a:cubicBezTo>
                  <a:cubicBezTo>
                    <a:pt x="18955" y="3108"/>
                    <a:pt x="19384" y="1584"/>
                    <a:pt x="19538" y="60"/>
                  </a:cubicBezTo>
                  <a:lnTo>
                    <a:pt x="19538" y="60"/>
                  </a:lnTo>
                  <a:cubicBezTo>
                    <a:pt x="17895" y="822"/>
                    <a:pt x="16467" y="2001"/>
                    <a:pt x="15395" y="3453"/>
                  </a:cubicBezTo>
                  <a:cubicBezTo>
                    <a:pt x="15133" y="2251"/>
                    <a:pt x="14716" y="1072"/>
                    <a:pt x="14157" y="0"/>
                  </a:cubicBezTo>
                  <a:cubicBezTo>
                    <a:pt x="13681" y="774"/>
                    <a:pt x="13300" y="1608"/>
                    <a:pt x="13026" y="2477"/>
                  </a:cubicBezTo>
                  <a:cubicBezTo>
                    <a:pt x="12764" y="1608"/>
                    <a:pt x="12383" y="774"/>
                    <a:pt x="11907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9"/>
            <p:cNvSpPr/>
            <p:nvPr/>
          </p:nvSpPr>
          <p:spPr>
            <a:xfrm>
              <a:off x="2199075" y="4333700"/>
              <a:ext cx="651300" cy="287850"/>
            </a:xfrm>
            <a:custGeom>
              <a:rect b="b" l="l" r="r" t="t"/>
              <a:pathLst>
                <a:path extrusionOk="0" h="11514" w="26052">
                  <a:moveTo>
                    <a:pt x="11907" y="0"/>
                  </a:moveTo>
                  <a:cubicBezTo>
                    <a:pt x="11335" y="1072"/>
                    <a:pt x="10918" y="2251"/>
                    <a:pt x="10656" y="3453"/>
                  </a:cubicBezTo>
                  <a:cubicBezTo>
                    <a:pt x="9597" y="2001"/>
                    <a:pt x="8156" y="822"/>
                    <a:pt x="6525" y="60"/>
                  </a:cubicBezTo>
                  <a:lnTo>
                    <a:pt x="6525" y="60"/>
                  </a:lnTo>
                  <a:cubicBezTo>
                    <a:pt x="6680" y="1584"/>
                    <a:pt x="7108" y="3108"/>
                    <a:pt x="7763" y="4513"/>
                  </a:cubicBezTo>
                  <a:cubicBezTo>
                    <a:pt x="5803" y="3806"/>
                    <a:pt x="3723" y="3435"/>
                    <a:pt x="1642" y="3435"/>
                  </a:cubicBezTo>
                  <a:cubicBezTo>
                    <a:pt x="1094" y="3435"/>
                    <a:pt x="546" y="3461"/>
                    <a:pt x="0" y="3513"/>
                  </a:cubicBezTo>
                  <a:cubicBezTo>
                    <a:pt x="1512" y="5608"/>
                    <a:pt x="3453" y="7454"/>
                    <a:pt x="5620" y="8930"/>
                  </a:cubicBezTo>
                  <a:cubicBezTo>
                    <a:pt x="4513" y="9502"/>
                    <a:pt x="3501" y="10264"/>
                    <a:pt x="2655" y="11168"/>
                  </a:cubicBezTo>
                  <a:cubicBezTo>
                    <a:pt x="3597" y="11377"/>
                    <a:pt x="4575" y="11480"/>
                    <a:pt x="5556" y="11480"/>
                  </a:cubicBezTo>
                  <a:cubicBezTo>
                    <a:pt x="6821" y="11480"/>
                    <a:pt x="8092" y="11308"/>
                    <a:pt x="9299" y="10966"/>
                  </a:cubicBezTo>
                  <a:cubicBezTo>
                    <a:pt x="9740" y="11168"/>
                    <a:pt x="10192" y="11347"/>
                    <a:pt x="10656" y="11514"/>
                  </a:cubicBezTo>
                  <a:cubicBezTo>
                    <a:pt x="11133" y="10252"/>
                    <a:pt x="11228" y="8966"/>
                    <a:pt x="11549" y="7692"/>
                  </a:cubicBezTo>
                  <a:cubicBezTo>
                    <a:pt x="12038" y="7561"/>
                    <a:pt x="12514" y="7406"/>
                    <a:pt x="13026" y="7323"/>
                  </a:cubicBezTo>
                  <a:cubicBezTo>
                    <a:pt x="13538" y="7406"/>
                    <a:pt x="14014" y="7561"/>
                    <a:pt x="14502" y="7692"/>
                  </a:cubicBezTo>
                  <a:cubicBezTo>
                    <a:pt x="14824" y="8966"/>
                    <a:pt x="14919" y="10252"/>
                    <a:pt x="15407" y="11514"/>
                  </a:cubicBezTo>
                  <a:cubicBezTo>
                    <a:pt x="15860" y="11347"/>
                    <a:pt x="16312" y="11168"/>
                    <a:pt x="16752" y="10966"/>
                  </a:cubicBezTo>
                  <a:cubicBezTo>
                    <a:pt x="17966" y="11308"/>
                    <a:pt x="19236" y="11480"/>
                    <a:pt x="20499" y="11480"/>
                  </a:cubicBezTo>
                  <a:cubicBezTo>
                    <a:pt x="21479" y="11480"/>
                    <a:pt x="22455" y="11377"/>
                    <a:pt x="23396" y="11168"/>
                  </a:cubicBezTo>
                  <a:cubicBezTo>
                    <a:pt x="22551" y="10264"/>
                    <a:pt x="21539" y="9502"/>
                    <a:pt x="20432" y="8930"/>
                  </a:cubicBezTo>
                  <a:cubicBezTo>
                    <a:pt x="22610" y="7454"/>
                    <a:pt x="24539" y="5608"/>
                    <a:pt x="26051" y="3513"/>
                  </a:cubicBezTo>
                  <a:cubicBezTo>
                    <a:pt x="25505" y="3461"/>
                    <a:pt x="24957" y="3435"/>
                    <a:pt x="24409" y="3435"/>
                  </a:cubicBezTo>
                  <a:cubicBezTo>
                    <a:pt x="22328" y="3435"/>
                    <a:pt x="20249" y="3806"/>
                    <a:pt x="18288" y="4513"/>
                  </a:cubicBezTo>
                  <a:cubicBezTo>
                    <a:pt x="18955" y="3108"/>
                    <a:pt x="19384" y="1584"/>
                    <a:pt x="19527" y="60"/>
                  </a:cubicBezTo>
                  <a:lnTo>
                    <a:pt x="19527" y="60"/>
                  </a:lnTo>
                  <a:cubicBezTo>
                    <a:pt x="17895" y="822"/>
                    <a:pt x="16467" y="2001"/>
                    <a:pt x="15395" y="3453"/>
                  </a:cubicBezTo>
                  <a:cubicBezTo>
                    <a:pt x="15133" y="2251"/>
                    <a:pt x="14717" y="1072"/>
                    <a:pt x="14157" y="0"/>
                  </a:cubicBezTo>
                  <a:cubicBezTo>
                    <a:pt x="13669" y="774"/>
                    <a:pt x="13300" y="1608"/>
                    <a:pt x="13026" y="2477"/>
                  </a:cubicBezTo>
                  <a:cubicBezTo>
                    <a:pt x="12764" y="1608"/>
                    <a:pt x="12383" y="774"/>
                    <a:pt x="11907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9"/>
            <p:cNvSpPr/>
            <p:nvPr/>
          </p:nvSpPr>
          <p:spPr>
            <a:xfrm>
              <a:off x="5345600" y="1783075"/>
              <a:ext cx="105400" cy="1452600"/>
            </a:xfrm>
            <a:custGeom>
              <a:rect b="b" l="l" r="r" t="t"/>
              <a:pathLst>
                <a:path extrusionOk="0" h="58104" w="4216">
                  <a:moveTo>
                    <a:pt x="0" y="1"/>
                  </a:moveTo>
                  <a:lnTo>
                    <a:pt x="0" y="58103"/>
                  </a:lnTo>
                  <a:cubicBezTo>
                    <a:pt x="1405" y="57972"/>
                    <a:pt x="2810" y="57865"/>
                    <a:pt x="4215" y="57806"/>
                  </a:cubicBezTo>
                  <a:lnTo>
                    <a:pt x="4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9"/>
            <p:cNvSpPr/>
            <p:nvPr/>
          </p:nvSpPr>
          <p:spPr>
            <a:xfrm>
              <a:off x="5177425" y="1684575"/>
              <a:ext cx="481025" cy="197350"/>
            </a:xfrm>
            <a:custGeom>
              <a:rect b="b" l="l" r="r" t="t"/>
              <a:pathLst>
                <a:path extrusionOk="0" h="7894" w="19241">
                  <a:moveTo>
                    <a:pt x="0" y="0"/>
                  </a:moveTo>
                  <a:lnTo>
                    <a:pt x="0" y="7894"/>
                  </a:lnTo>
                  <a:lnTo>
                    <a:pt x="15288" y="7894"/>
                  </a:lnTo>
                  <a:cubicBezTo>
                    <a:pt x="17479" y="7894"/>
                    <a:pt x="19241" y="6132"/>
                    <a:pt x="19241" y="3953"/>
                  </a:cubicBezTo>
                  <a:cubicBezTo>
                    <a:pt x="19241" y="1762"/>
                    <a:pt x="17479" y="0"/>
                    <a:pt x="152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9"/>
            <p:cNvSpPr/>
            <p:nvPr/>
          </p:nvSpPr>
          <p:spPr>
            <a:xfrm>
              <a:off x="5177425" y="1684575"/>
              <a:ext cx="481025" cy="197350"/>
            </a:xfrm>
            <a:custGeom>
              <a:rect b="b" l="l" r="r" t="t"/>
              <a:pathLst>
                <a:path extrusionOk="0" h="7894" w="19241">
                  <a:moveTo>
                    <a:pt x="0" y="0"/>
                  </a:moveTo>
                  <a:lnTo>
                    <a:pt x="0" y="7894"/>
                  </a:lnTo>
                  <a:lnTo>
                    <a:pt x="15288" y="7894"/>
                  </a:lnTo>
                  <a:cubicBezTo>
                    <a:pt x="17479" y="7894"/>
                    <a:pt x="19241" y="6132"/>
                    <a:pt x="19241" y="3953"/>
                  </a:cubicBezTo>
                  <a:cubicBezTo>
                    <a:pt x="19241" y="1762"/>
                    <a:pt x="17479" y="0"/>
                    <a:pt x="152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9"/>
            <p:cNvSpPr/>
            <p:nvPr/>
          </p:nvSpPr>
          <p:spPr>
            <a:xfrm>
              <a:off x="5177425" y="1733975"/>
              <a:ext cx="481025" cy="147950"/>
            </a:xfrm>
            <a:custGeom>
              <a:rect b="b" l="l" r="r" t="t"/>
              <a:pathLst>
                <a:path extrusionOk="0" h="5918" w="19241">
                  <a:moveTo>
                    <a:pt x="18693" y="0"/>
                  </a:moveTo>
                  <a:cubicBezTo>
                    <a:pt x="18014" y="1167"/>
                    <a:pt x="16752" y="1977"/>
                    <a:pt x="15288" y="1977"/>
                  </a:cubicBezTo>
                  <a:lnTo>
                    <a:pt x="0" y="1977"/>
                  </a:lnTo>
                  <a:lnTo>
                    <a:pt x="0" y="5918"/>
                  </a:lnTo>
                  <a:lnTo>
                    <a:pt x="15288" y="5918"/>
                  </a:lnTo>
                  <a:cubicBezTo>
                    <a:pt x="17479" y="5918"/>
                    <a:pt x="19241" y="4156"/>
                    <a:pt x="19241" y="1977"/>
                  </a:cubicBezTo>
                  <a:cubicBezTo>
                    <a:pt x="19241" y="1251"/>
                    <a:pt x="19038" y="584"/>
                    <a:pt x="18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9"/>
            <p:cNvSpPr/>
            <p:nvPr/>
          </p:nvSpPr>
          <p:spPr>
            <a:xfrm>
              <a:off x="5127425" y="1151750"/>
              <a:ext cx="100325" cy="631650"/>
            </a:xfrm>
            <a:custGeom>
              <a:rect b="b" l="l" r="r" t="t"/>
              <a:pathLst>
                <a:path extrusionOk="0" h="25266" w="4013">
                  <a:moveTo>
                    <a:pt x="2000" y="1"/>
                  </a:moveTo>
                  <a:cubicBezTo>
                    <a:pt x="834" y="1870"/>
                    <a:pt x="0" y="6823"/>
                    <a:pt x="0" y="12633"/>
                  </a:cubicBezTo>
                  <a:cubicBezTo>
                    <a:pt x="0" y="18456"/>
                    <a:pt x="834" y="23397"/>
                    <a:pt x="2000" y="25266"/>
                  </a:cubicBezTo>
                  <a:cubicBezTo>
                    <a:pt x="3179" y="23397"/>
                    <a:pt x="4012" y="18456"/>
                    <a:pt x="4012" y="12633"/>
                  </a:cubicBezTo>
                  <a:cubicBezTo>
                    <a:pt x="4012" y="6823"/>
                    <a:pt x="3179" y="1870"/>
                    <a:pt x="20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9"/>
            <p:cNvSpPr/>
            <p:nvPr/>
          </p:nvSpPr>
          <p:spPr>
            <a:xfrm>
              <a:off x="5177425" y="1151750"/>
              <a:ext cx="50325" cy="631650"/>
            </a:xfrm>
            <a:custGeom>
              <a:rect b="b" l="l" r="r" t="t"/>
              <a:pathLst>
                <a:path extrusionOk="0" h="25266" w="2013">
                  <a:moveTo>
                    <a:pt x="0" y="1"/>
                  </a:moveTo>
                  <a:lnTo>
                    <a:pt x="0" y="25266"/>
                  </a:lnTo>
                  <a:cubicBezTo>
                    <a:pt x="1179" y="23397"/>
                    <a:pt x="2012" y="18456"/>
                    <a:pt x="2012" y="12633"/>
                  </a:cubicBezTo>
                  <a:cubicBezTo>
                    <a:pt x="2012" y="6823"/>
                    <a:pt x="1179" y="187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9"/>
            <p:cNvSpPr/>
            <p:nvPr/>
          </p:nvSpPr>
          <p:spPr>
            <a:xfrm>
              <a:off x="4630625" y="1783325"/>
              <a:ext cx="546825" cy="315675"/>
            </a:xfrm>
            <a:custGeom>
              <a:rect b="b" l="l" r="r" t="t"/>
              <a:pathLst>
                <a:path extrusionOk="0" h="12627" w="21873">
                  <a:moveTo>
                    <a:pt x="21717" y="0"/>
                  </a:moveTo>
                  <a:cubicBezTo>
                    <a:pt x="19465" y="0"/>
                    <a:pt x="14863" y="1725"/>
                    <a:pt x="9942" y="4575"/>
                  </a:cubicBezTo>
                  <a:cubicBezTo>
                    <a:pt x="4906" y="7480"/>
                    <a:pt x="1036" y="10683"/>
                    <a:pt x="1" y="12623"/>
                  </a:cubicBezTo>
                  <a:cubicBezTo>
                    <a:pt x="51" y="12625"/>
                    <a:pt x="102" y="12626"/>
                    <a:pt x="155" y="12626"/>
                  </a:cubicBezTo>
                  <a:cubicBezTo>
                    <a:pt x="2418" y="12626"/>
                    <a:pt x="7021" y="10890"/>
                    <a:pt x="11943" y="8052"/>
                  </a:cubicBezTo>
                  <a:cubicBezTo>
                    <a:pt x="16979" y="5146"/>
                    <a:pt x="20848" y="1944"/>
                    <a:pt x="21872" y="3"/>
                  </a:cubicBezTo>
                  <a:cubicBezTo>
                    <a:pt x="21822" y="1"/>
                    <a:pt x="21770" y="0"/>
                    <a:pt x="21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9"/>
            <p:cNvSpPr/>
            <p:nvPr/>
          </p:nvSpPr>
          <p:spPr>
            <a:xfrm>
              <a:off x="4630625" y="1783325"/>
              <a:ext cx="546825" cy="315600"/>
            </a:xfrm>
            <a:custGeom>
              <a:rect b="b" l="l" r="r" t="t"/>
              <a:pathLst>
                <a:path extrusionOk="0" h="12624" w="21873">
                  <a:moveTo>
                    <a:pt x="21717" y="0"/>
                  </a:moveTo>
                  <a:cubicBezTo>
                    <a:pt x="19465" y="0"/>
                    <a:pt x="14863" y="1725"/>
                    <a:pt x="9942" y="4575"/>
                  </a:cubicBezTo>
                  <a:cubicBezTo>
                    <a:pt x="4894" y="7480"/>
                    <a:pt x="1036" y="10683"/>
                    <a:pt x="1" y="12623"/>
                  </a:cubicBezTo>
                  <a:lnTo>
                    <a:pt x="21872" y="3"/>
                  </a:lnTo>
                  <a:cubicBezTo>
                    <a:pt x="21822" y="1"/>
                    <a:pt x="21770" y="0"/>
                    <a:pt x="21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9"/>
            <p:cNvSpPr/>
            <p:nvPr/>
          </p:nvSpPr>
          <p:spPr>
            <a:xfrm>
              <a:off x="5177425" y="1783325"/>
              <a:ext cx="546825" cy="315675"/>
            </a:xfrm>
            <a:custGeom>
              <a:rect b="b" l="l" r="r" t="t"/>
              <a:pathLst>
                <a:path extrusionOk="0" h="12627" w="21873">
                  <a:moveTo>
                    <a:pt x="156" y="0"/>
                  </a:moveTo>
                  <a:cubicBezTo>
                    <a:pt x="103" y="0"/>
                    <a:pt x="51" y="1"/>
                    <a:pt x="0" y="3"/>
                  </a:cubicBezTo>
                  <a:cubicBezTo>
                    <a:pt x="1036" y="1944"/>
                    <a:pt x="4894" y="5146"/>
                    <a:pt x="9942" y="8052"/>
                  </a:cubicBezTo>
                  <a:cubicBezTo>
                    <a:pt x="14863" y="10890"/>
                    <a:pt x="19466" y="12626"/>
                    <a:pt x="21718" y="12626"/>
                  </a:cubicBezTo>
                  <a:cubicBezTo>
                    <a:pt x="21771" y="12626"/>
                    <a:pt x="21822" y="12625"/>
                    <a:pt x="21872" y="12623"/>
                  </a:cubicBezTo>
                  <a:cubicBezTo>
                    <a:pt x="20848" y="10683"/>
                    <a:pt x="16979" y="7480"/>
                    <a:pt x="11942" y="4575"/>
                  </a:cubicBezTo>
                  <a:cubicBezTo>
                    <a:pt x="7022" y="1725"/>
                    <a:pt x="2419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9"/>
            <p:cNvSpPr/>
            <p:nvPr/>
          </p:nvSpPr>
          <p:spPr>
            <a:xfrm>
              <a:off x="5177425" y="1783375"/>
              <a:ext cx="546825" cy="315625"/>
            </a:xfrm>
            <a:custGeom>
              <a:rect b="b" l="l" r="r" t="t"/>
              <a:pathLst>
                <a:path extrusionOk="0" h="12625" w="21873">
                  <a:moveTo>
                    <a:pt x="0" y="1"/>
                  </a:moveTo>
                  <a:cubicBezTo>
                    <a:pt x="1036" y="1942"/>
                    <a:pt x="4894" y="5144"/>
                    <a:pt x="9942" y="8050"/>
                  </a:cubicBezTo>
                  <a:cubicBezTo>
                    <a:pt x="14863" y="10888"/>
                    <a:pt x="19466" y="12624"/>
                    <a:pt x="21718" y="12624"/>
                  </a:cubicBezTo>
                  <a:cubicBezTo>
                    <a:pt x="21771" y="12624"/>
                    <a:pt x="21822" y="12623"/>
                    <a:pt x="21872" y="126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9"/>
            <p:cNvSpPr/>
            <p:nvPr/>
          </p:nvSpPr>
          <p:spPr>
            <a:xfrm>
              <a:off x="5078900" y="1684575"/>
              <a:ext cx="197375" cy="197350"/>
            </a:xfrm>
            <a:custGeom>
              <a:rect b="b" l="l" r="r" t="t"/>
              <a:pathLst>
                <a:path extrusionOk="0" h="7894" w="7895">
                  <a:moveTo>
                    <a:pt x="3941" y="0"/>
                  </a:moveTo>
                  <a:cubicBezTo>
                    <a:pt x="1762" y="0"/>
                    <a:pt x="0" y="1762"/>
                    <a:pt x="0" y="3953"/>
                  </a:cubicBezTo>
                  <a:cubicBezTo>
                    <a:pt x="0" y="6132"/>
                    <a:pt x="1762" y="7894"/>
                    <a:pt x="3941" y="7894"/>
                  </a:cubicBezTo>
                  <a:cubicBezTo>
                    <a:pt x="6132" y="7894"/>
                    <a:pt x="7894" y="6132"/>
                    <a:pt x="7894" y="3953"/>
                  </a:cubicBezTo>
                  <a:cubicBezTo>
                    <a:pt x="7894" y="1762"/>
                    <a:pt x="6132" y="0"/>
                    <a:pt x="39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9"/>
            <p:cNvSpPr/>
            <p:nvPr/>
          </p:nvSpPr>
          <p:spPr>
            <a:xfrm>
              <a:off x="4982750" y="2572775"/>
              <a:ext cx="81000" cy="1117425"/>
            </a:xfrm>
            <a:custGeom>
              <a:rect b="b" l="l" r="r" t="t"/>
              <a:pathLst>
                <a:path extrusionOk="0" h="44697" w="3240">
                  <a:moveTo>
                    <a:pt x="1" y="0"/>
                  </a:moveTo>
                  <a:lnTo>
                    <a:pt x="1" y="44696"/>
                  </a:lnTo>
                  <a:cubicBezTo>
                    <a:pt x="1084" y="44589"/>
                    <a:pt x="2168" y="44506"/>
                    <a:pt x="3239" y="44458"/>
                  </a:cubicBezTo>
                  <a:lnTo>
                    <a:pt x="3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9"/>
            <p:cNvSpPr/>
            <p:nvPr/>
          </p:nvSpPr>
          <p:spPr>
            <a:xfrm>
              <a:off x="4853575" y="2496575"/>
              <a:ext cx="370000" cy="152125"/>
            </a:xfrm>
            <a:custGeom>
              <a:rect b="b" l="l" r="r" t="t"/>
              <a:pathLst>
                <a:path extrusionOk="0" h="6085" w="14800">
                  <a:moveTo>
                    <a:pt x="0" y="0"/>
                  </a:moveTo>
                  <a:lnTo>
                    <a:pt x="0" y="6084"/>
                  </a:lnTo>
                  <a:lnTo>
                    <a:pt x="11764" y="6084"/>
                  </a:lnTo>
                  <a:cubicBezTo>
                    <a:pt x="13442" y="6084"/>
                    <a:pt x="14800" y="4727"/>
                    <a:pt x="14800" y="3048"/>
                  </a:cubicBezTo>
                  <a:cubicBezTo>
                    <a:pt x="14800" y="1369"/>
                    <a:pt x="13442" y="0"/>
                    <a:pt x="11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9"/>
            <p:cNvSpPr/>
            <p:nvPr/>
          </p:nvSpPr>
          <p:spPr>
            <a:xfrm>
              <a:off x="4853575" y="2496575"/>
              <a:ext cx="370000" cy="152125"/>
            </a:xfrm>
            <a:custGeom>
              <a:rect b="b" l="l" r="r" t="t"/>
              <a:pathLst>
                <a:path extrusionOk="0" h="6085" w="14800">
                  <a:moveTo>
                    <a:pt x="0" y="0"/>
                  </a:moveTo>
                  <a:lnTo>
                    <a:pt x="0" y="6084"/>
                  </a:lnTo>
                  <a:lnTo>
                    <a:pt x="11764" y="6084"/>
                  </a:lnTo>
                  <a:cubicBezTo>
                    <a:pt x="13442" y="6084"/>
                    <a:pt x="14800" y="4727"/>
                    <a:pt x="14800" y="3048"/>
                  </a:cubicBezTo>
                  <a:cubicBezTo>
                    <a:pt x="14800" y="1369"/>
                    <a:pt x="13442" y="0"/>
                    <a:pt x="11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9"/>
            <p:cNvSpPr/>
            <p:nvPr/>
          </p:nvSpPr>
          <p:spPr>
            <a:xfrm>
              <a:off x="4853575" y="2534675"/>
              <a:ext cx="370000" cy="114025"/>
            </a:xfrm>
            <a:custGeom>
              <a:rect b="b" l="l" r="r" t="t"/>
              <a:pathLst>
                <a:path extrusionOk="0" h="4561" w="14800">
                  <a:moveTo>
                    <a:pt x="14383" y="0"/>
                  </a:moveTo>
                  <a:cubicBezTo>
                    <a:pt x="13847" y="905"/>
                    <a:pt x="12883" y="1524"/>
                    <a:pt x="11764" y="1524"/>
                  </a:cubicBezTo>
                  <a:lnTo>
                    <a:pt x="0" y="1524"/>
                  </a:lnTo>
                  <a:lnTo>
                    <a:pt x="0" y="4560"/>
                  </a:lnTo>
                  <a:lnTo>
                    <a:pt x="11764" y="4560"/>
                  </a:lnTo>
                  <a:cubicBezTo>
                    <a:pt x="13442" y="4560"/>
                    <a:pt x="14800" y="3203"/>
                    <a:pt x="14800" y="1524"/>
                  </a:cubicBezTo>
                  <a:cubicBezTo>
                    <a:pt x="14800" y="965"/>
                    <a:pt x="14645" y="453"/>
                    <a:pt x="14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9"/>
            <p:cNvSpPr/>
            <p:nvPr/>
          </p:nvSpPr>
          <p:spPr>
            <a:xfrm>
              <a:off x="4814875" y="2087000"/>
              <a:ext cx="77425" cy="485800"/>
            </a:xfrm>
            <a:custGeom>
              <a:rect b="b" l="l" r="r" t="t"/>
              <a:pathLst>
                <a:path extrusionOk="0" h="19432" w="3097">
                  <a:moveTo>
                    <a:pt x="1548" y="0"/>
                  </a:moveTo>
                  <a:cubicBezTo>
                    <a:pt x="643" y="1429"/>
                    <a:pt x="1" y="5239"/>
                    <a:pt x="1" y="9716"/>
                  </a:cubicBezTo>
                  <a:cubicBezTo>
                    <a:pt x="1" y="14192"/>
                    <a:pt x="643" y="17991"/>
                    <a:pt x="1548" y="19431"/>
                  </a:cubicBezTo>
                  <a:cubicBezTo>
                    <a:pt x="2453" y="17991"/>
                    <a:pt x="3096" y="14192"/>
                    <a:pt x="3096" y="9716"/>
                  </a:cubicBezTo>
                  <a:cubicBezTo>
                    <a:pt x="3096" y="5239"/>
                    <a:pt x="2453" y="1429"/>
                    <a:pt x="1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9"/>
            <p:cNvSpPr/>
            <p:nvPr/>
          </p:nvSpPr>
          <p:spPr>
            <a:xfrm>
              <a:off x="4853575" y="2087000"/>
              <a:ext cx="38725" cy="485800"/>
            </a:xfrm>
            <a:custGeom>
              <a:rect b="b" l="l" r="r" t="t"/>
              <a:pathLst>
                <a:path extrusionOk="0" h="19432" w="1549">
                  <a:moveTo>
                    <a:pt x="0" y="0"/>
                  </a:moveTo>
                  <a:lnTo>
                    <a:pt x="0" y="19431"/>
                  </a:lnTo>
                  <a:cubicBezTo>
                    <a:pt x="905" y="17991"/>
                    <a:pt x="1548" y="14192"/>
                    <a:pt x="1548" y="9716"/>
                  </a:cubicBezTo>
                  <a:cubicBezTo>
                    <a:pt x="1548" y="5239"/>
                    <a:pt x="905" y="142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9"/>
            <p:cNvSpPr/>
            <p:nvPr/>
          </p:nvSpPr>
          <p:spPr>
            <a:xfrm>
              <a:off x="4432975" y="2572700"/>
              <a:ext cx="420625" cy="243025"/>
            </a:xfrm>
            <a:custGeom>
              <a:rect b="b" l="l" r="r" t="t"/>
              <a:pathLst>
                <a:path extrusionOk="0" h="9721" w="16825">
                  <a:moveTo>
                    <a:pt x="16692" y="0"/>
                  </a:moveTo>
                  <a:cubicBezTo>
                    <a:pt x="14950" y="0"/>
                    <a:pt x="11416" y="1334"/>
                    <a:pt x="7633" y="3516"/>
                  </a:cubicBezTo>
                  <a:cubicBezTo>
                    <a:pt x="3763" y="5754"/>
                    <a:pt x="787" y="8218"/>
                    <a:pt x="1" y="9719"/>
                  </a:cubicBezTo>
                  <a:cubicBezTo>
                    <a:pt x="37" y="9720"/>
                    <a:pt x="74" y="9721"/>
                    <a:pt x="111" y="9721"/>
                  </a:cubicBezTo>
                  <a:cubicBezTo>
                    <a:pt x="1846" y="9721"/>
                    <a:pt x="5393" y="8385"/>
                    <a:pt x="9181" y="6194"/>
                  </a:cubicBezTo>
                  <a:cubicBezTo>
                    <a:pt x="13062" y="3956"/>
                    <a:pt x="16039" y="1491"/>
                    <a:pt x="16824" y="3"/>
                  </a:cubicBezTo>
                  <a:cubicBezTo>
                    <a:pt x="16781" y="1"/>
                    <a:pt x="16737" y="0"/>
                    <a:pt x="166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9"/>
            <p:cNvSpPr/>
            <p:nvPr/>
          </p:nvSpPr>
          <p:spPr>
            <a:xfrm>
              <a:off x="4432975" y="2572700"/>
              <a:ext cx="420625" cy="242975"/>
            </a:xfrm>
            <a:custGeom>
              <a:rect b="b" l="l" r="r" t="t"/>
              <a:pathLst>
                <a:path extrusionOk="0" h="9719" w="16825">
                  <a:moveTo>
                    <a:pt x="16692" y="0"/>
                  </a:moveTo>
                  <a:cubicBezTo>
                    <a:pt x="14950" y="0"/>
                    <a:pt x="11416" y="1334"/>
                    <a:pt x="7633" y="3516"/>
                  </a:cubicBezTo>
                  <a:cubicBezTo>
                    <a:pt x="3763" y="5754"/>
                    <a:pt x="787" y="8218"/>
                    <a:pt x="1" y="9719"/>
                  </a:cubicBezTo>
                  <a:lnTo>
                    <a:pt x="16824" y="3"/>
                  </a:lnTo>
                  <a:cubicBezTo>
                    <a:pt x="16781" y="1"/>
                    <a:pt x="16737" y="0"/>
                    <a:pt x="16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9"/>
            <p:cNvSpPr/>
            <p:nvPr/>
          </p:nvSpPr>
          <p:spPr>
            <a:xfrm>
              <a:off x="4853575" y="2572700"/>
              <a:ext cx="420600" cy="243025"/>
            </a:xfrm>
            <a:custGeom>
              <a:rect b="b" l="l" r="r" t="t"/>
              <a:pathLst>
                <a:path extrusionOk="0" h="9721" w="16824">
                  <a:moveTo>
                    <a:pt x="132" y="0"/>
                  </a:moveTo>
                  <a:cubicBezTo>
                    <a:pt x="87" y="0"/>
                    <a:pt x="43" y="1"/>
                    <a:pt x="0" y="3"/>
                  </a:cubicBezTo>
                  <a:cubicBezTo>
                    <a:pt x="786" y="1491"/>
                    <a:pt x="3763" y="3956"/>
                    <a:pt x="7644" y="6194"/>
                  </a:cubicBezTo>
                  <a:cubicBezTo>
                    <a:pt x="11431" y="8385"/>
                    <a:pt x="14979" y="9721"/>
                    <a:pt x="16713" y="9721"/>
                  </a:cubicBezTo>
                  <a:cubicBezTo>
                    <a:pt x="16751" y="9721"/>
                    <a:pt x="16788" y="9720"/>
                    <a:pt x="16824" y="9719"/>
                  </a:cubicBezTo>
                  <a:cubicBezTo>
                    <a:pt x="16038" y="8218"/>
                    <a:pt x="13061" y="5754"/>
                    <a:pt x="9180" y="3516"/>
                  </a:cubicBezTo>
                  <a:cubicBezTo>
                    <a:pt x="5409" y="1334"/>
                    <a:pt x="1875" y="0"/>
                    <a:pt x="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9"/>
            <p:cNvSpPr/>
            <p:nvPr/>
          </p:nvSpPr>
          <p:spPr>
            <a:xfrm>
              <a:off x="4853575" y="2572775"/>
              <a:ext cx="420600" cy="242950"/>
            </a:xfrm>
            <a:custGeom>
              <a:rect b="b" l="l" r="r" t="t"/>
              <a:pathLst>
                <a:path extrusionOk="0" h="9718" w="16824">
                  <a:moveTo>
                    <a:pt x="0" y="0"/>
                  </a:moveTo>
                  <a:cubicBezTo>
                    <a:pt x="786" y="1488"/>
                    <a:pt x="3763" y="3953"/>
                    <a:pt x="7644" y="6191"/>
                  </a:cubicBezTo>
                  <a:cubicBezTo>
                    <a:pt x="11431" y="8382"/>
                    <a:pt x="14979" y="9718"/>
                    <a:pt x="16713" y="9718"/>
                  </a:cubicBezTo>
                  <a:cubicBezTo>
                    <a:pt x="16751" y="9718"/>
                    <a:pt x="16788" y="9717"/>
                    <a:pt x="16824" y="97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9"/>
            <p:cNvSpPr/>
            <p:nvPr/>
          </p:nvSpPr>
          <p:spPr>
            <a:xfrm>
              <a:off x="4777675" y="2496575"/>
              <a:ext cx="151825" cy="152125"/>
            </a:xfrm>
            <a:custGeom>
              <a:rect b="b" l="l" r="r" t="t"/>
              <a:pathLst>
                <a:path extrusionOk="0" h="6085" w="6073">
                  <a:moveTo>
                    <a:pt x="3036" y="0"/>
                  </a:moveTo>
                  <a:cubicBezTo>
                    <a:pt x="1358" y="0"/>
                    <a:pt x="0" y="1369"/>
                    <a:pt x="0" y="3048"/>
                  </a:cubicBezTo>
                  <a:cubicBezTo>
                    <a:pt x="0" y="4727"/>
                    <a:pt x="1358" y="6084"/>
                    <a:pt x="3036" y="6084"/>
                  </a:cubicBezTo>
                  <a:cubicBezTo>
                    <a:pt x="4715" y="6084"/>
                    <a:pt x="6072" y="4727"/>
                    <a:pt x="6072" y="3048"/>
                  </a:cubicBezTo>
                  <a:cubicBezTo>
                    <a:pt x="6072" y="1369"/>
                    <a:pt x="4715" y="0"/>
                    <a:pt x="30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9"/>
            <p:cNvSpPr/>
            <p:nvPr/>
          </p:nvSpPr>
          <p:spPr>
            <a:xfrm>
              <a:off x="2151150" y="1239275"/>
              <a:ext cx="215225" cy="646825"/>
            </a:xfrm>
            <a:custGeom>
              <a:rect b="b" l="l" r="r" t="t"/>
              <a:pathLst>
                <a:path extrusionOk="0" h="25873" w="8609">
                  <a:moveTo>
                    <a:pt x="4442" y="0"/>
                  </a:moveTo>
                  <a:cubicBezTo>
                    <a:pt x="3572" y="929"/>
                    <a:pt x="3358" y="1512"/>
                    <a:pt x="2477" y="2429"/>
                  </a:cubicBezTo>
                  <a:cubicBezTo>
                    <a:pt x="3656" y="10287"/>
                    <a:pt x="2787" y="18443"/>
                    <a:pt x="0" y="25873"/>
                  </a:cubicBezTo>
                  <a:cubicBezTo>
                    <a:pt x="2858" y="25539"/>
                    <a:pt x="5727" y="25289"/>
                    <a:pt x="8609" y="25134"/>
                  </a:cubicBezTo>
                  <a:cubicBezTo>
                    <a:pt x="6037" y="17895"/>
                    <a:pt x="5263" y="10025"/>
                    <a:pt x="6406" y="2429"/>
                  </a:cubicBezTo>
                  <a:cubicBezTo>
                    <a:pt x="5525" y="1512"/>
                    <a:pt x="5311" y="929"/>
                    <a:pt x="44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9"/>
            <p:cNvSpPr/>
            <p:nvPr/>
          </p:nvSpPr>
          <p:spPr>
            <a:xfrm>
              <a:off x="1847550" y="503500"/>
              <a:ext cx="771550" cy="891775"/>
            </a:xfrm>
            <a:custGeom>
              <a:rect b="b" l="l" r="r" t="t"/>
              <a:pathLst>
                <a:path extrusionOk="0" h="35671" w="30862">
                  <a:moveTo>
                    <a:pt x="15673" y="0"/>
                  </a:moveTo>
                  <a:cubicBezTo>
                    <a:pt x="14673" y="0"/>
                    <a:pt x="13552" y="301"/>
                    <a:pt x="12847" y="868"/>
                  </a:cubicBezTo>
                  <a:cubicBezTo>
                    <a:pt x="12678" y="846"/>
                    <a:pt x="12507" y="835"/>
                    <a:pt x="12337" y="835"/>
                  </a:cubicBezTo>
                  <a:cubicBezTo>
                    <a:pt x="10961" y="835"/>
                    <a:pt x="9585" y="1546"/>
                    <a:pt x="8823" y="2690"/>
                  </a:cubicBezTo>
                  <a:cubicBezTo>
                    <a:pt x="7953" y="3988"/>
                    <a:pt x="7894" y="5762"/>
                    <a:pt x="8656" y="7119"/>
                  </a:cubicBezTo>
                  <a:cubicBezTo>
                    <a:pt x="7013" y="7464"/>
                    <a:pt x="5298" y="7833"/>
                    <a:pt x="4251" y="9167"/>
                  </a:cubicBezTo>
                  <a:cubicBezTo>
                    <a:pt x="3203" y="10489"/>
                    <a:pt x="2977" y="12548"/>
                    <a:pt x="4084" y="13822"/>
                  </a:cubicBezTo>
                  <a:cubicBezTo>
                    <a:pt x="2250" y="14525"/>
                    <a:pt x="857" y="16084"/>
                    <a:pt x="429" y="18001"/>
                  </a:cubicBezTo>
                  <a:cubicBezTo>
                    <a:pt x="0" y="19918"/>
                    <a:pt x="595" y="22038"/>
                    <a:pt x="1965" y="23454"/>
                  </a:cubicBezTo>
                  <a:cubicBezTo>
                    <a:pt x="1944" y="23453"/>
                    <a:pt x="1924" y="23452"/>
                    <a:pt x="1903" y="23452"/>
                  </a:cubicBezTo>
                  <a:cubicBezTo>
                    <a:pt x="1004" y="23452"/>
                    <a:pt x="558" y="24987"/>
                    <a:pt x="464" y="25907"/>
                  </a:cubicBezTo>
                  <a:cubicBezTo>
                    <a:pt x="274" y="27622"/>
                    <a:pt x="1000" y="29419"/>
                    <a:pt x="2334" y="30527"/>
                  </a:cubicBezTo>
                  <a:cubicBezTo>
                    <a:pt x="3279" y="31311"/>
                    <a:pt x="4505" y="31731"/>
                    <a:pt x="5728" y="31731"/>
                  </a:cubicBezTo>
                  <a:cubicBezTo>
                    <a:pt x="6231" y="31731"/>
                    <a:pt x="6733" y="31661"/>
                    <a:pt x="7215" y="31515"/>
                  </a:cubicBezTo>
                  <a:lnTo>
                    <a:pt x="7215" y="31515"/>
                  </a:lnTo>
                  <a:cubicBezTo>
                    <a:pt x="6930" y="32158"/>
                    <a:pt x="6834" y="33337"/>
                    <a:pt x="7239" y="33920"/>
                  </a:cubicBezTo>
                  <a:cubicBezTo>
                    <a:pt x="7615" y="34479"/>
                    <a:pt x="8417" y="34983"/>
                    <a:pt x="9101" y="34983"/>
                  </a:cubicBezTo>
                  <a:cubicBezTo>
                    <a:pt x="9132" y="34983"/>
                    <a:pt x="9162" y="34982"/>
                    <a:pt x="9192" y="34980"/>
                  </a:cubicBezTo>
                  <a:cubicBezTo>
                    <a:pt x="9986" y="35449"/>
                    <a:pt x="10872" y="35671"/>
                    <a:pt x="11762" y="35671"/>
                  </a:cubicBezTo>
                  <a:cubicBezTo>
                    <a:pt x="13061" y="35671"/>
                    <a:pt x="14368" y="35199"/>
                    <a:pt x="15407" y="34337"/>
                  </a:cubicBezTo>
                  <a:cubicBezTo>
                    <a:pt x="16134" y="34787"/>
                    <a:pt x="16958" y="34996"/>
                    <a:pt x="17788" y="34996"/>
                  </a:cubicBezTo>
                  <a:cubicBezTo>
                    <a:pt x="19349" y="34996"/>
                    <a:pt x="20928" y="34254"/>
                    <a:pt x="21908" y="32979"/>
                  </a:cubicBezTo>
                  <a:cubicBezTo>
                    <a:pt x="22496" y="33218"/>
                    <a:pt x="23131" y="33336"/>
                    <a:pt x="23766" y="33336"/>
                  </a:cubicBezTo>
                  <a:cubicBezTo>
                    <a:pt x="24559" y="33336"/>
                    <a:pt x="25351" y="33152"/>
                    <a:pt x="26051" y="32789"/>
                  </a:cubicBezTo>
                  <a:cubicBezTo>
                    <a:pt x="27325" y="32134"/>
                    <a:pt x="28373" y="30610"/>
                    <a:pt x="28718" y="29217"/>
                  </a:cubicBezTo>
                  <a:cubicBezTo>
                    <a:pt x="29897" y="28538"/>
                    <a:pt x="30706" y="27241"/>
                    <a:pt x="30778" y="25883"/>
                  </a:cubicBezTo>
                  <a:cubicBezTo>
                    <a:pt x="30861" y="24514"/>
                    <a:pt x="30040" y="23014"/>
                    <a:pt x="28944" y="22204"/>
                  </a:cubicBezTo>
                  <a:cubicBezTo>
                    <a:pt x="29813" y="20942"/>
                    <a:pt x="30087" y="19275"/>
                    <a:pt x="29659" y="17799"/>
                  </a:cubicBezTo>
                  <a:cubicBezTo>
                    <a:pt x="29218" y="16323"/>
                    <a:pt x="28218" y="15120"/>
                    <a:pt x="26801" y="14525"/>
                  </a:cubicBezTo>
                  <a:cubicBezTo>
                    <a:pt x="27623" y="11727"/>
                    <a:pt x="26372" y="8357"/>
                    <a:pt x="23658" y="7274"/>
                  </a:cubicBezTo>
                  <a:cubicBezTo>
                    <a:pt x="24170" y="6000"/>
                    <a:pt x="23836" y="4428"/>
                    <a:pt x="22836" y="3488"/>
                  </a:cubicBezTo>
                  <a:cubicBezTo>
                    <a:pt x="22042" y="2732"/>
                    <a:pt x="21023" y="1960"/>
                    <a:pt x="20012" y="1960"/>
                  </a:cubicBezTo>
                  <a:cubicBezTo>
                    <a:pt x="19749" y="1960"/>
                    <a:pt x="19486" y="2012"/>
                    <a:pt x="19229" y="2130"/>
                  </a:cubicBezTo>
                  <a:cubicBezTo>
                    <a:pt x="18693" y="1094"/>
                    <a:pt x="17669" y="321"/>
                    <a:pt x="16526" y="82"/>
                  </a:cubicBezTo>
                  <a:cubicBezTo>
                    <a:pt x="16262" y="27"/>
                    <a:pt x="15973" y="0"/>
                    <a:pt x="1567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9"/>
            <p:cNvSpPr/>
            <p:nvPr/>
          </p:nvSpPr>
          <p:spPr>
            <a:xfrm>
              <a:off x="2060650" y="503575"/>
              <a:ext cx="558450" cy="869975"/>
            </a:xfrm>
            <a:custGeom>
              <a:rect b="b" l="l" r="r" t="t"/>
              <a:pathLst>
                <a:path extrusionOk="0" h="34799" w="22338">
                  <a:moveTo>
                    <a:pt x="7202" y="1"/>
                  </a:moveTo>
                  <a:cubicBezTo>
                    <a:pt x="7055" y="1"/>
                    <a:pt x="6904" y="8"/>
                    <a:pt x="6752" y="20"/>
                  </a:cubicBezTo>
                  <a:cubicBezTo>
                    <a:pt x="8002" y="984"/>
                    <a:pt x="8752" y="2627"/>
                    <a:pt x="8550" y="4211"/>
                  </a:cubicBezTo>
                  <a:cubicBezTo>
                    <a:pt x="8762" y="4109"/>
                    <a:pt x="8976" y="4063"/>
                    <a:pt x="9188" y="4063"/>
                  </a:cubicBezTo>
                  <a:cubicBezTo>
                    <a:pt x="9569" y="4063"/>
                    <a:pt x="9943" y="4212"/>
                    <a:pt x="10288" y="4449"/>
                  </a:cubicBezTo>
                  <a:cubicBezTo>
                    <a:pt x="10836" y="4818"/>
                    <a:pt x="11157" y="5485"/>
                    <a:pt x="11110" y="6152"/>
                  </a:cubicBezTo>
                  <a:cubicBezTo>
                    <a:pt x="9967" y="6187"/>
                    <a:pt x="8681" y="7152"/>
                    <a:pt x="8383" y="8259"/>
                  </a:cubicBezTo>
                  <a:cubicBezTo>
                    <a:pt x="8781" y="7871"/>
                    <a:pt x="9371" y="7691"/>
                    <a:pt x="9943" y="7691"/>
                  </a:cubicBezTo>
                  <a:cubicBezTo>
                    <a:pt x="10055" y="7691"/>
                    <a:pt x="10167" y="7698"/>
                    <a:pt x="10276" y="7711"/>
                  </a:cubicBezTo>
                  <a:cubicBezTo>
                    <a:pt x="10943" y="7795"/>
                    <a:pt x="11550" y="8200"/>
                    <a:pt x="11895" y="8771"/>
                  </a:cubicBezTo>
                  <a:cubicBezTo>
                    <a:pt x="10967" y="9092"/>
                    <a:pt x="10002" y="10200"/>
                    <a:pt x="9740" y="11152"/>
                  </a:cubicBezTo>
                  <a:cubicBezTo>
                    <a:pt x="10258" y="10826"/>
                    <a:pt x="10885" y="10669"/>
                    <a:pt x="11517" y="10669"/>
                  </a:cubicBezTo>
                  <a:cubicBezTo>
                    <a:pt x="12384" y="10669"/>
                    <a:pt x="13259" y="10964"/>
                    <a:pt x="13872" y="11521"/>
                  </a:cubicBezTo>
                  <a:cubicBezTo>
                    <a:pt x="12181" y="11736"/>
                    <a:pt x="10717" y="13664"/>
                    <a:pt x="10764" y="15367"/>
                  </a:cubicBezTo>
                  <a:cubicBezTo>
                    <a:pt x="10238" y="15040"/>
                    <a:pt x="9551" y="14912"/>
                    <a:pt x="8860" y="14912"/>
                  </a:cubicBezTo>
                  <a:cubicBezTo>
                    <a:pt x="8317" y="14912"/>
                    <a:pt x="7771" y="14991"/>
                    <a:pt x="7300" y="15117"/>
                  </a:cubicBezTo>
                  <a:cubicBezTo>
                    <a:pt x="6228" y="15403"/>
                    <a:pt x="5287" y="16153"/>
                    <a:pt x="4775" y="17141"/>
                  </a:cubicBezTo>
                  <a:cubicBezTo>
                    <a:pt x="5134" y="16800"/>
                    <a:pt x="5550" y="16684"/>
                    <a:pt x="6010" y="16684"/>
                  </a:cubicBezTo>
                  <a:cubicBezTo>
                    <a:pt x="6176" y="16684"/>
                    <a:pt x="6348" y="16699"/>
                    <a:pt x="6526" y="16724"/>
                  </a:cubicBezTo>
                  <a:cubicBezTo>
                    <a:pt x="7180" y="16820"/>
                    <a:pt x="7788" y="17236"/>
                    <a:pt x="8133" y="17820"/>
                  </a:cubicBezTo>
                  <a:cubicBezTo>
                    <a:pt x="8126" y="17820"/>
                    <a:pt x="8118" y="17820"/>
                    <a:pt x="8111" y="17820"/>
                  </a:cubicBezTo>
                  <a:cubicBezTo>
                    <a:pt x="6782" y="17820"/>
                    <a:pt x="5214" y="18875"/>
                    <a:pt x="4787" y="20130"/>
                  </a:cubicBezTo>
                  <a:cubicBezTo>
                    <a:pt x="5282" y="19865"/>
                    <a:pt x="5831" y="19739"/>
                    <a:pt x="6381" y="19739"/>
                  </a:cubicBezTo>
                  <a:cubicBezTo>
                    <a:pt x="7340" y="19739"/>
                    <a:pt x="8302" y="20120"/>
                    <a:pt x="8990" y="20808"/>
                  </a:cubicBezTo>
                  <a:cubicBezTo>
                    <a:pt x="9550" y="20106"/>
                    <a:pt x="10645" y="19927"/>
                    <a:pt x="11550" y="19880"/>
                  </a:cubicBezTo>
                  <a:cubicBezTo>
                    <a:pt x="11603" y="19877"/>
                    <a:pt x="11656" y="19875"/>
                    <a:pt x="11709" y="19875"/>
                  </a:cubicBezTo>
                  <a:cubicBezTo>
                    <a:pt x="12549" y="19875"/>
                    <a:pt x="13385" y="20227"/>
                    <a:pt x="13979" y="20832"/>
                  </a:cubicBezTo>
                  <a:cubicBezTo>
                    <a:pt x="12288" y="20963"/>
                    <a:pt x="10717" y="22308"/>
                    <a:pt x="9907" y="23785"/>
                  </a:cubicBezTo>
                  <a:cubicBezTo>
                    <a:pt x="10359" y="23574"/>
                    <a:pt x="10850" y="23477"/>
                    <a:pt x="11346" y="23477"/>
                  </a:cubicBezTo>
                  <a:cubicBezTo>
                    <a:pt x="12732" y="23477"/>
                    <a:pt x="14166" y="24232"/>
                    <a:pt x="14955" y="25380"/>
                  </a:cubicBezTo>
                  <a:cubicBezTo>
                    <a:pt x="14758" y="25330"/>
                    <a:pt x="14556" y="25307"/>
                    <a:pt x="14353" y="25307"/>
                  </a:cubicBezTo>
                  <a:cubicBezTo>
                    <a:pt x="13151" y="25307"/>
                    <a:pt x="11906" y="26127"/>
                    <a:pt x="11193" y="27095"/>
                  </a:cubicBezTo>
                  <a:cubicBezTo>
                    <a:pt x="10324" y="26178"/>
                    <a:pt x="8883" y="25571"/>
                    <a:pt x="7621" y="25523"/>
                  </a:cubicBezTo>
                  <a:cubicBezTo>
                    <a:pt x="7560" y="25521"/>
                    <a:pt x="7499" y="25520"/>
                    <a:pt x="7438" y="25520"/>
                  </a:cubicBezTo>
                  <a:cubicBezTo>
                    <a:pt x="6226" y="25520"/>
                    <a:pt x="5027" y="25968"/>
                    <a:pt x="4121" y="26773"/>
                  </a:cubicBezTo>
                  <a:cubicBezTo>
                    <a:pt x="3796" y="26272"/>
                    <a:pt x="3211" y="26089"/>
                    <a:pt x="2608" y="26089"/>
                  </a:cubicBezTo>
                  <a:cubicBezTo>
                    <a:pt x="2437" y="26089"/>
                    <a:pt x="2265" y="26104"/>
                    <a:pt x="2096" y="26130"/>
                  </a:cubicBezTo>
                  <a:cubicBezTo>
                    <a:pt x="1346" y="26249"/>
                    <a:pt x="668" y="26654"/>
                    <a:pt x="1" y="27059"/>
                  </a:cubicBezTo>
                  <a:cubicBezTo>
                    <a:pt x="172" y="27022"/>
                    <a:pt x="344" y="27004"/>
                    <a:pt x="517" y="27004"/>
                  </a:cubicBezTo>
                  <a:cubicBezTo>
                    <a:pt x="1779" y="27004"/>
                    <a:pt x="3038" y="27953"/>
                    <a:pt x="3394" y="29178"/>
                  </a:cubicBezTo>
                  <a:cubicBezTo>
                    <a:pt x="3837" y="28870"/>
                    <a:pt x="4564" y="28740"/>
                    <a:pt x="5236" y="28740"/>
                  </a:cubicBezTo>
                  <a:cubicBezTo>
                    <a:pt x="5575" y="28740"/>
                    <a:pt x="5901" y="28773"/>
                    <a:pt x="6168" y="28833"/>
                  </a:cubicBezTo>
                  <a:cubicBezTo>
                    <a:pt x="6954" y="29012"/>
                    <a:pt x="7657" y="29535"/>
                    <a:pt x="8062" y="30238"/>
                  </a:cubicBezTo>
                  <a:cubicBezTo>
                    <a:pt x="8000" y="30235"/>
                    <a:pt x="7938" y="30233"/>
                    <a:pt x="7876" y="30233"/>
                  </a:cubicBezTo>
                  <a:cubicBezTo>
                    <a:pt x="6215" y="30233"/>
                    <a:pt x="4315" y="31291"/>
                    <a:pt x="3466" y="32691"/>
                  </a:cubicBezTo>
                  <a:cubicBezTo>
                    <a:pt x="4133" y="32111"/>
                    <a:pt x="5414" y="31973"/>
                    <a:pt x="6365" y="31973"/>
                  </a:cubicBezTo>
                  <a:cubicBezTo>
                    <a:pt x="6449" y="31973"/>
                    <a:pt x="6531" y="31974"/>
                    <a:pt x="6609" y="31976"/>
                  </a:cubicBezTo>
                  <a:cubicBezTo>
                    <a:pt x="7573" y="32000"/>
                    <a:pt x="8526" y="32381"/>
                    <a:pt x="9228" y="33036"/>
                  </a:cubicBezTo>
                  <a:cubicBezTo>
                    <a:pt x="10212" y="31476"/>
                    <a:pt x="11861" y="30528"/>
                    <a:pt x="13697" y="30528"/>
                  </a:cubicBezTo>
                  <a:cubicBezTo>
                    <a:pt x="13794" y="30528"/>
                    <a:pt x="13892" y="30530"/>
                    <a:pt x="13991" y="30536"/>
                  </a:cubicBezTo>
                  <a:cubicBezTo>
                    <a:pt x="12312" y="31250"/>
                    <a:pt x="11086" y="33000"/>
                    <a:pt x="10633" y="34798"/>
                  </a:cubicBezTo>
                  <a:cubicBezTo>
                    <a:pt x="11705" y="34500"/>
                    <a:pt x="12693" y="33869"/>
                    <a:pt x="13384" y="32976"/>
                  </a:cubicBezTo>
                  <a:cubicBezTo>
                    <a:pt x="13972" y="33215"/>
                    <a:pt x="14607" y="33333"/>
                    <a:pt x="15242" y="33333"/>
                  </a:cubicBezTo>
                  <a:cubicBezTo>
                    <a:pt x="16035" y="33333"/>
                    <a:pt x="16827" y="33149"/>
                    <a:pt x="17527" y="32786"/>
                  </a:cubicBezTo>
                  <a:cubicBezTo>
                    <a:pt x="18801" y="32131"/>
                    <a:pt x="19849" y="30607"/>
                    <a:pt x="20194" y="29214"/>
                  </a:cubicBezTo>
                  <a:cubicBezTo>
                    <a:pt x="21373" y="28535"/>
                    <a:pt x="22182" y="27238"/>
                    <a:pt x="22254" y="25880"/>
                  </a:cubicBezTo>
                  <a:cubicBezTo>
                    <a:pt x="22337" y="24511"/>
                    <a:pt x="21516" y="23011"/>
                    <a:pt x="20420" y="22201"/>
                  </a:cubicBezTo>
                  <a:cubicBezTo>
                    <a:pt x="21289" y="20939"/>
                    <a:pt x="21563" y="19272"/>
                    <a:pt x="21135" y="17796"/>
                  </a:cubicBezTo>
                  <a:cubicBezTo>
                    <a:pt x="20694" y="16320"/>
                    <a:pt x="19694" y="15117"/>
                    <a:pt x="18277" y="14522"/>
                  </a:cubicBezTo>
                  <a:cubicBezTo>
                    <a:pt x="19099" y="11712"/>
                    <a:pt x="17848" y="8354"/>
                    <a:pt x="15134" y="7271"/>
                  </a:cubicBezTo>
                  <a:cubicBezTo>
                    <a:pt x="15646" y="5997"/>
                    <a:pt x="15312" y="4425"/>
                    <a:pt x="14312" y="3485"/>
                  </a:cubicBezTo>
                  <a:cubicBezTo>
                    <a:pt x="13518" y="2729"/>
                    <a:pt x="12499" y="1957"/>
                    <a:pt x="11488" y="1957"/>
                  </a:cubicBezTo>
                  <a:cubicBezTo>
                    <a:pt x="11225" y="1957"/>
                    <a:pt x="10962" y="2009"/>
                    <a:pt x="10705" y="2127"/>
                  </a:cubicBezTo>
                  <a:cubicBezTo>
                    <a:pt x="10169" y="1091"/>
                    <a:pt x="9145" y="318"/>
                    <a:pt x="8002" y="79"/>
                  </a:cubicBezTo>
                  <a:cubicBezTo>
                    <a:pt x="7752" y="25"/>
                    <a:pt x="7483" y="1"/>
                    <a:pt x="720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9"/>
            <p:cNvSpPr/>
            <p:nvPr/>
          </p:nvSpPr>
          <p:spPr>
            <a:xfrm>
              <a:off x="2796475" y="1452400"/>
              <a:ext cx="137825" cy="414050"/>
            </a:xfrm>
            <a:custGeom>
              <a:rect b="b" l="l" r="r" t="t"/>
              <a:pathLst>
                <a:path extrusionOk="0" h="16562" w="5513">
                  <a:moveTo>
                    <a:pt x="2846" y="0"/>
                  </a:moveTo>
                  <a:cubicBezTo>
                    <a:pt x="2286" y="584"/>
                    <a:pt x="2155" y="953"/>
                    <a:pt x="1596" y="1548"/>
                  </a:cubicBezTo>
                  <a:cubicBezTo>
                    <a:pt x="2346" y="6584"/>
                    <a:pt x="1786" y="11799"/>
                    <a:pt x="0" y="16562"/>
                  </a:cubicBezTo>
                  <a:cubicBezTo>
                    <a:pt x="1834" y="16347"/>
                    <a:pt x="3679" y="16193"/>
                    <a:pt x="5513" y="16097"/>
                  </a:cubicBezTo>
                  <a:cubicBezTo>
                    <a:pt x="3870" y="11454"/>
                    <a:pt x="3370" y="6418"/>
                    <a:pt x="4108" y="1548"/>
                  </a:cubicBezTo>
                  <a:cubicBezTo>
                    <a:pt x="3548" y="953"/>
                    <a:pt x="3405" y="584"/>
                    <a:pt x="28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9"/>
            <p:cNvSpPr/>
            <p:nvPr/>
          </p:nvSpPr>
          <p:spPr>
            <a:xfrm>
              <a:off x="2602100" y="980775"/>
              <a:ext cx="494125" cy="571350"/>
            </a:xfrm>
            <a:custGeom>
              <a:rect b="b" l="l" r="r" t="t"/>
              <a:pathLst>
                <a:path extrusionOk="0" h="22854" w="19765">
                  <a:moveTo>
                    <a:pt x="10039" y="0"/>
                  </a:moveTo>
                  <a:cubicBezTo>
                    <a:pt x="9395" y="0"/>
                    <a:pt x="8677" y="196"/>
                    <a:pt x="8228" y="553"/>
                  </a:cubicBezTo>
                  <a:cubicBezTo>
                    <a:pt x="8125" y="541"/>
                    <a:pt x="8022" y="535"/>
                    <a:pt x="7918" y="535"/>
                  </a:cubicBezTo>
                  <a:cubicBezTo>
                    <a:pt x="7029" y="535"/>
                    <a:pt x="6145" y="985"/>
                    <a:pt x="5644" y="1732"/>
                  </a:cubicBezTo>
                  <a:cubicBezTo>
                    <a:pt x="5096" y="2554"/>
                    <a:pt x="5049" y="3697"/>
                    <a:pt x="5549" y="4566"/>
                  </a:cubicBezTo>
                  <a:cubicBezTo>
                    <a:pt x="4489" y="4780"/>
                    <a:pt x="3394" y="5030"/>
                    <a:pt x="2715" y="5875"/>
                  </a:cubicBezTo>
                  <a:cubicBezTo>
                    <a:pt x="2048" y="6721"/>
                    <a:pt x="1905" y="8042"/>
                    <a:pt x="2620" y="8864"/>
                  </a:cubicBezTo>
                  <a:cubicBezTo>
                    <a:pt x="1441" y="9304"/>
                    <a:pt x="548" y="10305"/>
                    <a:pt x="274" y="11543"/>
                  </a:cubicBezTo>
                  <a:cubicBezTo>
                    <a:pt x="0" y="12769"/>
                    <a:pt x="381" y="14126"/>
                    <a:pt x="1263" y="15031"/>
                  </a:cubicBezTo>
                  <a:cubicBezTo>
                    <a:pt x="1249" y="15030"/>
                    <a:pt x="1235" y="15030"/>
                    <a:pt x="1221" y="15030"/>
                  </a:cubicBezTo>
                  <a:cubicBezTo>
                    <a:pt x="642" y="15030"/>
                    <a:pt x="356" y="16010"/>
                    <a:pt x="298" y="16603"/>
                  </a:cubicBezTo>
                  <a:cubicBezTo>
                    <a:pt x="179" y="17698"/>
                    <a:pt x="643" y="18853"/>
                    <a:pt x="1489" y="19556"/>
                  </a:cubicBezTo>
                  <a:cubicBezTo>
                    <a:pt x="2094" y="20060"/>
                    <a:pt x="2878" y="20327"/>
                    <a:pt x="3659" y="20327"/>
                  </a:cubicBezTo>
                  <a:cubicBezTo>
                    <a:pt x="3984" y="20327"/>
                    <a:pt x="4309" y="20281"/>
                    <a:pt x="4620" y="20187"/>
                  </a:cubicBezTo>
                  <a:lnTo>
                    <a:pt x="4620" y="20187"/>
                  </a:lnTo>
                  <a:cubicBezTo>
                    <a:pt x="4441" y="20603"/>
                    <a:pt x="4370" y="21365"/>
                    <a:pt x="4632" y="21735"/>
                  </a:cubicBezTo>
                  <a:cubicBezTo>
                    <a:pt x="4885" y="22091"/>
                    <a:pt x="5394" y="22414"/>
                    <a:pt x="5836" y="22414"/>
                  </a:cubicBezTo>
                  <a:cubicBezTo>
                    <a:pt x="5851" y="22414"/>
                    <a:pt x="5867" y="22414"/>
                    <a:pt x="5882" y="22413"/>
                  </a:cubicBezTo>
                  <a:cubicBezTo>
                    <a:pt x="6390" y="22713"/>
                    <a:pt x="6958" y="22854"/>
                    <a:pt x="7530" y="22854"/>
                  </a:cubicBezTo>
                  <a:cubicBezTo>
                    <a:pt x="8365" y="22854"/>
                    <a:pt x="9206" y="22553"/>
                    <a:pt x="9871" y="22008"/>
                  </a:cubicBezTo>
                  <a:cubicBezTo>
                    <a:pt x="10334" y="22292"/>
                    <a:pt x="10857" y="22423"/>
                    <a:pt x="11383" y="22423"/>
                  </a:cubicBezTo>
                  <a:cubicBezTo>
                    <a:pt x="12383" y="22423"/>
                    <a:pt x="13394" y="21947"/>
                    <a:pt x="14026" y="21127"/>
                  </a:cubicBezTo>
                  <a:cubicBezTo>
                    <a:pt x="14408" y="21281"/>
                    <a:pt x="14816" y="21357"/>
                    <a:pt x="15223" y="21357"/>
                  </a:cubicBezTo>
                  <a:cubicBezTo>
                    <a:pt x="15731" y="21357"/>
                    <a:pt x="16237" y="21239"/>
                    <a:pt x="16693" y="21008"/>
                  </a:cubicBezTo>
                  <a:cubicBezTo>
                    <a:pt x="17503" y="20592"/>
                    <a:pt x="18169" y="19615"/>
                    <a:pt x="18396" y="18722"/>
                  </a:cubicBezTo>
                  <a:cubicBezTo>
                    <a:pt x="19146" y="18294"/>
                    <a:pt x="19670" y="17460"/>
                    <a:pt x="19717" y="16579"/>
                  </a:cubicBezTo>
                  <a:cubicBezTo>
                    <a:pt x="19765" y="15710"/>
                    <a:pt x="19241" y="14746"/>
                    <a:pt x="18538" y="14234"/>
                  </a:cubicBezTo>
                  <a:cubicBezTo>
                    <a:pt x="19098" y="13424"/>
                    <a:pt x="19265" y="12352"/>
                    <a:pt x="18991" y="11412"/>
                  </a:cubicBezTo>
                  <a:cubicBezTo>
                    <a:pt x="18717" y="10459"/>
                    <a:pt x="18074" y="9685"/>
                    <a:pt x="17169" y="9304"/>
                  </a:cubicBezTo>
                  <a:cubicBezTo>
                    <a:pt x="17693" y="7519"/>
                    <a:pt x="16895" y="5352"/>
                    <a:pt x="15157" y="4661"/>
                  </a:cubicBezTo>
                  <a:cubicBezTo>
                    <a:pt x="15479" y="3851"/>
                    <a:pt x="15264" y="2839"/>
                    <a:pt x="14621" y="2232"/>
                  </a:cubicBezTo>
                  <a:cubicBezTo>
                    <a:pt x="14121" y="1760"/>
                    <a:pt x="13470" y="1265"/>
                    <a:pt x="12824" y="1265"/>
                  </a:cubicBezTo>
                  <a:cubicBezTo>
                    <a:pt x="12656" y="1265"/>
                    <a:pt x="12488" y="1299"/>
                    <a:pt x="12323" y="1375"/>
                  </a:cubicBezTo>
                  <a:cubicBezTo>
                    <a:pt x="11966" y="708"/>
                    <a:pt x="11311" y="220"/>
                    <a:pt x="10585" y="53"/>
                  </a:cubicBezTo>
                  <a:cubicBezTo>
                    <a:pt x="10416" y="18"/>
                    <a:pt x="10230" y="0"/>
                    <a:pt x="10039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9"/>
            <p:cNvSpPr/>
            <p:nvPr/>
          </p:nvSpPr>
          <p:spPr>
            <a:xfrm>
              <a:off x="2738725" y="980900"/>
              <a:ext cx="357500" cy="557250"/>
            </a:xfrm>
            <a:custGeom>
              <a:rect b="b" l="l" r="r" t="t"/>
              <a:pathLst>
                <a:path extrusionOk="0" h="22290" w="14300">
                  <a:moveTo>
                    <a:pt x="4595" y="1"/>
                  </a:moveTo>
                  <a:cubicBezTo>
                    <a:pt x="4505" y="1"/>
                    <a:pt x="4414" y="5"/>
                    <a:pt x="4322" y="13"/>
                  </a:cubicBezTo>
                  <a:cubicBezTo>
                    <a:pt x="5120" y="632"/>
                    <a:pt x="5596" y="1679"/>
                    <a:pt x="5465" y="2703"/>
                  </a:cubicBezTo>
                  <a:cubicBezTo>
                    <a:pt x="5601" y="2636"/>
                    <a:pt x="5738" y="2606"/>
                    <a:pt x="5873" y="2606"/>
                  </a:cubicBezTo>
                  <a:cubicBezTo>
                    <a:pt x="6120" y="2606"/>
                    <a:pt x="6362" y="2705"/>
                    <a:pt x="6585" y="2858"/>
                  </a:cubicBezTo>
                  <a:cubicBezTo>
                    <a:pt x="6930" y="3084"/>
                    <a:pt x="7144" y="3525"/>
                    <a:pt x="7108" y="3942"/>
                  </a:cubicBezTo>
                  <a:cubicBezTo>
                    <a:pt x="6370" y="3965"/>
                    <a:pt x="5549" y="4585"/>
                    <a:pt x="5358" y="5299"/>
                  </a:cubicBezTo>
                  <a:cubicBezTo>
                    <a:pt x="5618" y="5039"/>
                    <a:pt x="6004" y="4930"/>
                    <a:pt x="6368" y="4930"/>
                  </a:cubicBezTo>
                  <a:cubicBezTo>
                    <a:pt x="6437" y="4930"/>
                    <a:pt x="6506" y="4934"/>
                    <a:pt x="6573" y="4942"/>
                  </a:cubicBezTo>
                  <a:cubicBezTo>
                    <a:pt x="7001" y="5001"/>
                    <a:pt x="7394" y="5251"/>
                    <a:pt x="7609" y="5620"/>
                  </a:cubicBezTo>
                  <a:cubicBezTo>
                    <a:pt x="7013" y="5823"/>
                    <a:pt x="6406" y="6537"/>
                    <a:pt x="6239" y="7144"/>
                  </a:cubicBezTo>
                  <a:cubicBezTo>
                    <a:pt x="6566" y="6938"/>
                    <a:pt x="6965" y="6838"/>
                    <a:pt x="7370" y="6838"/>
                  </a:cubicBezTo>
                  <a:cubicBezTo>
                    <a:pt x="7922" y="6838"/>
                    <a:pt x="8484" y="7025"/>
                    <a:pt x="8882" y="7383"/>
                  </a:cubicBezTo>
                  <a:cubicBezTo>
                    <a:pt x="7799" y="7514"/>
                    <a:pt x="6858" y="8764"/>
                    <a:pt x="6882" y="9847"/>
                  </a:cubicBezTo>
                  <a:cubicBezTo>
                    <a:pt x="6549" y="9634"/>
                    <a:pt x="6110" y="9551"/>
                    <a:pt x="5668" y="9551"/>
                  </a:cubicBezTo>
                  <a:cubicBezTo>
                    <a:pt x="5321" y="9551"/>
                    <a:pt x="4971" y="9602"/>
                    <a:pt x="4668" y="9680"/>
                  </a:cubicBezTo>
                  <a:cubicBezTo>
                    <a:pt x="3977" y="9871"/>
                    <a:pt x="3382" y="10347"/>
                    <a:pt x="3048" y="10978"/>
                  </a:cubicBezTo>
                  <a:cubicBezTo>
                    <a:pt x="3285" y="10768"/>
                    <a:pt x="3553" y="10687"/>
                    <a:pt x="3844" y="10687"/>
                  </a:cubicBezTo>
                  <a:cubicBezTo>
                    <a:pt x="3949" y="10687"/>
                    <a:pt x="4057" y="10697"/>
                    <a:pt x="4168" y="10716"/>
                  </a:cubicBezTo>
                  <a:cubicBezTo>
                    <a:pt x="4596" y="10776"/>
                    <a:pt x="4989" y="11038"/>
                    <a:pt x="5203" y="11419"/>
                  </a:cubicBezTo>
                  <a:cubicBezTo>
                    <a:pt x="5196" y="11419"/>
                    <a:pt x="5189" y="11419"/>
                    <a:pt x="5181" y="11419"/>
                  </a:cubicBezTo>
                  <a:cubicBezTo>
                    <a:pt x="4329" y="11419"/>
                    <a:pt x="3332" y="12093"/>
                    <a:pt x="3060" y="12895"/>
                  </a:cubicBezTo>
                  <a:cubicBezTo>
                    <a:pt x="3379" y="12725"/>
                    <a:pt x="3732" y="12644"/>
                    <a:pt x="4086" y="12644"/>
                  </a:cubicBezTo>
                  <a:cubicBezTo>
                    <a:pt x="4699" y="12644"/>
                    <a:pt x="5313" y="12886"/>
                    <a:pt x="5751" y="13324"/>
                  </a:cubicBezTo>
                  <a:cubicBezTo>
                    <a:pt x="6108" y="12883"/>
                    <a:pt x="6811" y="12764"/>
                    <a:pt x="7394" y="12740"/>
                  </a:cubicBezTo>
                  <a:cubicBezTo>
                    <a:pt x="7434" y="12738"/>
                    <a:pt x="7473" y="12737"/>
                    <a:pt x="7512" y="12737"/>
                  </a:cubicBezTo>
                  <a:cubicBezTo>
                    <a:pt x="8045" y="12737"/>
                    <a:pt x="8576" y="12960"/>
                    <a:pt x="8942" y="13348"/>
                  </a:cubicBezTo>
                  <a:cubicBezTo>
                    <a:pt x="7870" y="13431"/>
                    <a:pt x="6858" y="14288"/>
                    <a:pt x="6335" y="15241"/>
                  </a:cubicBezTo>
                  <a:cubicBezTo>
                    <a:pt x="6626" y="15106"/>
                    <a:pt x="6942" y="15044"/>
                    <a:pt x="7260" y="15044"/>
                  </a:cubicBezTo>
                  <a:cubicBezTo>
                    <a:pt x="8149" y="15044"/>
                    <a:pt x="9065" y="15528"/>
                    <a:pt x="9573" y="16265"/>
                  </a:cubicBezTo>
                  <a:cubicBezTo>
                    <a:pt x="9444" y="16231"/>
                    <a:pt x="9312" y="16216"/>
                    <a:pt x="9180" y="16216"/>
                  </a:cubicBezTo>
                  <a:cubicBezTo>
                    <a:pt x="8412" y="16216"/>
                    <a:pt x="7625" y="16740"/>
                    <a:pt x="7168" y="17360"/>
                  </a:cubicBezTo>
                  <a:cubicBezTo>
                    <a:pt x="6608" y="16777"/>
                    <a:pt x="5692" y="16384"/>
                    <a:pt x="4870" y="16348"/>
                  </a:cubicBezTo>
                  <a:cubicBezTo>
                    <a:pt x="4839" y="16347"/>
                    <a:pt x="4808" y="16347"/>
                    <a:pt x="4776" y="16347"/>
                  </a:cubicBezTo>
                  <a:cubicBezTo>
                    <a:pt x="3997" y="16347"/>
                    <a:pt x="3215" y="16631"/>
                    <a:pt x="2632" y="17158"/>
                  </a:cubicBezTo>
                  <a:cubicBezTo>
                    <a:pt x="2427" y="16831"/>
                    <a:pt x="2046" y="16717"/>
                    <a:pt x="1662" y="16717"/>
                  </a:cubicBezTo>
                  <a:cubicBezTo>
                    <a:pt x="1556" y="16717"/>
                    <a:pt x="1449" y="16725"/>
                    <a:pt x="1346" y="16741"/>
                  </a:cubicBezTo>
                  <a:cubicBezTo>
                    <a:pt x="858" y="16824"/>
                    <a:pt x="417" y="17074"/>
                    <a:pt x="0" y="17336"/>
                  </a:cubicBezTo>
                  <a:cubicBezTo>
                    <a:pt x="111" y="17311"/>
                    <a:pt x="223" y="17300"/>
                    <a:pt x="334" y="17300"/>
                  </a:cubicBezTo>
                  <a:cubicBezTo>
                    <a:pt x="1138" y="17300"/>
                    <a:pt x="1937" y="17909"/>
                    <a:pt x="2167" y="18693"/>
                  </a:cubicBezTo>
                  <a:cubicBezTo>
                    <a:pt x="2455" y="18494"/>
                    <a:pt x="2929" y="18412"/>
                    <a:pt x="3361" y="18412"/>
                  </a:cubicBezTo>
                  <a:cubicBezTo>
                    <a:pt x="3574" y="18412"/>
                    <a:pt x="3777" y="18432"/>
                    <a:pt x="3941" y="18467"/>
                  </a:cubicBezTo>
                  <a:cubicBezTo>
                    <a:pt x="4453" y="18586"/>
                    <a:pt x="4894" y="18920"/>
                    <a:pt x="5156" y="19372"/>
                  </a:cubicBezTo>
                  <a:cubicBezTo>
                    <a:pt x="5113" y="19370"/>
                    <a:pt x="5070" y="19369"/>
                    <a:pt x="5026" y="19369"/>
                  </a:cubicBezTo>
                  <a:cubicBezTo>
                    <a:pt x="3971" y="19369"/>
                    <a:pt x="2752" y="20052"/>
                    <a:pt x="2215" y="20944"/>
                  </a:cubicBezTo>
                  <a:cubicBezTo>
                    <a:pt x="2649" y="20565"/>
                    <a:pt x="3489" y="20478"/>
                    <a:pt x="4103" y="20478"/>
                  </a:cubicBezTo>
                  <a:cubicBezTo>
                    <a:pt x="4145" y="20478"/>
                    <a:pt x="4187" y="20479"/>
                    <a:pt x="4227" y="20479"/>
                  </a:cubicBezTo>
                  <a:cubicBezTo>
                    <a:pt x="4846" y="20503"/>
                    <a:pt x="5453" y="20741"/>
                    <a:pt x="5906" y="21170"/>
                  </a:cubicBezTo>
                  <a:cubicBezTo>
                    <a:pt x="6527" y="20166"/>
                    <a:pt x="7586" y="19557"/>
                    <a:pt x="8759" y="19557"/>
                  </a:cubicBezTo>
                  <a:cubicBezTo>
                    <a:pt x="8824" y="19557"/>
                    <a:pt x="8889" y="19559"/>
                    <a:pt x="8954" y="19563"/>
                  </a:cubicBezTo>
                  <a:cubicBezTo>
                    <a:pt x="7882" y="20015"/>
                    <a:pt x="7097" y="21134"/>
                    <a:pt x="6799" y="22289"/>
                  </a:cubicBezTo>
                  <a:cubicBezTo>
                    <a:pt x="7489" y="22099"/>
                    <a:pt x="8120" y="21694"/>
                    <a:pt x="8561" y="21122"/>
                  </a:cubicBezTo>
                  <a:cubicBezTo>
                    <a:pt x="8943" y="21276"/>
                    <a:pt x="9351" y="21352"/>
                    <a:pt x="9758" y="21352"/>
                  </a:cubicBezTo>
                  <a:cubicBezTo>
                    <a:pt x="10266" y="21352"/>
                    <a:pt x="10772" y="21234"/>
                    <a:pt x="11228" y="21003"/>
                  </a:cubicBezTo>
                  <a:cubicBezTo>
                    <a:pt x="12038" y="20587"/>
                    <a:pt x="12704" y="19610"/>
                    <a:pt x="12931" y="18717"/>
                  </a:cubicBezTo>
                  <a:cubicBezTo>
                    <a:pt x="13681" y="18289"/>
                    <a:pt x="14205" y="17455"/>
                    <a:pt x="14252" y="16574"/>
                  </a:cubicBezTo>
                  <a:cubicBezTo>
                    <a:pt x="14300" y="15705"/>
                    <a:pt x="13776" y="14741"/>
                    <a:pt x="13073" y="14229"/>
                  </a:cubicBezTo>
                  <a:cubicBezTo>
                    <a:pt x="13633" y="13419"/>
                    <a:pt x="13800" y="12347"/>
                    <a:pt x="13526" y="11407"/>
                  </a:cubicBezTo>
                  <a:cubicBezTo>
                    <a:pt x="13252" y="10454"/>
                    <a:pt x="12609" y="9680"/>
                    <a:pt x="11704" y="9299"/>
                  </a:cubicBezTo>
                  <a:cubicBezTo>
                    <a:pt x="12228" y="7514"/>
                    <a:pt x="11430" y="5347"/>
                    <a:pt x="9692" y="4656"/>
                  </a:cubicBezTo>
                  <a:cubicBezTo>
                    <a:pt x="10014" y="3846"/>
                    <a:pt x="9799" y="2834"/>
                    <a:pt x="9156" y="2227"/>
                  </a:cubicBezTo>
                  <a:cubicBezTo>
                    <a:pt x="8656" y="1755"/>
                    <a:pt x="8005" y="1260"/>
                    <a:pt x="7359" y="1260"/>
                  </a:cubicBezTo>
                  <a:cubicBezTo>
                    <a:pt x="7191" y="1260"/>
                    <a:pt x="7023" y="1294"/>
                    <a:pt x="6858" y="1370"/>
                  </a:cubicBezTo>
                  <a:cubicBezTo>
                    <a:pt x="6501" y="703"/>
                    <a:pt x="5846" y="203"/>
                    <a:pt x="5120" y="48"/>
                  </a:cubicBezTo>
                  <a:cubicBezTo>
                    <a:pt x="4953" y="17"/>
                    <a:pt x="4776" y="1"/>
                    <a:pt x="4595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9"/>
            <p:cNvSpPr/>
            <p:nvPr/>
          </p:nvSpPr>
          <p:spPr>
            <a:xfrm>
              <a:off x="2895875" y="2421575"/>
              <a:ext cx="912050" cy="1238550"/>
            </a:xfrm>
            <a:custGeom>
              <a:rect b="b" l="l" r="r" t="t"/>
              <a:pathLst>
                <a:path extrusionOk="0" h="49542" w="36482">
                  <a:moveTo>
                    <a:pt x="18430" y="1"/>
                  </a:moveTo>
                  <a:cubicBezTo>
                    <a:pt x="17993" y="1"/>
                    <a:pt x="17553" y="16"/>
                    <a:pt x="17110" y="47"/>
                  </a:cubicBezTo>
                  <a:cubicBezTo>
                    <a:pt x="8264" y="678"/>
                    <a:pt x="1096" y="7810"/>
                    <a:pt x="430" y="16657"/>
                  </a:cubicBezTo>
                  <a:cubicBezTo>
                    <a:pt x="1" y="22288"/>
                    <a:pt x="2168" y="27432"/>
                    <a:pt x="5859" y="31016"/>
                  </a:cubicBezTo>
                  <a:cubicBezTo>
                    <a:pt x="8788" y="33849"/>
                    <a:pt x="10336" y="37826"/>
                    <a:pt x="10336" y="41898"/>
                  </a:cubicBezTo>
                  <a:lnTo>
                    <a:pt x="10336" y="49542"/>
                  </a:lnTo>
                  <a:lnTo>
                    <a:pt x="26528" y="49542"/>
                  </a:lnTo>
                  <a:lnTo>
                    <a:pt x="26528" y="42088"/>
                  </a:lnTo>
                  <a:cubicBezTo>
                    <a:pt x="26528" y="37921"/>
                    <a:pt x="28100" y="33849"/>
                    <a:pt x="31076" y="30932"/>
                  </a:cubicBezTo>
                  <a:cubicBezTo>
                    <a:pt x="34410" y="27658"/>
                    <a:pt x="36482" y="23098"/>
                    <a:pt x="36482" y="18050"/>
                  </a:cubicBezTo>
                  <a:cubicBezTo>
                    <a:pt x="36482" y="8080"/>
                    <a:pt x="28405" y="1"/>
                    <a:pt x="18430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9"/>
            <p:cNvSpPr/>
            <p:nvPr/>
          </p:nvSpPr>
          <p:spPr>
            <a:xfrm>
              <a:off x="3253075" y="3687500"/>
              <a:ext cx="206900" cy="175625"/>
            </a:xfrm>
            <a:custGeom>
              <a:rect b="b" l="l" r="r" t="t"/>
              <a:pathLst>
                <a:path extrusionOk="0" h="7025" w="8276">
                  <a:moveTo>
                    <a:pt x="0" y="0"/>
                  </a:moveTo>
                  <a:lnTo>
                    <a:pt x="0" y="4917"/>
                  </a:lnTo>
                  <a:cubicBezTo>
                    <a:pt x="0" y="6084"/>
                    <a:pt x="941" y="7025"/>
                    <a:pt x="2108" y="7025"/>
                  </a:cubicBezTo>
                  <a:lnTo>
                    <a:pt x="6180" y="7025"/>
                  </a:lnTo>
                  <a:cubicBezTo>
                    <a:pt x="7335" y="7025"/>
                    <a:pt x="8275" y="6084"/>
                    <a:pt x="8275" y="4917"/>
                  </a:cubicBezTo>
                  <a:lnTo>
                    <a:pt x="8275" y="0"/>
                  </a:ln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9"/>
            <p:cNvSpPr/>
            <p:nvPr/>
          </p:nvSpPr>
          <p:spPr>
            <a:xfrm>
              <a:off x="3253075" y="3687500"/>
              <a:ext cx="206900" cy="175625"/>
            </a:xfrm>
            <a:custGeom>
              <a:rect b="b" l="l" r="r" t="t"/>
              <a:pathLst>
                <a:path extrusionOk="0" h="7025" w="8276">
                  <a:moveTo>
                    <a:pt x="0" y="0"/>
                  </a:moveTo>
                  <a:lnTo>
                    <a:pt x="0" y="4917"/>
                  </a:lnTo>
                  <a:cubicBezTo>
                    <a:pt x="0" y="6084"/>
                    <a:pt x="941" y="7025"/>
                    <a:pt x="2108" y="7025"/>
                  </a:cubicBezTo>
                  <a:lnTo>
                    <a:pt x="6180" y="7025"/>
                  </a:lnTo>
                  <a:cubicBezTo>
                    <a:pt x="7335" y="7025"/>
                    <a:pt x="8275" y="6084"/>
                    <a:pt x="8275" y="4917"/>
                  </a:cubicBezTo>
                  <a:lnTo>
                    <a:pt x="8275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9"/>
            <p:cNvSpPr/>
            <p:nvPr/>
          </p:nvSpPr>
          <p:spPr>
            <a:xfrm>
              <a:off x="3153050" y="3462750"/>
              <a:ext cx="406925" cy="345600"/>
            </a:xfrm>
            <a:custGeom>
              <a:rect b="b" l="l" r="r" t="t"/>
              <a:pathLst>
                <a:path extrusionOk="0" h="13824" w="16277">
                  <a:moveTo>
                    <a:pt x="1" y="1"/>
                  </a:moveTo>
                  <a:lnTo>
                    <a:pt x="1" y="9692"/>
                  </a:lnTo>
                  <a:cubicBezTo>
                    <a:pt x="1" y="11978"/>
                    <a:pt x="1846" y="13824"/>
                    <a:pt x="4132" y="13824"/>
                  </a:cubicBezTo>
                  <a:lnTo>
                    <a:pt x="12145" y="13824"/>
                  </a:lnTo>
                  <a:cubicBezTo>
                    <a:pt x="14431" y="13824"/>
                    <a:pt x="16277" y="11978"/>
                    <a:pt x="16277" y="9692"/>
                  </a:cubicBezTo>
                  <a:lnTo>
                    <a:pt x="16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9"/>
            <p:cNvSpPr/>
            <p:nvPr/>
          </p:nvSpPr>
          <p:spPr>
            <a:xfrm>
              <a:off x="3083400" y="3505125"/>
              <a:ext cx="546225" cy="124250"/>
            </a:xfrm>
            <a:custGeom>
              <a:rect b="b" l="l" r="r" t="t"/>
              <a:pathLst>
                <a:path extrusionOk="0" h="4970" w="21849">
                  <a:moveTo>
                    <a:pt x="20523" y="1"/>
                  </a:moveTo>
                  <a:cubicBezTo>
                    <a:pt x="20473" y="1"/>
                    <a:pt x="20423" y="3"/>
                    <a:pt x="20372" y="8"/>
                  </a:cubicBezTo>
                  <a:lnTo>
                    <a:pt x="1489" y="1997"/>
                  </a:lnTo>
                  <a:cubicBezTo>
                    <a:pt x="668" y="2080"/>
                    <a:pt x="1" y="2806"/>
                    <a:pt x="1" y="3628"/>
                  </a:cubicBezTo>
                  <a:cubicBezTo>
                    <a:pt x="1" y="4398"/>
                    <a:pt x="587" y="4969"/>
                    <a:pt x="1337" y="4969"/>
                  </a:cubicBezTo>
                  <a:cubicBezTo>
                    <a:pt x="1387" y="4969"/>
                    <a:pt x="1438" y="4967"/>
                    <a:pt x="1489" y="4961"/>
                  </a:cubicBezTo>
                  <a:lnTo>
                    <a:pt x="20372" y="2973"/>
                  </a:lnTo>
                  <a:cubicBezTo>
                    <a:pt x="21182" y="2890"/>
                    <a:pt x="21849" y="2152"/>
                    <a:pt x="21849" y="1330"/>
                  </a:cubicBezTo>
                  <a:cubicBezTo>
                    <a:pt x="21849" y="571"/>
                    <a:pt x="21263" y="1"/>
                    <a:pt x="20523" y="1"/>
                  </a:cubicBez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9"/>
            <p:cNvSpPr/>
            <p:nvPr/>
          </p:nvSpPr>
          <p:spPr>
            <a:xfrm>
              <a:off x="3083400" y="3635500"/>
              <a:ext cx="546225" cy="124250"/>
            </a:xfrm>
            <a:custGeom>
              <a:rect b="b" l="l" r="r" t="t"/>
              <a:pathLst>
                <a:path extrusionOk="0" h="4970" w="21849">
                  <a:moveTo>
                    <a:pt x="20523" y="1"/>
                  </a:moveTo>
                  <a:cubicBezTo>
                    <a:pt x="20473" y="1"/>
                    <a:pt x="20423" y="3"/>
                    <a:pt x="20372" y="8"/>
                  </a:cubicBezTo>
                  <a:lnTo>
                    <a:pt x="1489" y="1997"/>
                  </a:lnTo>
                  <a:cubicBezTo>
                    <a:pt x="668" y="2080"/>
                    <a:pt x="1" y="2818"/>
                    <a:pt x="1" y="3640"/>
                  </a:cubicBezTo>
                  <a:cubicBezTo>
                    <a:pt x="1" y="4399"/>
                    <a:pt x="587" y="4969"/>
                    <a:pt x="1336" y="4969"/>
                  </a:cubicBezTo>
                  <a:cubicBezTo>
                    <a:pt x="1387" y="4969"/>
                    <a:pt x="1438" y="4967"/>
                    <a:pt x="1489" y="4961"/>
                  </a:cubicBezTo>
                  <a:lnTo>
                    <a:pt x="20372" y="2973"/>
                  </a:lnTo>
                  <a:cubicBezTo>
                    <a:pt x="21182" y="2890"/>
                    <a:pt x="21849" y="2163"/>
                    <a:pt x="21849" y="1342"/>
                  </a:cubicBezTo>
                  <a:cubicBezTo>
                    <a:pt x="21849" y="572"/>
                    <a:pt x="21263" y="1"/>
                    <a:pt x="20523" y="1"/>
                  </a:cubicBez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9"/>
            <p:cNvSpPr/>
            <p:nvPr/>
          </p:nvSpPr>
          <p:spPr>
            <a:xfrm>
              <a:off x="3083400" y="3505125"/>
              <a:ext cx="546225" cy="124250"/>
            </a:xfrm>
            <a:custGeom>
              <a:rect b="b" l="l" r="r" t="t"/>
              <a:pathLst>
                <a:path extrusionOk="0" h="4970" w="21849">
                  <a:moveTo>
                    <a:pt x="20523" y="1"/>
                  </a:moveTo>
                  <a:cubicBezTo>
                    <a:pt x="20473" y="1"/>
                    <a:pt x="20423" y="3"/>
                    <a:pt x="20372" y="8"/>
                  </a:cubicBezTo>
                  <a:lnTo>
                    <a:pt x="1489" y="1997"/>
                  </a:lnTo>
                  <a:cubicBezTo>
                    <a:pt x="668" y="2080"/>
                    <a:pt x="1" y="2806"/>
                    <a:pt x="1" y="3628"/>
                  </a:cubicBezTo>
                  <a:cubicBezTo>
                    <a:pt x="1" y="4398"/>
                    <a:pt x="587" y="4969"/>
                    <a:pt x="1337" y="4969"/>
                  </a:cubicBezTo>
                  <a:cubicBezTo>
                    <a:pt x="1387" y="4969"/>
                    <a:pt x="1438" y="4967"/>
                    <a:pt x="1489" y="4961"/>
                  </a:cubicBezTo>
                  <a:lnTo>
                    <a:pt x="20372" y="2973"/>
                  </a:lnTo>
                  <a:cubicBezTo>
                    <a:pt x="21182" y="2890"/>
                    <a:pt x="21849" y="2152"/>
                    <a:pt x="21849" y="1330"/>
                  </a:cubicBezTo>
                  <a:cubicBezTo>
                    <a:pt x="21849" y="571"/>
                    <a:pt x="21263" y="1"/>
                    <a:pt x="2052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9"/>
            <p:cNvSpPr/>
            <p:nvPr/>
          </p:nvSpPr>
          <p:spPr>
            <a:xfrm>
              <a:off x="3083400" y="3635500"/>
              <a:ext cx="546225" cy="124250"/>
            </a:xfrm>
            <a:custGeom>
              <a:rect b="b" l="l" r="r" t="t"/>
              <a:pathLst>
                <a:path extrusionOk="0" h="4970" w="21849">
                  <a:moveTo>
                    <a:pt x="20523" y="1"/>
                  </a:moveTo>
                  <a:cubicBezTo>
                    <a:pt x="20473" y="1"/>
                    <a:pt x="20423" y="3"/>
                    <a:pt x="20372" y="8"/>
                  </a:cubicBezTo>
                  <a:lnTo>
                    <a:pt x="1489" y="1997"/>
                  </a:lnTo>
                  <a:cubicBezTo>
                    <a:pt x="668" y="2080"/>
                    <a:pt x="1" y="2818"/>
                    <a:pt x="1" y="3640"/>
                  </a:cubicBezTo>
                  <a:cubicBezTo>
                    <a:pt x="1" y="4399"/>
                    <a:pt x="587" y="4969"/>
                    <a:pt x="1336" y="4969"/>
                  </a:cubicBezTo>
                  <a:cubicBezTo>
                    <a:pt x="1387" y="4969"/>
                    <a:pt x="1438" y="4967"/>
                    <a:pt x="1489" y="4961"/>
                  </a:cubicBezTo>
                  <a:lnTo>
                    <a:pt x="20372" y="2973"/>
                  </a:lnTo>
                  <a:cubicBezTo>
                    <a:pt x="21182" y="2890"/>
                    <a:pt x="21849" y="2163"/>
                    <a:pt x="21849" y="1342"/>
                  </a:cubicBezTo>
                  <a:cubicBezTo>
                    <a:pt x="21849" y="572"/>
                    <a:pt x="21263" y="1"/>
                    <a:pt x="2052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9"/>
            <p:cNvSpPr/>
            <p:nvPr/>
          </p:nvSpPr>
          <p:spPr>
            <a:xfrm>
              <a:off x="3131025" y="3445500"/>
              <a:ext cx="450975" cy="34550"/>
            </a:xfrm>
            <a:custGeom>
              <a:rect b="b" l="l" r="r" t="t"/>
              <a:pathLst>
                <a:path extrusionOk="0" h="1382" w="18039">
                  <a:moveTo>
                    <a:pt x="691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72"/>
                    <a:pt x="310" y="1381"/>
                    <a:pt x="691" y="1381"/>
                  </a:cubicBezTo>
                  <a:lnTo>
                    <a:pt x="17348" y="1381"/>
                  </a:lnTo>
                  <a:cubicBezTo>
                    <a:pt x="17729" y="1381"/>
                    <a:pt x="18039" y="1072"/>
                    <a:pt x="18039" y="691"/>
                  </a:cubicBezTo>
                  <a:cubicBezTo>
                    <a:pt x="18039" y="310"/>
                    <a:pt x="17729" y="0"/>
                    <a:pt x="17348" y="0"/>
                  </a:cubicBez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9"/>
            <p:cNvSpPr/>
            <p:nvPr/>
          </p:nvSpPr>
          <p:spPr>
            <a:xfrm>
              <a:off x="3131025" y="3445500"/>
              <a:ext cx="450975" cy="34550"/>
            </a:xfrm>
            <a:custGeom>
              <a:rect b="b" l="l" r="r" t="t"/>
              <a:pathLst>
                <a:path extrusionOk="0" h="1382" w="18039">
                  <a:moveTo>
                    <a:pt x="691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72"/>
                    <a:pt x="310" y="1381"/>
                    <a:pt x="691" y="1381"/>
                  </a:cubicBezTo>
                  <a:lnTo>
                    <a:pt x="17348" y="1381"/>
                  </a:lnTo>
                  <a:cubicBezTo>
                    <a:pt x="17729" y="1381"/>
                    <a:pt x="18039" y="1072"/>
                    <a:pt x="18039" y="691"/>
                  </a:cubicBezTo>
                  <a:cubicBezTo>
                    <a:pt x="18039" y="310"/>
                    <a:pt x="17729" y="0"/>
                    <a:pt x="1734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9"/>
            <p:cNvSpPr/>
            <p:nvPr/>
          </p:nvSpPr>
          <p:spPr>
            <a:xfrm>
              <a:off x="2950650" y="2500725"/>
              <a:ext cx="341150" cy="469150"/>
            </a:xfrm>
            <a:custGeom>
              <a:rect b="b" l="l" r="r" t="t"/>
              <a:pathLst>
                <a:path extrusionOk="0" h="18766" w="13646">
                  <a:moveTo>
                    <a:pt x="10192" y="1"/>
                  </a:moveTo>
                  <a:cubicBezTo>
                    <a:pt x="6787" y="1620"/>
                    <a:pt x="3954" y="4394"/>
                    <a:pt x="2251" y="7764"/>
                  </a:cubicBezTo>
                  <a:cubicBezTo>
                    <a:pt x="548" y="11133"/>
                    <a:pt x="1" y="15062"/>
                    <a:pt x="703" y="18765"/>
                  </a:cubicBezTo>
                  <a:cubicBezTo>
                    <a:pt x="1001" y="15241"/>
                    <a:pt x="2572" y="11609"/>
                    <a:pt x="4847" y="8883"/>
                  </a:cubicBezTo>
                  <a:cubicBezTo>
                    <a:pt x="7109" y="6168"/>
                    <a:pt x="10228" y="4156"/>
                    <a:pt x="13645" y="3239"/>
                  </a:cubicBezTo>
                  <a:cubicBezTo>
                    <a:pt x="12419" y="2132"/>
                    <a:pt x="11419" y="1108"/>
                    <a:pt x="10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9"/>
            <p:cNvSpPr/>
            <p:nvPr/>
          </p:nvSpPr>
          <p:spPr>
            <a:xfrm>
              <a:off x="1890100" y="1775950"/>
              <a:ext cx="1213875" cy="617650"/>
            </a:xfrm>
            <a:custGeom>
              <a:rect b="b" l="l" r="r" t="t"/>
              <a:pathLst>
                <a:path extrusionOk="0" h="24706" w="48555">
                  <a:moveTo>
                    <a:pt x="41367" y="1"/>
                  </a:moveTo>
                  <a:cubicBezTo>
                    <a:pt x="27493" y="1"/>
                    <a:pt x="13626" y="1322"/>
                    <a:pt x="1" y="3941"/>
                  </a:cubicBezTo>
                  <a:lnTo>
                    <a:pt x="32624" y="24706"/>
                  </a:lnTo>
                  <a:lnTo>
                    <a:pt x="48554" y="119"/>
                  </a:lnTo>
                  <a:cubicBezTo>
                    <a:pt x="46159" y="40"/>
                    <a:pt x="43763" y="1"/>
                    <a:pt x="4136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9"/>
            <p:cNvSpPr/>
            <p:nvPr/>
          </p:nvSpPr>
          <p:spPr>
            <a:xfrm>
              <a:off x="4707125" y="3177350"/>
              <a:ext cx="1129625" cy="862850"/>
            </a:xfrm>
            <a:custGeom>
              <a:rect b="b" l="l" r="r" t="t"/>
              <a:pathLst>
                <a:path extrusionOk="0" h="34514" w="45185">
                  <a:moveTo>
                    <a:pt x="37827" y="0"/>
                  </a:moveTo>
                  <a:cubicBezTo>
                    <a:pt x="16417" y="0"/>
                    <a:pt x="4290" y="11993"/>
                    <a:pt x="0" y="16727"/>
                  </a:cubicBezTo>
                  <a:lnTo>
                    <a:pt x="6966" y="30372"/>
                  </a:lnTo>
                  <a:cubicBezTo>
                    <a:pt x="10692" y="32550"/>
                    <a:pt x="14740" y="34003"/>
                    <a:pt x="18908" y="34396"/>
                  </a:cubicBezTo>
                  <a:cubicBezTo>
                    <a:pt x="19765" y="34475"/>
                    <a:pt x="20625" y="34514"/>
                    <a:pt x="21486" y="34514"/>
                  </a:cubicBezTo>
                  <a:cubicBezTo>
                    <a:pt x="28005" y="34514"/>
                    <a:pt x="34540" y="32279"/>
                    <a:pt x="39672" y="28336"/>
                  </a:cubicBezTo>
                  <a:lnTo>
                    <a:pt x="40053" y="27681"/>
                  </a:lnTo>
                  <a:cubicBezTo>
                    <a:pt x="44827" y="19418"/>
                    <a:pt x="45185" y="9333"/>
                    <a:pt x="41017" y="761"/>
                  </a:cubicBezTo>
                  <a:lnTo>
                    <a:pt x="40684" y="70"/>
                  </a:lnTo>
                  <a:cubicBezTo>
                    <a:pt x="39714" y="23"/>
                    <a:pt x="38762" y="0"/>
                    <a:pt x="37827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9"/>
            <p:cNvSpPr/>
            <p:nvPr/>
          </p:nvSpPr>
          <p:spPr>
            <a:xfrm>
              <a:off x="3538825" y="3380900"/>
              <a:ext cx="2282150" cy="2183325"/>
            </a:xfrm>
            <a:custGeom>
              <a:rect b="b" l="l" r="r" t="t"/>
              <a:pathLst>
                <a:path extrusionOk="0" h="87333" w="91286">
                  <a:moveTo>
                    <a:pt x="87821" y="17741"/>
                  </a:moveTo>
                  <a:lnTo>
                    <a:pt x="87761" y="17843"/>
                  </a:lnTo>
                  <a:lnTo>
                    <a:pt x="87761" y="17843"/>
                  </a:lnTo>
                  <a:cubicBezTo>
                    <a:pt x="87782" y="17810"/>
                    <a:pt x="87801" y="17775"/>
                    <a:pt x="87821" y="17741"/>
                  </a:cubicBezTo>
                  <a:close/>
                  <a:moveTo>
                    <a:pt x="90155" y="1"/>
                  </a:moveTo>
                  <a:lnTo>
                    <a:pt x="90155" y="1"/>
                  </a:lnTo>
                  <a:cubicBezTo>
                    <a:pt x="87523" y="19312"/>
                    <a:pt x="72331" y="21801"/>
                    <a:pt x="68914" y="22110"/>
                  </a:cubicBezTo>
                  <a:cubicBezTo>
                    <a:pt x="67306" y="22146"/>
                    <a:pt x="65544" y="22158"/>
                    <a:pt x="63627" y="22158"/>
                  </a:cubicBezTo>
                  <a:lnTo>
                    <a:pt x="29028" y="22158"/>
                  </a:lnTo>
                  <a:lnTo>
                    <a:pt x="29028" y="6323"/>
                  </a:lnTo>
                  <a:lnTo>
                    <a:pt x="0" y="42149"/>
                  </a:lnTo>
                  <a:lnTo>
                    <a:pt x="29028" y="87333"/>
                  </a:lnTo>
                  <a:lnTo>
                    <a:pt x="29028" y="70831"/>
                  </a:lnTo>
                  <a:lnTo>
                    <a:pt x="38898" y="70831"/>
                  </a:lnTo>
                  <a:cubicBezTo>
                    <a:pt x="50209" y="70831"/>
                    <a:pt x="60651" y="64806"/>
                    <a:pt x="66306" y="55007"/>
                  </a:cubicBezTo>
                  <a:lnTo>
                    <a:pt x="83916" y="24516"/>
                  </a:lnTo>
                  <a:lnTo>
                    <a:pt x="86785" y="19539"/>
                  </a:lnTo>
                  <a:cubicBezTo>
                    <a:pt x="86785" y="19539"/>
                    <a:pt x="86785" y="19539"/>
                    <a:pt x="86785" y="19527"/>
                  </a:cubicBezTo>
                  <a:lnTo>
                    <a:pt x="87761" y="17843"/>
                  </a:lnTo>
                  <a:lnTo>
                    <a:pt x="87761" y="17843"/>
                  </a:lnTo>
                  <a:cubicBezTo>
                    <a:pt x="87670" y="17996"/>
                    <a:pt x="87571" y="18142"/>
                    <a:pt x="87464" y="18289"/>
                  </a:cubicBezTo>
                  <a:cubicBezTo>
                    <a:pt x="90381" y="12609"/>
                    <a:pt x="91286" y="6168"/>
                    <a:pt x="90155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9"/>
            <p:cNvSpPr/>
            <p:nvPr/>
          </p:nvSpPr>
          <p:spPr>
            <a:xfrm>
              <a:off x="3620375" y="4104425"/>
              <a:ext cx="1742500" cy="925225"/>
            </a:xfrm>
            <a:custGeom>
              <a:rect b="b" l="l" r="r" t="t"/>
              <a:pathLst>
                <a:path extrusionOk="0" h="37009" w="69700">
                  <a:moveTo>
                    <a:pt x="52665" y="0"/>
                  </a:moveTo>
                  <a:cubicBezTo>
                    <a:pt x="50351" y="0"/>
                    <a:pt x="48172" y="1779"/>
                    <a:pt x="46899" y="3814"/>
                  </a:cubicBezTo>
                  <a:cubicBezTo>
                    <a:pt x="45447" y="6135"/>
                    <a:pt x="44733" y="8862"/>
                    <a:pt x="43244" y="11160"/>
                  </a:cubicBezTo>
                  <a:cubicBezTo>
                    <a:pt x="41968" y="13131"/>
                    <a:pt x="39806" y="14831"/>
                    <a:pt x="37549" y="14831"/>
                  </a:cubicBezTo>
                  <a:cubicBezTo>
                    <a:pt x="37174" y="14831"/>
                    <a:pt x="36798" y="14784"/>
                    <a:pt x="36422" y="14684"/>
                  </a:cubicBezTo>
                  <a:cubicBezTo>
                    <a:pt x="32576" y="13660"/>
                    <a:pt x="31445" y="8040"/>
                    <a:pt x="27599" y="7028"/>
                  </a:cubicBezTo>
                  <a:cubicBezTo>
                    <a:pt x="27215" y="6927"/>
                    <a:pt x="26829" y="6880"/>
                    <a:pt x="26444" y="6880"/>
                  </a:cubicBezTo>
                  <a:cubicBezTo>
                    <a:pt x="24480" y="6880"/>
                    <a:pt x="22558" y="8109"/>
                    <a:pt x="21194" y="9612"/>
                  </a:cubicBezTo>
                  <a:cubicBezTo>
                    <a:pt x="19551" y="11398"/>
                    <a:pt x="18396" y="13589"/>
                    <a:pt x="16658" y="15279"/>
                  </a:cubicBezTo>
                  <a:cubicBezTo>
                    <a:pt x="15376" y="16526"/>
                    <a:pt x="13596" y="17462"/>
                    <a:pt x="11866" y="17462"/>
                  </a:cubicBezTo>
                  <a:cubicBezTo>
                    <a:pt x="11250" y="17462"/>
                    <a:pt x="10640" y="17343"/>
                    <a:pt x="10062" y="17077"/>
                  </a:cubicBezTo>
                  <a:cubicBezTo>
                    <a:pt x="8335" y="16279"/>
                    <a:pt x="7192" y="14291"/>
                    <a:pt x="5311" y="14041"/>
                  </a:cubicBezTo>
                  <a:cubicBezTo>
                    <a:pt x="5184" y="14025"/>
                    <a:pt x="5059" y="14017"/>
                    <a:pt x="4934" y="14017"/>
                  </a:cubicBezTo>
                  <a:cubicBezTo>
                    <a:pt x="3429" y="14017"/>
                    <a:pt x="2080" y="15168"/>
                    <a:pt x="1168" y="16410"/>
                  </a:cubicBezTo>
                  <a:cubicBezTo>
                    <a:pt x="727" y="17006"/>
                    <a:pt x="334" y="17637"/>
                    <a:pt x="1" y="18292"/>
                  </a:cubicBezTo>
                  <a:lnTo>
                    <a:pt x="9954" y="33794"/>
                  </a:lnTo>
                  <a:cubicBezTo>
                    <a:pt x="12776" y="33389"/>
                    <a:pt x="15479" y="32400"/>
                    <a:pt x="18229" y="31674"/>
                  </a:cubicBezTo>
                  <a:cubicBezTo>
                    <a:pt x="21771" y="30744"/>
                    <a:pt x="25428" y="30288"/>
                    <a:pt x="29086" y="30288"/>
                  </a:cubicBezTo>
                  <a:cubicBezTo>
                    <a:pt x="37320" y="30288"/>
                    <a:pt x="45562" y="32598"/>
                    <a:pt x="52519" y="37008"/>
                  </a:cubicBezTo>
                  <a:cubicBezTo>
                    <a:pt x="56794" y="34317"/>
                    <a:pt x="60437" y="30591"/>
                    <a:pt x="63044" y="26066"/>
                  </a:cubicBezTo>
                  <a:lnTo>
                    <a:pt x="69700" y="14541"/>
                  </a:lnTo>
                  <a:cubicBezTo>
                    <a:pt x="69681" y="14541"/>
                    <a:pt x="69662" y="14541"/>
                    <a:pt x="69644" y="14541"/>
                  </a:cubicBezTo>
                  <a:cubicBezTo>
                    <a:pt x="68464" y="14541"/>
                    <a:pt x="67395" y="15271"/>
                    <a:pt x="66223" y="15470"/>
                  </a:cubicBezTo>
                  <a:cubicBezTo>
                    <a:pt x="65998" y="15508"/>
                    <a:pt x="65775" y="15527"/>
                    <a:pt x="65555" y="15527"/>
                  </a:cubicBezTo>
                  <a:cubicBezTo>
                    <a:pt x="63111" y="15527"/>
                    <a:pt x="61018" y="13258"/>
                    <a:pt x="60068" y="10910"/>
                  </a:cubicBezTo>
                  <a:cubicBezTo>
                    <a:pt x="59032" y="8338"/>
                    <a:pt x="58758" y="5469"/>
                    <a:pt x="57353" y="3087"/>
                  </a:cubicBezTo>
                  <a:cubicBezTo>
                    <a:pt x="56532" y="1682"/>
                    <a:pt x="55246" y="468"/>
                    <a:pt x="53650" y="111"/>
                  </a:cubicBezTo>
                  <a:cubicBezTo>
                    <a:pt x="53321" y="36"/>
                    <a:pt x="52991" y="0"/>
                    <a:pt x="52665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9"/>
            <p:cNvSpPr/>
            <p:nvPr/>
          </p:nvSpPr>
          <p:spPr>
            <a:xfrm>
              <a:off x="4819050" y="4175050"/>
              <a:ext cx="43175" cy="593550"/>
            </a:xfrm>
            <a:custGeom>
              <a:rect b="b" l="l" r="r" t="t"/>
              <a:pathLst>
                <a:path extrusionOk="0" h="23742" w="1727">
                  <a:moveTo>
                    <a:pt x="0" y="0"/>
                  </a:moveTo>
                  <a:lnTo>
                    <a:pt x="0" y="23622"/>
                  </a:lnTo>
                  <a:cubicBezTo>
                    <a:pt x="572" y="23646"/>
                    <a:pt x="1143" y="23694"/>
                    <a:pt x="1727" y="23741"/>
                  </a:cubicBezTo>
                  <a:lnTo>
                    <a:pt x="17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9"/>
            <p:cNvSpPr/>
            <p:nvPr/>
          </p:nvSpPr>
          <p:spPr>
            <a:xfrm>
              <a:off x="4734200" y="4134575"/>
              <a:ext cx="196500" cy="80675"/>
            </a:xfrm>
            <a:custGeom>
              <a:rect b="b" l="l" r="r" t="t"/>
              <a:pathLst>
                <a:path extrusionOk="0" h="3227" w="7860">
                  <a:moveTo>
                    <a:pt x="1608" y="0"/>
                  </a:moveTo>
                  <a:cubicBezTo>
                    <a:pt x="727" y="0"/>
                    <a:pt x="1" y="726"/>
                    <a:pt x="1" y="1619"/>
                  </a:cubicBezTo>
                  <a:cubicBezTo>
                    <a:pt x="1" y="2512"/>
                    <a:pt x="727" y="3227"/>
                    <a:pt x="1608" y="3227"/>
                  </a:cubicBezTo>
                  <a:lnTo>
                    <a:pt x="7859" y="3227"/>
                  </a:lnTo>
                  <a:lnTo>
                    <a:pt x="78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9"/>
            <p:cNvSpPr/>
            <p:nvPr/>
          </p:nvSpPr>
          <p:spPr>
            <a:xfrm>
              <a:off x="4734200" y="4134575"/>
              <a:ext cx="196500" cy="80675"/>
            </a:xfrm>
            <a:custGeom>
              <a:rect b="b" l="l" r="r" t="t"/>
              <a:pathLst>
                <a:path extrusionOk="0" h="3227" w="7860">
                  <a:moveTo>
                    <a:pt x="1608" y="0"/>
                  </a:moveTo>
                  <a:cubicBezTo>
                    <a:pt x="727" y="0"/>
                    <a:pt x="1" y="726"/>
                    <a:pt x="1" y="1619"/>
                  </a:cubicBezTo>
                  <a:cubicBezTo>
                    <a:pt x="1" y="2512"/>
                    <a:pt x="727" y="3227"/>
                    <a:pt x="1608" y="3227"/>
                  </a:cubicBezTo>
                  <a:lnTo>
                    <a:pt x="7859" y="3227"/>
                  </a:lnTo>
                  <a:lnTo>
                    <a:pt x="7859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9"/>
            <p:cNvSpPr/>
            <p:nvPr/>
          </p:nvSpPr>
          <p:spPr>
            <a:xfrm>
              <a:off x="4734200" y="4154800"/>
              <a:ext cx="196500" cy="60450"/>
            </a:xfrm>
            <a:custGeom>
              <a:rect b="b" l="l" r="r" t="t"/>
              <a:pathLst>
                <a:path extrusionOk="0" h="2418" w="7860">
                  <a:moveTo>
                    <a:pt x="227" y="1"/>
                  </a:moveTo>
                  <a:cubicBezTo>
                    <a:pt x="84" y="239"/>
                    <a:pt x="1" y="513"/>
                    <a:pt x="1" y="810"/>
                  </a:cubicBezTo>
                  <a:cubicBezTo>
                    <a:pt x="1" y="1703"/>
                    <a:pt x="727" y="2418"/>
                    <a:pt x="1608" y="2418"/>
                  </a:cubicBezTo>
                  <a:lnTo>
                    <a:pt x="7859" y="2418"/>
                  </a:lnTo>
                  <a:lnTo>
                    <a:pt x="7859" y="810"/>
                  </a:lnTo>
                  <a:lnTo>
                    <a:pt x="1608" y="810"/>
                  </a:lnTo>
                  <a:cubicBezTo>
                    <a:pt x="1013" y="810"/>
                    <a:pt x="501" y="477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9"/>
            <p:cNvSpPr/>
            <p:nvPr/>
          </p:nvSpPr>
          <p:spPr>
            <a:xfrm>
              <a:off x="4910125" y="3916975"/>
              <a:ext cx="41100" cy="258100"/>
            </a:xfrm>
            <a:custGeom>
              <a:rect b="b" l="l" r="r" t="t"/>
              <a:pathLst>
                <a:path extrusionOk="0" h="10324" w="1644">
                  <a:moveTo>
                    <a:pt x="822" y="1"/>
                  </a:moveTo>
                  <a:cubicBezTo>
                    <a:pt x="346" y="763"/>
                    <a:pt x="1" y="2787"/>
                    <a:pt x="1" y="5156"/>
                  </a:cubicBezTo>
                  <a:cubicBezTo>
                    <a:pt x="1" y="7537"/>
                    <a:pt x="346" y="9561"/>
                    <a:pt x="822" y="10323"/>
                  </a:cubicBezTo>
                  <a:cubicBezTo>
                    <a:pt x="1298" y="9561"/>
                    <a:pt x="1644" y="7537"/>
                    <a:pt x="1644" y="5156"/>
                  </a:cubicBezTo>
                  <a:cubicBezTo>
                    <a:pt x="1644" y="2787"/>
                    <a:pt x="1298" y="763"/>
                    <a:pt x="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9"/>
            <p:cNvSpPr/>
            <p:nvPr/>
          </p:nvSpPr>
          <p:spPr>
            <a:xfrm>
              <a:off x="4910125" y="3916975"/>
              <a:ext cx="20575" cy="258100"/>
            </a:xfrm>
            <a:custGeom>
              <a:rect b="b" l="l" r="r" t="t"/>
              <a:pathLst>
                <a:path extrusionOk="0" h="10324" w="823">
                  <a:moveTo>
                    <a:pt x="822" y="1"/>
                  </a:moveTo>
                  <a:cubicBezTo>
                    <a:pt x="346" y="763"/>
                    <a:pt x="1" y="2787"/>
                    <a:pt x="1" y="5156"/>
                  </a:cubicBezTo>
                  <a:cubicBezTo>
                    <a:pt x="1" y="7537"/>
                    <a:pt x="346" y="9561"/>
                    <a:pt x="822" y="10323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9"/>
            <p:cNvSpPr/>
            <p:nvPr/>
          </p:nvSpPr>
          <p:spPr>
            <a:xfrm>
              <a:off x="4930675" y="4175025"/>
              <a:ext cx="223550" cy="128975"/>
            </a:xfrm>
            <a:custGeom>
              <a:rect b="b" l="l" r="r" t="t"/>
              <a:pathLst>
                <a:path extrusionOk="0" h="5159" w="8942">
                  <a:moveTo>
                    <a:pt x="67" y="0"/>
                  </a:moveTo>
                  <a:cubicBezTo>
                    <a:pt x="44" y="0"/>
                    <a:pt x="22" y="1"/>
                    <a:pt x="0" y="1"/>
                  </a:cubicBezTo>
                  <a:cubicBezTo>
                    <a:pt x="417" y="799"/>
                    <a:pt x="2000" y="2097"/>
                    <a:pt x="4060" y="3288"/>
                  </a:cubicBezTo>
                  <a:cubicBezTo>
                    <a:pt x="6071" y="4450"/>
                    <a:pt x="7956" y="5158"/>
                    <a:pt x="8876" y="5158"/>
                  </a:cubicBezTo>
                  <a:cubicBezTo>
                    <a:pt x="8898" y="5158"/>
                    <a:pt x="8920" y="5158"/>
                    <a:pt x="8942" y="5157"/>
                  </a:cubicBezTo>
                  <a:cubicBezTo>
                    <a:pt x="8525" y="4359"/>
                    <a:pt x="6941" y="3061"/>
                    <a:pt x="4882" y="1871"/>
                  </a:cubicBezTo>
                  <a:cubicBezTo>
                    <a:pt x="2871" y="709"/>
                    <a:pt x="997" y="0"/>
                    <a:pt x="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9"/>
            <p:cNvSpPr/>
            <p:nvPr/>
          </p:nvSpPr>
          <p:spPr>
            <a:xfrm>
              <a:off x="4930675" y="4175025"/>
              <a:ext cx="223550" cy="128925"/>
            </a:xfrm>
            <a:custGeom>
              <a:rect b="b" l="l" r="r" t="t"/>
              <a:pathLst>
                <a:path extrusionOk="0" h="5157" w="8942">
                  <a:moveTo>
                    <a:pt x="67" y="0"/>
                  </a:moveTo>
                  <a:cubicBezTo>
                    <a:pt x="44" y="0"/>
                    <a:pt x="22" y="1"/>
                    <a:pt x="0" y="1"/>
                  </a:cubicBezTo>
                  <a:lnTo>
                    <a:pt x="8942" y="5157"/>
                  </a:lnTo>
                  <a:cubicBezTo>
                    <a:pt x="8525" y="4359"/>
                    <a:pt x="6941" y="3061"/>
                    <a:pt x="4882" y="1871"/>
                  </a:cubicBezTo>
                  <a:cubicBezTo>
                    <a:pt x="2871" y="709"/>
                    <a:pt x="997" y="0"/>
                    <a:pt x="67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9"/>
            <p:cNvSpPr/>
            <p:nvPr/>
          </p:nvSpPr>
          <p:spPr>
            <a:xfrm>
              <a:off x="4707125" y="4175025"/>
              <a:ext cx="223575" cy="128975"/>
            </a:xfrm>
            <a:custGeom>
              <a:rect b="b" l="l" r="r" t="t"/>
              <a:pathLst>
                <a:path extrusionOk="0" h="5159" w="8943">
                  <a:moveTo>
                    <a:pt x="8876" y="0"/>
                  </a:moveTo>
                  <a:cubicBezTo>
                    <a:pt x="7957" y="0"/>
                    <a:pt x="6071" y="709"/>
                    <a:pt x="4060" y="1871"/>
                  </a:cubicBezTo>
                  <a:cubicBezTo>
                    <a:pt x="2001" y="3061"/>
                    <a:pt x="429" y="4359"/>
                    <a:pt x="0" y="5157"/>
                  </a:cubicBezTo>
                  <a:cubicBezTo>
                    <a:pt x="22" y="5158"/>
                    <a:pt x="44" y="5158"/>
                    <a:pt x="67" y="5158"/>
                  </a:cubicBezTo>
                  <a:cubicBezTo>
                    <a:pt x="997" y="5158"/>
                    <a:pt x="2871" y="4450"/>
                    <a:pt x="4882" y="3288"/>
                  </a:cubicBezTo>
                  <a:cubicBezTo>
                    <a:pt x="6942" y="2097"/>
                    <a:pt x="8525" y="799"/>
                    <a:pt x="8942" y="1"/>
                  </a:cubicBezTo>
                  <a:cubicBezTo>
                    <a:pt x="8921" y="1"/>
                    <a:pt x="8899" y="0"/>
                    <a:pt x="88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9"/>
            <p:cNvSpPr/>
            <p:nvPr/>
          </p:nvSpPr>
          <p:spPr>
            <a:xfrm>
              <a:off x="4707125" y="4175050"/>
              <a:ext cx="223575" cy="128950"/>
            </a:xfrm>
            <a:custGeom>
              <a:rect b="b" l="l" r="r" t="t"/>
              <a:pathLst>
                <a:path extrusionOk="0" h="5158" w="8943">
                  <a:moveTo>
                    <a:pt x="8942" y="0"/>
                  </a:moveTo>
                  <a:lnTo>
                    <a:pt x="0" y="5156"/>
                  </a:lnTo>
                  <a:cubicBezTo>
                    <a:pt x="22" y="5157"/>
                    <a:pt x="44" y="5157"/>
                    <a:pt x="67" y="5157"/>
                  </a:cubicBezTo>
                  <a:cubicBezTo>
                    <a:pt x="997" y="5157"/>
                    <a:pt x="2871" y="4449"/>
                    <a:pt x="4882" y="3287"/>
                  </a:cubicBezTo>
                  <a:cubicBezTo>
                    <a:pt x="6942" y="2096"/>
                    <a:pt x="8525" y="798"/>
                    <a:pt x="894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9"/>
            <p:cNvSpPr/>
            <p:nvPr/>
          </p:nvSpPr>
          <p:spPr>
            <a:xfrm>
              <a:off x="4890475" y="4134575"/>
              <a:ext cx="80700" cy="80675"/>
            </a:xfrm>
            <a:custGeom>
              <a:rect b="b" l="l" r="r" t="t"/>
              <a:pathLst>
                <a:path extrusionOk="0" h="3227" w="3228">
                  <a:moveTo>
                    <a:pt x="1608" y="0"/>
                  </a:moveTo>
                  <a:cubicBezTo>
                    <a:pt x="715" y="0"/>
                    <a:pt x="1" y="726"/>
                    <a:pt x="1" y="1619"/>
                  </a:cubicBezTo>
                  <a:cubicBezTo>
                    <a:pt x="1" y="2512"/>
                    <a:pt x="715" y="3227"/>
                    <a:pt x="1608" y="3227"/>
                  </a:cubicBezTo>
                  <a:cubicBezTo>
                    <a:pt x="2501" y="3227"/>
                    <a:pt x="3227" y="2512"/>
                    <a:pt x="3227" y="1619"/>
                  </a:cubicBezTo>
                  <a:cubicBezTo>
                    <a:pt x="3227" y="726"/>
                    <a:pt x="2501" y="0"/>
                    <a:pt x="16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9"/>
            <p:cNvSpPr/>
            <p:nvPr/>
          </p:nvSpPr>
          <p:spPr>
            <a:xfrm>
              <a:off x="5067575" y="4392625"/>
              <a:ext cx="29800" cy="408125"/>
            </a:xfrm>
            <a:custGeom>
              <a:rect b="b" l="l" r="r" t="t"/>
              <a:pathLst>
                <a:path extrusionOk="0" h="16325" w="1192">
                  <a:moveTo>
                    <a:pt x="1" y="1"/>
                  </a:moveTo>
                  <a:lnTo>
                    <a:pt x="1" y="16229"/>
                  </a:lnTo>
                  <a:cubicBezTo>
                    <a:pt x="394" y="16253"/>
                    <a:pt x="799" y="16289"/>
                    <a:pt x="1192" y="16324"/>
                  </a:cubicBezTo>
                  <a:lnTo>
                    <a:pt x="11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9"/>
            <p:cNvSpPr/>
            <p:nvPr/>
          </p:nvSpPr>
          <p:spPr>
            <a:xfrm>
              <a:off x="5009250" y="4364950"/>
              <a:ext cx="135150" cy="55400"/>
            </a:xfrm>
            <a:custGeom>
              <a:rect b="b" l="l" r="r" t="t"/>
              <a:pathLst>
                <a:path extrusionOk="0" h="2216" w="5406">
                  <a:moveTo>
                    <a:pt x="1108" y="1"/>
                  </a:moveTo>
                  <a:cubicBezTo>
                    <a:pt x="500" y="1"/>
                    <a:pt x="0" y="501"/>
                    <a:pt x="0" y="1108"/>
                  </a:cubicBezTo>
                  <a:cubicBezTo>
                    <a:pt x="0" y="1727"/>
                    <a:pt x="500" y="2215"/>
                    <a:pt x="1108" y="2215"/>
                  </a:cubicBezTo>
                  <a:lnTo>
                    <a:pt x="5406" y="2215"/>
                  </a:lnTo>
                  <a:lnTo>
                    <a:pt x="54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9"/>
            <p:cNvSpPr/>
            <p:nvPr/>
          </p:nvSpPr>
          <p:spPr>
            <a:xfrm>
              <a:off x="5009250" y="4364950"/>
              <a:ext cx="135150" cy="55400"/>
            </a:xfrm>
            <a:custGeom>
              <a:rect b="b" l="l" r="r" t="t"/>
              <a:pathLst>
                <a:path extrusionOk="0" h="2216" w="5406">
                  <a:moveTo>
                    <a:pt x="1108" y="1"/>
                  </a:moveTo>
                  <a:cubicBezTo>
                    <a:pt x="500" y="1"/>
                    <a:pt x="0" y="501"/>
                    <a:pt x="0" y="1108"/>
                  </a:cubicBezTo>
                  <a:cubicBezTo>
                    <a:pt x="0" y="1727"/>
                    <a:pt x="500" y="2215"/>
                    <a:pt x="1108" y="2215"/>
                  </a:cubicBezTo>
                  <a:lnTo>
                    <a:pt x="5406" y="2215"/>
                  </a:lnTo>
                  <a:lnTo>
                    <a:pt x="5406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9"/>
            <p:cNvSpPr/>
            <p:nvPr/>
          </p:nvSpPr>
          <p:spPr>
            <a:xfrm>
              <a:off x="5009250" y="4378950"/>
              <a:ext cx="135150" cy="41400"/>
            </a:xfrm>
            <a:custGeom>
              <a:rect b="b" l="l" r="r" t="t"/>
              <a:pathLst>
                <a:path extrusionOk="0" h="1656" w="5406">
                  <a:moveTo>
                    <a:pt x="155" y="0"/>
                  </a:moveTo>
                  <a:cubicBezTo>
                    <a:pt x="60" y="155"/>
                    <a:pt x="0" y="345"/>
                    <a:pt x="0" y="548"/>
                  </a:cubicBezTo>
                  <a:cubicBezTo>
                    <a:pt x="0" y="1167"/>
                    <a:pt x="500" y="1655"/>
                    <a:pt x="1108" y="1655"/>
                  </a:cubicBezTo>
                  <a:lnTo>
                    <a:pt x="5406" y="1655"/>
                  </a:lnTo>
                  <a:lnTo>
                    <a:pt x="5406" y="548"/>
                  </a:lnTo>
                  <a:lnTo>
                    <a:pt x="1108" y="548"/>
                  </a:lnTo>
                  <a:cubicBezTo>
                    <a:pt x="703" y="548"/>
                    <a:pt x="346" y="322"/>
                    <a:pt x="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9"/>
            <p:cNvSpPr/>
            <p:nvPr/>
          </p:nvSpPr>
          <p:spPr>
            <a:xfrm>
              <a:off x="5130400" y="4215225"/>
              <a:ext cx="28300" cy="177425"/>
            </a:xfrm>
            <a:custGeom>
              <a:rect b="b" l="l" r="r" t="t"/>
              <a:pathLst>
                <a:path extrusionOk="0" h="7097" w="1132">
                  <a:moveTo>
                    <a:pt x="560" y="1"/>
                  </a:moveTo>
                  <a:cubicBezTo>
                    <a:pt x="226" y="525"/>
                    <a:pt x="0" y="1918"/>
                    <a:pt x="0" y="3549"/>
                  </a:cubicBezTo>
                  <a:cubicBezTo>
                    <a:pt x="0" y="5192"/>
                    <a:pt x="226" y="6573"/>
                    <a:pt x="560" y="7097"/>
                  </a:cubicBezTo>
                  <a:cubicBezTo>
                    <a:pt x="893" y="6573"/>
                    <a:pt x="1131" y="5192"/>
                    <a:pt x="1131" y="3549"/>
                  </a:cubicBezTo>
                  <a:cubicBezTo>
                    <a:pt x="1131" y="1918"/>
                    <a:pt x="893" y="525"/>
                    <a:pt x="5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9"/>
            <p:cNvSpPr/>
            <p:nvPr/>
          </p:nvSpPr>
          <p:spPr>
            <a:xfrm>
              <a:off x="5130400" y="4215225"/>
              <a:ext cx="14000" cy="177425"/>
            </a:xfrm>
            <a:custGeom>
              <a:rect b="b" l="l" r="r" t="t"/>
              <a:pathLst>
                <a:path extrusionOk="0" h="7097" w="560">
                  <a:moveTo>
                    <a:pt x="560" y="1"/>
                  </a:moveTo>
                  <a:cubicBezTo>
                    <a:pt x="226" y="525"/>
                    <a:pt x="0" y="1918"/>
                    <a:pt x="0" y="3549"/>
                  </a:cubicBezTo>
                  <a:cubicBezTo>
                    <a:pt x="0" y="5192"/>
                    <a:pt x="226" y="6573"/>
                    <a:pt x="560" y="7097"/>
                  </a:cubicBezTo>
                  <a:lnTo>
                    <a:pt x="560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9"/>
            <p:cNvSpPr/>
            <p:nvPr/>
          </p:nvSpPr>
          <p:spPr>
            <a:xfrm>
              <a:off x="5144375" y="4392625"/>
              <a:ext cx="153625" cy="88750"/>
            </a:xfrm>
            <a:custGeom>
              <a:rect b="b" l="l" r="r" t="t"/>
              <a:pathLst>
                <a:path extrusionOk="0" h="3550" w="6145">
                  <a:moveTo>
                    <a:pt x="45" y="0"/>
                  </a:moveTo>
                  <a:cubicBezTo>
                    <a:pt x="30" y="0"/>
                    <a:pt x="15" y="0"/>
                    <a:pt x="1" y="1"/>
                  </a:cubicBezTo>
                  <a:cubicBezTo>
                    <a:pt x="286" y="549"/>
                    <a:pt x="1382" y="1453"/>
                    <a:pt x="2787" y="2263"/>
                  </a:cubicBezTo>
                  <a:cubicBezTo>
                    <a:pt x="4171" y="3065"/>
                    <a:pt x="5463" y="3550"/>
                    <a:pt x="6100" y="3550"/>
                  </a:cubicBezTo>
                  <a:cubicBezTo>
                    <a:pt x="6115" y="3550"/>
                    <a:pt x="6130" y="3549"/>
                    <a:pt x="6144" y="3549"/>
                  </a:cubicBezTo>
                  <a:cubicBezTo>
                    <a:pt x="5859" y="3001"/>
                    <a:pt x="4775" y="2108"/>
                    <a:pt x="3358" y="1287"/>
                  </a:cubicBezTo>
                  <a:cubicBezTo>
                    <a:pt x="1975" y="484"/>
                    <a:pt x="682" y="0"/>
                    <a:pt x="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9"/>
            <p:cNvSpPr/>
            <p:nvPr/>
          </p:nvSpPr>
          <p:spPr>
            <a:xfrm>
              <a:off x="5144375" y="4392625"/>
              <a:ext cx="153625" cy="88725"/>
            </a:xfrm>
            <a:custGeom>
              <a:rect b="b" l="l" r="r" t="t"/>
              <a:pathLst>
                <a:path extrusionOk="0" h="3549" w="6145">
                  <a:moveTo>
                    <a:pt x="45" y="0"/>
                  </a:moveTo>
                  <a:cubicBezTo>
                    <a:pt x="30" y="0"/>
                    <a:pt x="15" y="0"/>
                    <a:pt x="1" y="1"/>
                  </a:cubicBezTo>
                  <a:lnTo>
                    <a:pt x="6144" y="3549"/>
                  </a:lnTo>
                  <a:cubicBezTo>
                    <a:pt x="5859" y="3001"/>
                    <a:pt x="4775" y="2108"/>
                    <a:pt x="3358" y="1287"/>
                  </a:cubicBezTo>
                  <a:cubicBezTo>
                    <a:pt x="1975" y="484"/>
                    <a:pt x="682" y="0"/>
                    <a:pt x="4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9"/>
            <p:cNvSpPr/>
            <p:nvPr/>
          </p:nvSpPr>
          <p:spPr>
            <a:xfrm>
              <a:off x="4990800" y="4392625"/>
              <a:ext cx="153600" cy="88750"/>
            </a:xfrm>
            <a:custGeom>
              <a:rect b="b" l="l" r="r" t="t"/>
              <a:pathLst>
                <a:path extrusionOk="0" h="3550" w="6144">
                  <a:moveTo>
                    <a:pt x="6099" y="0"/>
                  </a:moveTo>
                  <a:cubicBezTo>
                    <a:pt x="5463" y="0"/>
                    <a:pt x="4170" y="484"/>
                    <a:pt x="2786" y="1287"/>
                  </a:cubicBezTo>
                  <a:cubicBezTo>
                    <a:pt x="1381" y="2108"/>
                    <a:pt x="286" y="3001"/>
                    <a:pt x="0" y="3549"/>
                  </a:cubicBezTo>
                  <a:cubicBezTo>
                    <a:pt x="15" y="3549"/>
                    <a:pt x="29" y="3550"/>
                    <a:pt x="45" y="3550"/>
                  </a:cubicBezTo>
                  <a:cubicBezTo>
                    <a:pt x="681" y="3550"/>
                    <a:pt x="1974" y="3065"/>
                    <a:pt x="3358" y="2263"/>
                  </a:cubicBezTo>
                  <a:cubicBezTo>
                    <a:pt x="4775" y="1453"/>
                    <a:pt x="5858" y="549"/>
                    <a:pt x="6144" y="1"/>
                  </a:cubicBezTo>
                  <a:cubicBezTo>
                    <a:pt x="6129" y="0"/>
                    <a:pt x="6114" y="0"/>
                    <a:pt x="60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9"/>
            <p:cNvSpPr/>
            <p:nvPr/>
          </p:nvSpPr>
          <p:spPr>
            <a:xfrm>
              <a:off x="4990800" y="4392625"/>
              <a:ext cx="153600" cy="88750"/>
            </a:xfrm>
            <a:custGeom>
              <a:rect b="b" l="l" r="r" t="t"/>
              <a:pathLst>
                <a:path extrusionOk="0" h="3550" w="6144">
                  <a:moveTo>
                    <a:pt x="6144" y="1"/>
                  </a:moveTo>
                  <a:lnTo>
                    <a:pt x="0" y="3549"/>
                  </a:lnTo>
                  <a:cubicBezTo>
                    <a:pt x="15" y="3549"/>
                    <a:pt x="29" y="3550"/>
                    <a:pt x="45" y="3550"/>
                  </a:cubicBezTo>
                  <a:cubicBezTo>
                    <a:pt x="681" y="3550"/>
                    <a:pt x="1974" y="3065"/>
                    <a:pt x="3358" y="2263"/>
                  </a:cubicBezTo>
                  <a:cubicBezTo>
                    <a:pt x="4775" y="1453"/>
                    <a:pt x="5858" y="549"/>
                    <a:pt x="614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9"/>
            <p:cNvSpPr/>
            <p:nvPr/>
          </p:nvSpPr>
          <p:spPr>
            <a:xfrm>
              <a:off x="5116700" y="4364950"/>
              <a:ext cx="55375" cy="55400"/>
            </a:xfrm>
            <a:custGeom>
              <a:rect b="b" l="l" r="r" t="t"/>
              <a:pathLst>
                <a:path extrusionOk="0" h="2216" w="2215">
                  <a:moveTo>
                    <a:pt x="1108" y="1"/>
                  </a:moveTo>
                  <a:cubicBezTo>
                    <a:pt x="501" y="1"/>
                    <a:pt x="0" y="501"/>
                    <a:pt x="0" y="1108"/>
                  </a:cubicBezTo>
                  <a:cubicBezTo>
                    <a:pt x="0" y="1727"/>
                    <a:pt x="501" y="2215"/>
                    <a:pt x="1108" y="2215"/>
                  </a:cubicBezTo>
                  <a:cubicBezTo>
                    <a:pt x="1727" y="2215"/>
                    <a:pt x="2215" y="1727"/>
                    <a:pt x="2215" y="1108"/>
                  </a:cubicBezTo>
                  <a:cubicBezTo>
                    <a:pt x="2215" y="501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9"/>
            <p:cNvSpPr/>
            <p:nvPr/>
          </p:nvSpPr>
          <p:spPr>
            <a:xfrm>
              <a:off x="4173725" y="4169100"/>
              <a:ext cx="111650" cy="172075"/>
            </a:xfrm>
            <a:custGeom>
              <a:rect b="b" l="l" r="r" t="t"/>
              <a:pathLst>
                <a:path extrusionOk="0" h="6883" w="4466">
                  <a:moveTo>
                    <a:pt x="0" y="0"/>
                  </a:moveTo>
                  <a:lnTo>
                    <a:pt x="0" y="6882"/>
                  </a:lnTo>
                  <a:lnTo>
                    <a:pt x="4465" y="6882"/>
                  </a:lnTo>
                  <a:lnTo>
                    <a:pt x="4465" y="0"/>
                  </a:lnTo>
                  <a:close/>
                </a:path>
              </a:pathLst>
            </a:custGeom>
            <a:solidFill>
              <a:srgbClr val="DB8E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9"/>
            <p:cNvSpPr/>
            <p:nvPr/>
          </p:nvSpPr>
          <p:spPr>
            <a:xfrm>
              <a:off x="4173725" y="4169100"/>
              <a:ext cx="111650" cy="172075"/>
            </a:xfrm>
            <a:custGeom>
              <a:rect b="b" l="l" r="r" t="t"/>
              <a:pathLst>
                <a:path extrusionOk="0" h="6883" w="4466">
                  <a:moveTo>
                    <a:pt x="0" y="0"/>
                  </a:moveTo>
                  <a:lnTo>
                    <a:pt x="0" y="6882"/>
                  </a:lnTo>
                  <a:lnTo>
                    <a:pt x="4465" y="6882"/>
                  </a:lnTo>
                  <a:lnTo>
                    <a:pt x="4465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9"/>
            <p:cNvSpPr/>
            <p:nvPr/>
          </p:nvSpPr>
          <p:spPr>
            <a:xfrm>
              <a:off x="4285350" y="4169100"/>
              <a:ext cx="52700" cy="172075"/>
            </a:xfrm>
            <a:custGeom>
              <a:rect b="b" l="l" r="r" t="t"/>
              <a:pathLst>
                <a:path extrusionOk="0" h="6883" w="2108">
                  <a:moveTo>
                    <a:pt x="0" y="0"/>
                  </a:moveTo>
                  <a:lnTo>
                    <a:pt x="0" y="6882"/>
                  </a:lnTo>
                  <a:lnTo>
                    <a:pt x="2108" y="6882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9"/>
            <p:cNvSpPr/>
            <p:nvPr/>
          </p:nvSpPr>
          <p:spPr>
            <a:xfrm>
              <a:off x="4521375" y="4390250"/>
              <a:ext cx="202750" cy="60450"/>
            </a:xfrm>
            <a:custGeom>
              <a:rect b="b" l="l" r="r" t="t"/>
              <a:pathLst>
                <a:path extrusionOk="0" h="2418" w="8110">
                  <a:moveTo>
                    <a:pt x="5740" y="1"/>
                  </a:moveTo>
                  <a:lnTo>
                    <a:pt x="1" y="2418"/>
                  </a:lnTo>
                  <a:lnTo>
                    <a:pt x="8109" y="2418"/>
                  </a:lnTo>
                  <a:lnTo>
                    <a:pt x="5740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9"/>
            <p:cNvSpPr/>
            <p:nvPr/>
          </p:nvSpPr>
          <p:spPr>
            <a:xfrm>
              <a:off x="4521375" y="4390250"/>
              <a:ext cx="202750" cy="60450"/>
            </a:xfrm>
            <a:custGeom>
              <a:rect b="b" l="l" r="r" t="t"/>
              <a:pathLst>
                <a:path extrusionOk="0" h="2418" w="8110">
                  <a:moveTo>
                    <a:pt x="5740" y="1"/>
                  </a:moveTo>
                  <a:lnTo>
                    <a:pt x="1" y="2418"/>
                  </a:lnTo>
                  <a:lnTo>
                    <a:pt x="8109" y="2418"/>
                  </a:lnTo>
                  <a:lnTo>
                    <a:pt x="5740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9"/>
            <p:cNvSpPr/>
            <p:nvPr/>
          </p:nvSpPr>
          <p:spPr>
            <a:xfrm>
              <a:off x="3922200" y="4342925"/>
              <a:ext cx="415850" cy="373875"/>
            </a:xfrm>
            <a:custGeom>
              <a:rect b="b" l="l" r="r" t="t"/>
              <a:pathLst>
                <a:path extrusionOk="0" h="14955" w="16634">
                  <a:moveTo>
                    <a:pt x="16634" y="1"/>
                  </a:moveTo>
                  <a:lnTo>
                    <a:pt x="1" y="2918"/>
                  </a:lnTo>
                  <a:lnTo>
                    <a:pt x="1" y="14955"/>
                  </a:lnTo>
                  <a:lnTo>
                    <a:pt x="16634" y="14955"/>
                  </a:lnTo>
                  <a:lnTo>
                    <a:pt x="16634" y="1"/>
                  </a:lnTo>
                  <a:close/>
                </a:path>
              </a:pathLst>
            </a:custGeom>
            <a:solidFill>
              <a:srgbClr val="DB8E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9"/>
            <p:cNvSpPr/>
            <p:nvPr/>
          </p:nvSpPr>
          <p:spPr>
            <a:xfrm>
              <a:off x="3922200" y="4342925"/>
              <a:ext cx="415850" cy="373875"/>
            </a:xfrm>
            <a:custGeom>
              <a:rect b="b" l="l" r="r" t="t"/>
              <a:pathLst>
                <a:path extrusionOk="0" h="14955" w="16634">
                  <a:moveTo>
                    <a:pt x="16634" y="1"/>
                  </a:moveTo>
                  <a:lnTo>
                    <a:pt x="1" y="2918"/>
                  </a:lnTo>
                  <a:lnTo>
                    <a:pt x="1" y="14955"/>
                  </a:lnTo>
                  <a:lnTo>
                    <a:pt x="16634" y="14955"/>
                  </a:lnTo>
                  <a:lnTo>
                    <a:pt x="16634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9"/>
            <p:cNvSpPr/>
            <p:nvPr/>
          </p:nvSpPr>
          <p:spPr>
            <a:xfrm>
              <a:off x="4338025" y="4250350"/>
              <a:ext cx="326850" cy="466450"/>
            </a:xfrm>
            <a:custGeom>
              <a:rect b="b" l="l" r="r" t="t"/>
              <a:pathLst>
                <a:path extrusionOk="0" h="18658" w="13074">
                  <a:moveTo>
                    <a:pt x="6537" y="1"/>
                  </a:moveTo>
                  <a:lnTo>
                    <a:pt x="1" y="5597"/>
                  </a:lnTo>
                  <a:lnTo>
                    <a:pt x="1" y="18658"/>
                  </a:lnTo>
                  <a:lnTo>
                    <a:pt x="13074" y="18658"/>
                  </a:lnTo>
                  <a:lnTo>
                    <a:pt x="13074" y="5597"/>
                  </a:lnTo>
                  <a:lnTo>
                    <a:pt x="65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9"/>
            <p:cNvSpPr/>
            <p:nvPr/>
          </p:nvSpPr>
          <p:spPr>
            <a:xfrm>
              <a:off x="3853450" y="4234875"/>
              <a:ext cx="883175" cy="215825"/>
            </a:xfrm>
            <a:custGeom>
              <a:rect b="b" l="l" r="r" t="t"/>
              <a:pathLst>
                <a:path extrusionOk="0" h="8633" w="35327">
                  <a:moveTo>
                    <a:pt x="9418" y="1"/>
                  </a:moveTo>
                  <a:lnTo>
                    <a:pt x="0" y="8049"/>
                  </a:lnTo>
                  <a:lnTo>
                    <a:pt x="500" y="8633"/>
                  </a:lnTo>
                  <a:lnTo>
                    <a:pt x="17014" y="8633"/>
                  </a:lnTo>
                  <a:lnTo>
                    <a:pt x="25920" y="1013"/>
                  </a:lnTo>
                  <a:lnTo>
                    <a:pt x="34826" y="8633"/>
                  </a:lnTo>
                  <a:lnTo>
                    <a:pt x="35326" y="8049"/>
                  </a:lnTo>
                  <a:lnTo>
                    <a:pt x="25920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9"/>
            <p:cNvSpPr/>
            <p:nvPr/>
          </p:nvSpPr>
          <p:spPr>
            <a:xfrm>
              <a:off x="4164200" y="4156300"/>
              <a:ext cx="182475" cy="25625"/>
            </a:xfrm>
            <a:custGeom>
              <a:rect b="b" l="l" r="r" t="t"/>
              <a:pathLst>
                <a:path extrusionOk="0" h="1025" w="7299">
                  <a:moveTo>
                    <a:pt x="0" y="0"/>
                  </a:moveTo>
                  <a:lnTo>
                    <a:pt x="0" y="1024"/>
                  </a:lnTo>
                  <a:lnTo>
                    <a:pt x="7299" y="1024"/>
                  </a:lnTo>
                  <a:lnTo>
                    <a:pt x="7299" y="0"/>
                  </a:lnTo>
                  <a:close/>
                </a:path>
              </a:pathLst>
            </a:custGeom>
            <a:solidFill>
              <a:srgbClr val="DB8E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9"/>
            <p:cNvSpPr/>
            <p:nvPr/>
          </p:nvSpPr>
          <p:spPr>
            <a:xfrm>
              <a:off x="4164200" y="4156300"/>
              <a:ext cx="182475" cy="25625"/>
            </a:xfrm>
            <a:custGeom>
              <a:rect b="b" l="l" r="r" t="t"/>
              <a:pathLst>
                <a:path extrusionOk="0" h="1025" w="7299">
                  <a:moveTo>
                    <a:pt x="0" y="0"/>
                  </a:moveTo>
                  <a:lnTo>
                    <a:pt x="0" y="1024"/>
                  </a:lnTo>
                  <a:lnTo>
                    <a:pt x="7299" y="1024"/>
                  </a:lnTo>
                  <a:lnTo>
                    <a:pt x="72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9"/>
            <p:cNvSpPr/>
            <p:nvPr/>
          </p:nvSpPr>
          <p:spPr>
            <a:xfrm>
              <a:off x="4408575" y="4521825"/>
              <a:ext cx="101225" cy="194975"/>
            </a:xfrm>
            <a:custGeom>
              <a:rect b="b" l="l" r="r" t="t"/>
              <a:pathLst>
                <a:path extrusionOk="0" h="7799" w="4049">
                  <a:moveTo>
                    <a:pt x="0" y="0"/>
                  </a:moveTo>
                  <a:lnTo>
                    <a:pt x="0" y="7799"/>
                  </a:lnTo>
                  <a:lnTo>
                    <a:pt x="4049" y="7799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9"/>
            <p:cNvSpPr/>
            <p:nvPr/>
          </p:nvSpPr>
          <p:spPr>
            <a:xfrm>
              <a:off x="4246650" y="759450"/>
              <a:ext cx="111950" cy="146400"/>
            </a:xfrm>
            <a:custGeom>
              <a:rect b="b" l="l" r="r" t="t"/>
              <a:pathLst>
                <a:path extrusionOk="0" h="5856" w="4478">
                  <a:moveTo>
                    <a:pt x="2025" y="0"/>
                  </a:moveTo>
                  <a:cubicBezTo>
                    <a:pt x="1846" y="215"/>
                    <a:pt x="1667" y="405"/>
                    <a:pt x="1477" y="608"/>
                  </a:cubicBezTo>
                  <a:cubicBezTo>
                    <a:pt x="381" y="1667"/>
                    <a:pt x="0" y="3310"/>
                    <a:pt x="727" y="4656"/>
                  </a:cubicBezTo>
                  <a:cubicBezTo>
                    <a:pt x="786" y="4763"/>
                    <a:pt x="846" y="4870"/>
                    <a:pt x="917" y="4977"/>
                  </a:cubicBezTo>
                  <a:cubicBezTo>
                    <a:pt x="1807" y="5412"/>
                    <a:pt x="2849" y="5856"/>
                    <a:pt x="3856" y="5856"/>
                  </a:cubicBezTo>
                  <a:cubicBezTo>
                    <a:pt x="3980" y="5856"/>
                    <a:pt x="4104" y="5849"/>
                    <a:pt x="4227" y="5835"/>
                  </a:cubicBezTo>
                  <a:cubicBezTo>
                    <a:pt x="3977" y="4346"/>
                    <a:pt x="3763" y="2727"/>
                    <a:pt x="4477" y="1417"/>
                  </a:cubicBezTo>
                  <a:cubicBezTo>
                    <a:pt x="3680" y="917"/>
                    <a:pt x="2870" y="441"/>
                    <a:pt x="2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9"/>
            <p:cNvSpPr/>
            <p:nvPr/>
          </p:nvSpPr>
          <p:spPr>
            <a:xfrm>
              <a:off x="3980550" y="683250"/>
              <a:ext cx="208675" cy="222600"/>
            </a:xfrm>
            <a:custGeom>
              <a:rect b="b" l="l" r="r" t="t"/>
              <a:pathLst>
                <a:path extrusionOk="0" h="8904" w="8347">
                  <a:moveTo>
                    <a:pt x="3810" y="0"/>
                  </a:moveTo>
                  <a:cubicBezTo>
                    <a:pt x="3310" y="1370"/>
                    <a:pt x="2513" y="2632"/>
                    <a:pt x="1477" y="3656"/>
                  </a:cubicBezTo>
                  <a:cubicBezTo>
                    <a:pt x="381" y="4715"/>
                    <a:pt x="0" y="6358"/>
                    <a:pt x="727" y="7704"/>
                  </a:cubicBezTo>
                  <a:cubicBezTo>
                    <a:pt x="786" y="7811"/>
                    <a:pt x="846" y="7918"/>
                    <a:pt x="905" y="8025"/>
                  </a:cubicBezTo>
                  <a:cubicBezTo>
                    <a:pt x="1806" y="8460"/>
                    <a:pt x="2848" y="8904"/>
                    <a:pt x="3856" y="8904"/>
                  </a:cubicBezTo>
                  <a:cubicBezTo>
                    <a:pt x="3980" y="8904"/>
                    <a:pt x="4104" y="8897"/>
                    <a:pt x="4227" y="8883"/>
                  </a:cubicBezTo>
                  <a:cubicBezTo>
                    <a:pt x="3977" y="7347"/>
                    <a:pt x="3751" y="5668"/>
                    <a:pt x="4548" y="4334"/>
                  </a:cubicBezTo>
                  <a:cubicBezTo>
                    <a:pt x="5382" y="2953"/>
                    <a:pt x="7168" y="2239"/>
                    <a:pt x="8347" y="1191"/>
                  </a:cubicBezTo>
                  <a:cubicBezTo>
                    <a:pt x="6870" y="679"/>
                    <a:pt x="5358" y="286"/>
                    <a:pt x="38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9"/>
            <p:cNvSpPr/>
            <p:nvPr/>
          </p:nvSpPr>
          <p:spPr>
            <a:xfrm>
              <a:off x="3712050" y="670150"/>
              <a:ext cx="235775" cy="235700"/>
            </a:xfrm>
            <a:custGeom>
              <a:rect b="b" l="l" r="r" t="t"/>
              <a:pathLst>
                <a:path extrusionOk="0" h="9428" w="9431">
                  <a:moveTo>
                    <a:pt x="3978" y="1"/>
                  </a:moveTo>
                  <a:cubicBezTo>
                    <a:pt x="3954" y="72"/>
                    <a:pt x="3942" y="143"/>
                    <a:pt x="3918" y="227"/>
                  </a:cubicBezTo>
                  <a:cubicBezTo>
                    <a:pt x="3430" y="1715"/>
                    <a:pt x="2585" y="3072"/>
                    <a:pt x="1465" y="4180"/>
                  </a:cubicBezTo>
                  <a:cubicBezTo>
                    <a:pt x="382" y="5239"/>
                    <a:pt x="1" y="6882"/>
                    <a:pt x="715" y="8228"/>
                  </a:cubicBezTo>
                  <a:cubicBezTo>
                    <a:pt x="775" y="8335"/>
                    <a:pt x="834" y="8442"/>
                    <a:pt x="906" y="8549"/>
                  </a:cubicBezTo>
                  <a:cubicBezTo>
                    <a:pt x="1796" y="8984"/>
                    <a:pt x="2846" y="9428"/>
                    <a:pt x="3847" y="9428"/>
                  </a:cubicBezTo>
                  <a:cubicBezTo>
                    <a:pt x="3971" y="9428"/>
                    <a:pt x="4094" y="9421"/>
                    <a:pt x="4216" y="9407"/>
                  </a:cubicBezTo>
                  <a:cubicBezTo>
                    <a:pt x="3966" y="7871"/>
                    <a:pt x="3739" y="6192"/>
                    <a:pt x="4549" y="4870"/>
                  </a:cubicBezTo>
                  <a:cubicBezTo>
                    <a:pt x="5752" y="2858"/>
                    <a:pt x="8966" y="2239"/>
                    <a:pt x="9431" y="13"/>
                  </a:cubicBezTo>
                  <a:cubicBezTo>
                    <a:pt x="9228" y="1"/>
                    <a:pt x="9014" y="1"/>
                    <a:pt x="88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9"/>
            <p:cNvSpPr/>
            <p:nvPr/>
          </p:nvSpPr>
          <p:spPr>
            <a:xfrm>
              <a:off x="3689425" y="860650"/>
              <a:ext cx="174475" cy="365850"/>
            </a:xfrm>
            <a:custGeom>
              <a:rect b="b" l="l" r="r" t="t"/>
              <a:pathLst>
                <a:path extrusionOk="0" h="14634" w="6979">
                  <a:moveTo>
                    <a:pt x="1418" y="1"/>
                  </a:moveTo>
                  <a:lnTo>
                    <a:pt x="1" y="14633"/>
                  </a:lnTo>
                  <a:lnTo>
                    <a:pt x="6978" y="14633"/>
                  </a:lnTo>
                  <a:lnTo>
                    <a:pt x="55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9"/>
            <p:cNvSpPr/>
            <p:nvPr/>
          </p:nvSpPr>
          <p:spPr>
            <a:xfrm>
              <a:off x="3952875" y="860650"/>
              <a:ext cx="174725" cy="365850"/>
            </a:xfrm>
            <a:custGeom>
              <a:rect b="b" l="l" r="r" t="t"/>
              <a:pathLst>
                <a:path extrusionOk="0" h="14634" w="6989">
                  <a:moveTo>
                    <a:pt x="1429" y="1"/>
                  </a:moveTo>
                  <a:lnTo>
                    <a:pt x="0" y="14633"/>
                  </a:lnTo>
                  <a:lnTo>
                    <a:pt x="6989" y="14633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9"/>
            <p:cNvSpPr/>
            <p:nvPr/>
          </p:nvSpPr>
          <p:spPr>
            <a:xfrm>
              <a:off x="4216575" y="860650"/>
              <a:ext cx="174750" cy="365850"/>
            </a:xfrm>
            <a:custGeom>
              <a:rect b="b" l="l" r="r" t="t"/>
              <a:pathLst>
                <a:path extrusionOk="0" h="14634" w="6990">
                  <a:moveTo>
                    <a:pt x="1430" y="1"/>
                  </a:moveTo>
                  <a:lnTo>
                    <a:pt x="1" y="14633"/>
                  </a:lnTo>
                  <a:lnTo>
                    <a:pt x="6990" y="14633"/>
                  </a:lnTo>
                  <a:lnTo>
                    <a:pt x="5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9"/>
            <p:cNvSpPr/>
            <p:nvPr/>
          </p:nvSpPr>
          <p:spPr>
            <a:xfrm>
              <a:off x="3563225" y="1071400"/>
              <a:ext cx="942400" cy="362275"/>
            </a:xfrm>
            <a:custGeom>
              <a:rect b="b" l="l" r="r" t="t"/>
              <a:pathLst>
                <a:path extrusionOk="0" h="14491" w="37696">
                  <a:moveTo>
                    <a:pt x="1" y="0"/>
                  </a:moveTo>
                  <a:lnTo>
                    <a:pt x="1" y="14490"/>
                  </a:lnTo>
                  <a:lnTo>
                    <a:pt x="37696" y="14490"/>
                  </a:lnTo>
                  <a:lnTo>
                    <a:pt x="376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9"/>
            <p:cNvSpPr/>
            <p:nvPr/>
          </p:nvSpPr>
          <p:spPr>
            <a:xfrm>
              <a:off x="3535250" y="1072875"/>
              <a:ext cx="998375" cy="49450"/>
            </a:xfrm>
            <a:custGeom>
              <a:rect b="b" l="l" r="r" t="t"/>
              <a:pathLst>
                <a:path extrusionOk="0" h="1978" w="39935">
                  <a:moveTo>
                    <a:pt x="1" y="1"/>
                  </a:moveTo>
                  <a:lnTo>
                    <a:pt x="1" y="1977"/>
                  </a:lnTo>
                  <a:lnTo>
                    <a:pt x="39934" y="1977"/>
                  </a:lnTo>
                  <a:lnTo>
                    <a:pt x="39934" y="1"/>
                  </a:ln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9"/>
            <p:cNvSpPr/>
            <p:nvPr/>
          </p:nvSpPr>
          <p:spPr>
            <a:xfrm>
              <a:off x="3535250" y="1072875"/>
              <a:ext cx="998375" cy="49450"/>
            </a:xfrm>
            <a:custGeom>
              <a:rect b="b" l="l" r="r" t="t"/>
              <a:pathLst>
                <a:path extrusionOk="0" h="1978" w="39935">
                  <a:moveTo>
                    <a:pt x="1" y="1"/>
                  </a:moveTo>
                  <a:lnTo>
                    <a:pt x="1" y="1977"/>
                  </a:lnTo>
                  <a:lnTo>
                    <a:pt x="39934" y="1977"/>
                  </a:lnTo>
                  <a:lnTo>
                    <a:pt x="39934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9"/>
            <p:cNvSpPr/>
            <p:nvPr/>
          </p:nvSpPr>
          <p:spPr>
            <a:xfrm>
              <a:off x="3600725" y="1174075"/>
              <a:ext cx="52425" cy="52425"/>
            </a:xfrm>
            <a:custGeom>
              <a:rect b="b" l="l" r="r" t="t"/>
              <a:pathLst>
                <a:path extrusionOk="0" h="2097" w="2097">
                  <a:moveTo>
                    <a:pt x="1" y="1"/>
                  </a:moveTo>
                  <a:lnTo>
                    <a:pt x="1" y="2096"/>
                  </a:lnTo>
                  <a:lnTo>
                    <a:pt x="2096" y="2096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9"/>
            <p:cNvSpPr/>
            <p:nvPr/>
          </p:nvSpPr>
          <p:spPr>
            <a:xfrm>
              <a:off x="3734075" y="1174075"/>
              <a:ext cx="52425" cy="52425"/>
            </a:xfrm>
            <a:custGeom>
              <a:rect b="b" l="l" r="r" t="t"/>
              <a:pathLst>
                <a:path extrusionOk="0" h="2097" w="2097">
                  <a:moveTo>
                    <a:pt x="1" y="1"/>
                  </a:moveTo>
                  <a:lnTo>
                    <a:pt x="1" y="2096"/>
                  </a:lnTo>
                  <a:lnTo>
                    <a:pt x="2096" y="2096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9"/>
            <p:cNvSpPr/>
            <p:nvPr/>
          </p:nvSpPr>
          <p:spPr>
            <a:xfrm>
              <a:off x="3867425" y="1174075"/>
              <a:ext cx="52425" cy="52425"/>
            </a:xfrm>
            <a:custGeom>
              <a:rect b="b" l="l" r="r" t="t"/>
              <a:pathLst>
                <a:path extrusionOk="0" h="2097" w="2097">
                  <a:moveTo>
                    <a:pt x="1" y="1"/>
                  </a:moveTo>
                  <a:lnTo>
                    <a:pt x="1" y="2096"/>
                  </a:lnTo>
                  <a:lnTo>
                    <a:pt x="2096" y="2096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9"/>
            <p:cNvSpPr/>
            <p:nvPr/>
          </p:nvSpPr>
          <p:spPr>
            <a:xfrm>
              <a:off x="4001075" y="1174075"/>
              <a:ext cx="52425" cy="52425"/>
            </a:xfrm>
            <a:custGeom>
              <a:rect b="b" l="l" r="r" t="t"/>
              <a:pathLst>
                <a:path extrusionOk="0" h="2097" w="2097">
                  <a:moveTo>
                    <a:pt x="1" y="1"/>
                  </a:moveTo>
                  <a:lnTo>
                    <a:pt x="1" y="2096"/>
                  </a:lnTo>
                  <a:lnTo>
                    <a:pt x="2096" y="2096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9"/>
            <p:cNvSpPr/>
            <p:nvPr/>
          </p:nvSpPr>
          <p:spPr>
            <a:xfrm>
              <a:off x="4134425" y="1174075"/>
              <a:ext cx="52425" cy="52425"/>
            </a:xfrm>
            <a:custGeom>
              <a:rect b="b" l="l" r="r" t="t"/>
              <a:pathLst>
                <a:path extrusionOk="0" h="2097" w="2097">
                  <a:moveTo>
                    <a:pt x="1" y="1"/>
                  </a:moveTo>
                  <a:lnTo>
                    <a:pt x="1" y="2096"/>
                  </a:lnTo>
                  <a:lnTo>
                    <a:pt x="2096" y="2096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9"/>
            <p:cNvSpPr/>
            <p:nvPr/>
          </p:nvSpPr>
          <p:spPr>
            <a:xfrm>
              <a:off x="4267775" y="1174075"/>
              <a:ext cx="52425" cy="52425"/>
            </a:xfrm>
            <a:custGeom>
              <a:rect b="b" l="l" r="r" t="t"/>
              <a:pathLst>
                <a:path extrusionOk="0" h="2097" w="2097">
                  <a:moveTo>
                    <a:pt x="1" y="1"/>
                  </a:moveTo>
                  <a:lnTo>
                    <a:pt x="1" y="2096"/>
                  </a:lnTo>
                  <a:lnTo>
                    <a:pt x="2096" y="2096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9"/>
            <p:cNvSpPr/>
            <p:nvPr/>
          </p:nvSpPr>
          <p:spPr>
            <a:xfrm>
              <a:off x="4401425" y="1174075"/>
              <a:ext cx="52425" cy="52425"/>
            </a:xfrm>
            <a:custGeom>
              <a:rect b="b" l="l" r="r" t="t"/>
              <a:pathLst>
                <a:path extrusionOk="0" h="2097" w="2097">
                  <a:moveTo>
                    <a:pt x="1" y="1"/>
                  </a:moveTo>
                  <a:lnTo>
                    <a:pt x="1" y="2096"/>
                  </a:lnTo>
                  <a:lnTo>
                    <a:pt x="2096" y="2096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9"/>
            <p:cNvSpPr/>
            <p:nvPr/>
          </p:nvSpPr>
          <p:spPr>
            <a:xfrm>
              <a:off x="3429275" y="1284375"/>
              <a:ext cx="1463900" cy="547075"/>
            </a:xfrm>
            <a:custGeom>
              <a:rect b="b" l="l" r="r" t="t"/>
              <a:pathLst>
                <a:path extrusionOk="0" h="21883" w="58556">
                  <a:moveTo>
                    <a:pt x="30749" y="0"/>
                  </a:moveTo>
                  <a:cubicBezTo>
                    <a:pt x="28869" y="0"/>
                    <a:pt x="26987" y="62"/>
                    <a:pt x="25111" y="149"/>
                  </a:cubicBezTo>
                  <a:cubicBezTo>
                    <a:pt x="21444" y="316"/>
                    <a:pt x="17777" y="589"/>
                    <a:pt x="14169" y="1268"/>
                  </a:cubicBezTo>
                  <a:cubicBezTo>
                    <a:pt x="9228" y="2197"/>
                    <a:pt x="4430" y="3911"/>
                    <a:pt x="1" y="6281"/>
                  </a:cubicBezTo>
                  <a:lnTo>
                    <a:pt x="6549" y="17627"/>
                  </a:lnTo>
                  <a:cubicBezTo>
                    <a:pt x="8133" y="18639"/>
                    <a:pt x="9800" y="19437"/>
                    <a:pt x="11479" y="19949"/>
                  </a:cubicBezTo>
                  <a:cubicBezTo>
                    <a:pt x="16527" y="21461"/>
                    <a:pt x="21897" y="21223"/>
                    <a:pt x="27159" y="21354"/>
                  </a:cubicBezTo>
                  <a:cubicBezTo>
                    <a:pt x="31756" y="21471"/>
                    <a:pt x="36373" y="21882"/>
                    <a:pt x="40967" y="21882"/>
                  </a:cubicBezTo>
                  <a:cubicBezTo>
                    <a:pt x="43358" y="21882"/>
                    <a:pt x="45742" y="21771"/>
                    <a:pt x="48114" y="21449"/>
                  </a:cubicBezTo>
                  <a:cubicBezTo>
                    <a:pt x="49305" y="21294"/>
                    <a:pt x="50495" y="21068"/>
                    <a:pt x="51686" y="20782"/>
                  </a:cubicBezTo>
                  <a:lnTo>
                    <a:pt x="58556" y="7471"/>
                  </a:lnTo>
                  <a:cubicBezTo>
                    <a:pt x="53031" y="4519"/>
                    <a:pt x="47304" y="2018"/>
                    <a:pt x="41185" y="863"/>
                  </a:cubicBezTo>
                  <a:cubicBezTo>
                    <a:pt x="37745" y="213"/>
                    <a:pt x="34250" y="0"/>
                    <a:pt x="30749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9"/>
            <p:cNvSpPr/>
            <p:nvPr/>
          </p:nvSpPr>
          <p:spPr>
            <a:xfrm>
              <a:off x="3344450" y="1588725"/>
              <a:ext cx="1488000" cy="677775"/>
            </a:xfrm>
            <a:custGeom>
              <a:rect b="b" l="l" r="r" t="t"/>
              <a:pathLst>
                <a:path extrusionOk="0" h="27111" w="59520">
                  <a:moveTo>
                    <a:pt x="6799" y="0"/>
                  </a:moveTo>
                  <a:lnTo>
                    <a:pt x="13705" y="11966"/>
                  </a:lnTo>
                  <a:lnTo>
                    <a:pt x="1" y="19884"/>
                  </a:lnTo>
                  <a:lnTo>
                    <a:pt x="45530" y="27111"/>
                  </a:lnTo>
                  <a:lnTo>
                    <a:pt x="59520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9"/>
            <p:cNvSpPr/>
            <p:nvPr/>
          </p:nvSpPr>
          <p:spPr>
            <a:xfrm>
              <a:off x="2093700" y="4141700"/>
              <a:ext cx="94375" cy="471825"/>
            </a:xfrm>
            <a:custGeom>
              <a:rect b="b" l="l" r="r" t="t"/>
              <a:pathLst>
                <a:path extrusionOk="0" h="18873" w="3775">
                  <a:moveTo>
                    <a:pt x="1" y="1"/>
                  </a:moveTo>
                  <a:lnTo>
                    <a:pt x="1" y="18872"/>
                  </a:lnTo>
                  <a:cubicBezTo>
                    <a:pt x="1251" y="18658"/>
                    <a:pt x="2513" y="18479"/>
                    <a:pt x="3775" y="18313"/>
                  </a:cubicBezTo>
                  <a:lnTo>
                    <a:pt x="3775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9"/>
            <p:cNvSpPr/>
            <p:nvPr/>
          </p:nvSpPr>
          <p:spPr>
            <a:xfrm>
              <a:off x="2093700" y="4141700"/>
              <a:ext cx="94375" cy="471825"/>
            </a:xfrm>
            <a:custGeom>
              <a:rect b="b" l="l" r="r" t="t"/>
              <a:pathLst>
                <a:path extrusionOk="0" h="18873" w="3775">
                  <a:moveTo>
                    <a:pt x="1" y="1"/>
                  </a:moveTo>
                  <a:lnTo>
                    <a:pt x="1" y="18872"/>
                  </a:lnTo>
                  <a:cubicBezTo>
                    <a:pt x="1251" y="18658"/>
                    <a:pt x="2513" y="18479"/>
                    <a:pt x="3775" y="18313"/>
                  </a:cubicBezTo>
                  <a:lnTo>
                    <a:pt x="3775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9"/>
            <p:cNvSpPr/>
            <p:nvPr/>
          </p:nvSpPr>
          <p:spPr>
            <a:xfrm>
              <a:off x="1638575" y="3873825"/>
              <a:ext cx="906700" cy="500975"/>
            </a:xfrm>
            <a:custGeom>
              <a:rect b="b" l="l" r="r" t="t"/>
              <a:pathLst>
                <a:path extrusionOk="0" h="20039" w="36268">
                  <a:moveTo>
                    <a:pt x="1" y="0"/>
                  </a:moveTo>
                  <a:lnTo>
                    <a:pt x="3382" y="9311"/>
                  </a:lnTo>
                  <a:lnTo>
                    <a:pt x="3906" y="10740"/>
                  </a:lnTo>
                  <a:lnTo>
                    <a:pt x="7288" y="20038"/>
                  </a:lnTo>
                  <a:lnTo>
                    <a:pt x="36267" y="20038"/>
                  </a:lnTo>
                  <a:lnTo>
                    <a:pt x="32886" y="10740"/>
                  </a:lnTo>
                  <a:lnTo>
                    <a:pt x="32362" y="9311"/>
                  </a:lnTo>
                  <a:lnTo>
                    <a:pt x="28981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9"/>
            <p:cNvSpPr/>
            <p:nvPr/>
          </p:nvSpPr>
          <p:spPr>
            <a:xfrm>
              <a:off x="2140725" y="3907750"/>
              <a:ext cx="273875" cy="200650"/>
            </a:xfrm>
            <a:custGeom>
              <a:rect b="b" l="l" r="r" t="t"/>
              <a:pathLst>
                <a:path extrusionOk="0" h="8026" w="10955">
                  <a:moveTo>
                    <a:pt x="1" y="1"/>
                  </a:moveTo>
                  <a:lnTo>
                    <a:pt x="2930" y="8025"/>
                  </a:lnTo>
                  <a:lnTo>
                    <a:pt x="10955" y="8025"/>
                  </a:lnTo>
                  <a:lnTo>
                    <a:pt x="8037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9"/>
            <p:cNvSpPr/>
            <p:nvPr/>
          </p:nvSpPr>
          <p:spPr>
            <a:xfrm>
              <a:off x="1912725" y="3907750"/>
              <a:ext cx="273875" cy="200650"/>
            </a:xfrm>
            <a:custGeom>
              <a:rect b="b" l="l" r="r" t="t"/>
              <a:pathLst>
                <a:path extrusionOk="0" h="8026" w="10955">
                  <a:moveTo>
                    <a:pt x="1" y="1"/>
                  </a:moveTo>
                  <a:lnTo>
                    <a:pt x="2918" y="8025"/>
                  </a:lnTo>
                  <a:lnTo>
                    <a:pt x="10954" y="8025"/>
                  </a:lnTo>
                  <a:lnTo>
                    <a:pt x="8025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9"/>
            <p:cNvSpPr/>
            <p:nvPr/>
          </p:nvSpPr>
          <p:spPr>
            <a:xfrm>
              <a:off x="1684725" y="3907750"/>
              <a:ext cx="273575" cy="200650"/>
            </a:xfrm>
            <a:custGeom>
              <a:rect b="b" l="l" r="r" t="t"/>
              <a:pathLst>
                <a:path extrusionOk="0" h="8026" w="10943">
                  <a:moveTo>
                    <a:pt x="0" y="1"/>
                  </a:moveTo>
                  <a:lnTo>
                    <a:pt x="2917" y="8025"/>
                  </a:lnTo>
                  <a:lnTo>
                    <a:pt x="10942" y="8025"/>
                  </a:lnTo>
                  <a:lnTo>
                    <a:pt x="8025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9"/>
            <p:cNvSpPr/>
            <p:nvPr/>
          </p:nvSpPr>
          <p:spPr>
            <a:xfrm>
              <a:off x="2225575" y="4140225"/>
              <a:ext cx="273850" cy="200950"/>
            </a:xfrm>
            <a:custGeom>
              <a:rect b="b" l="l" r="r" t="t"/>
              <a:pathLst>
                <a:path extrusionOk="0" h="8038" w="10954">
                  <a:moveTo>
                    <a:pt x="0" y="0"/>
                  </a:moveTo>
                  <a:lnTo>
                    <a:pt x="2917" y="8037"/>
                  </a:lnTo>
                  <a:lnTo>
                    <a:pt x="10954" y="8037"/>
                  </a:lnTo>
                  <a:lnTo>
                    <a:pt x="8025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9"/>
            <p:cNvSpPr/>
            <p:nvPr/>
          </p:nvSpPr>
          <p:spPr>
            <a:xfrm>
              <a:off x="1997250" y="4140225"/>
              <a:ext cx="273875" cy="200950"/>
            </a:xfrm>
            <a:custGeom>
              <a:rect b="b" l="l" r="r" t="t"/>
              <a:pathLst>
                <a:path extrusionOk="0" h="8038" w="10955">
                  <a:moveTo>
                    <a:pt x="1" y="0"/>
                  </a:moveTo>
                  <a:lnTo>
                    <a:pt x="2930" y="8037"/>
                  </a:lnTo>
                  <a:lnTo>
                    <a:pt x="10955" y="8037"/>
                  </a:lnTo>
                  <a:lnTo>
                    <a:pt x="8038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9"/>
            <p:cNvSpPr/>
            <p:nvPr/>
          </p:nvSpPr>
          <p:spPr>
            <a:xfrm>
              <a:off x="1769250" y="4140225"/>
              <a:ext cx="273875" cy="200950"/>
            </a:xfrm>
            <a:custGeom>
              <a:rect b="b" l="l" r="r" t="t"/>
              <a:pathLst>
                <a:path extrusionOk="0" h="8038" w="10955">
                  <a:moveTo>
                    <a:pt x="1" y="0"/>
                  </a:moveTo>
                  <a:lnTo>
                    <a:pt x="2918" y="8037"/>
                  </a:lnTo>
                  <a:lnTo>
                    <a:pt x="10955" y="8037"/>
                  </a:lnTo>
                  <a:lnTo>
                    <a:pt x="8026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9"/>
            <p:cNvSpPr/>
            <p:nvPr/>
          </p:nvSpPr>
          <p:spPr>
            <a:xfrm>
              <a:off x="2519650" y="3813400"/>
              <a:ext cx="69375" cy="859050"/>
            </a:xfrm>
            <a:custGeom>
              <a:rect b="b" l="l" r="r" t="t"/>
              <a:pathLst>
                <a:path extrusionOk="0" h="34362" w="2775">
                  <a:moveTo>
                    <a:pt x="0" y="0"/>
                  </a:moveTo>
                  <a:lnTo>
                    <a:pt x="0" y="34362"/>
                  </a:lnTo>
                  <a:cubicBezTo>
                    <a:pt x="929" y="34195"/>
                    <a:pt x="1846" y="34064"/>
                    <a:pt x="2775" y="33945"/>
                  </a:cubicBezTo>
                  <a:lnTo>
                    <a:pt x="2775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9"/>
            <p:cNvSpPr/>
            <p:nvPr/>
          </p:nvSpPr>
          <p:spPr>
            <a:xfrm>
              <a:off x="2519650" y="3813400"/>
              <a:ext cx="69375" cy="859050"/>
            </a:xfrm>
            <a:custGeom>
              <a:rect b="b" l="l" r="r" t="t"/>
              <a:pathLst>
                <a:path extrusionOk="0" h="34362" w="2775">
                  <a:moveTo>
                    <a:pt x="0" y="0"/>
                  </a:moveTo>
                  <a:lnTo>
                    <a:pt x="0" y="34362"/>
                  </a:lnTo>
                  <a:cubicBezTo>
                    <a:pt x="929" y="34195"/>
                    <a:pt x="1846" y="34064"/>
                    <a:pt x="2775" y="33945"/>
                  </a:cubicBezTo>
                  <a:lnTo>
                    <a:pt x="2775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9"/>
            <p:cNvSpPr/>
            <p:nvPr/>
          </p:nvSpPr>
          <p:spPr>
            <a:xfrm>
              <a:off x="2185075" y="3616650"/>
              <a:ext cx="666475" cy="367925"/>
            </a:xfrm>
            <a:custGeom>
              <a:rect b="b" l="l" r="r" t="t"/>
              <a:pathLst>
                <a:path extrusionOk="0" h="14717" w="26659">
                  <a:moveTo>
                    <a:pt x="1" y="0"/>
                  </a:moveTo>
                  <a:lnTo>
                    <a:pt x="2489" y="6835"/>
                  </a:lnTo>
                  <a:lnTo>
                    <a:pt x="2870" y="7882"/>
                  </a:lnTo>
                  <a:lnTo>
                    <a:pt x="5359" y="14716"/>
                  </a:lnTo>
                  <a:lnTo>
                    <a:pt x="26659" y="14716"/>
                  </a:lnTo>
                  <a:lnTo>
                    <a:pt x="24170" y="7882"/>
                  </a:lnTo>
                  <a:lnTo>
                    <a:pt x="23789" y="6835"/>
                  </a:lnTo>
                  <a:lnTo>
                    <a:pt x="21301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9"/>
            <p:cNvSpPr/>
            <p:nvPr/>
          </p:nvSpPr>
          <p:spPr>
            <a:xfrm>
              <a:off x="2554475" y="3641350"/>
              <a:ext cx="201250" cy="147675"/>
            </a:xfrm>
            <a:custGeom>
              <a:rect b="b" l="l" r="r" t="t"/>
              <a:pathLst>
                <a:path extrusionOk="0" h="5907" w="8050">
                  <a:moveTo>
                    <a:pt x="0" y="1"/>
                  </a:moveTo>
                  <a:lnTo>
                    <a:pt x="2144" y="5906"/>
                  </a:lnTo>
                  <a:lnTo>
                    <a:pt x="8049" y="5906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9"/>
            <p:cNvSpPr/>
            <p:nvPr/>
          </p:nvSpPr>
          <p:spPr>
            <a:xfrm>
              <a:off x="2386600" y="3641350"/>
              <a:ext cx="201225" cy="147675"/>
            </a:xfrm>
            <a:custGeom>
              <a:rect b="b" l="l" r="r" t="t"/>
              <a:pathLst>
                <a:path extrusionOk="0" h="5907" w="8049">
                  <a:moveTo>
                    <a:pt x="0" y="1"/>
                  </a:moveTo>
                  <a:lnTo>
                    <a:pt x="2155" y="5906"/>
                  </a:lnTo>
                  <a:lnTo>
                    <a:pt x="8049" y="5906"/>
                  </a:lnTo>
                  <a:lnTo>
                    <a:pt x="5906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9"/>
            <p:cNvSpPr/>
            <p:nvPr/>
          </p:nvSpPr>
          <p:spPr>
            <a:xfrm>
              <a:off x="2219025" y="3641350"/>
              <a:ext cx="201225" cy="147675"/>
            </a:xfrm>
            <a:custGeom>
              <a:rect b="b" l="l" r="r" t="t"/>
              <a:pathLst>
                <a:path extrusionOk="0" h="5907" w="8049">
                  <a:moveTo>
                    <a:pt x="0" y="1"/>
                  </a:moveTo>
                  <a:lnTo>
                    <a:pt x="2143" y="5906"/>
                  </a:lnTo>
                  <a:lnTo>
                    <a:pt x="8049" y="5906"/>
                  </a:lnTo>
                  <a:lnTo>
                    <a:pt x="5906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59"/>
            <p:cNvSpPr/>
            <p:nvPr/>
          </p:nvSpPr>
          <p:spPr>
            <a:xfrm>
              <a:off x="2616675" y="3812200"/>
              <a:ext cx="201250" cy="147675"/>
            </a:xfrm>
            <a:custGeom>
              <a:rect b="b" l="l" r="r" t="t"/>
              <a:pathLst>
                <a:path extrusionOk="0" h="5907" w="8050">
                  <a:moveTo>
                    <a:pt x="1" y="1"/>
                  </a:moveTo>
                  <a:lnTo>
                    <a:pt x="2144" y="5906"/>
                  </a:lnTo>
                  <a:lnTo>
                    <a:pt x="8049" y="5906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9"/>
            <p:cNvSpPr/>
            <p:nvPr/>
          </p:nvSpPr>
          <p:spPr>
            <a:xfrm>
              <a:off x="2448800" y="3812200"/>
              <a:ext cx="201250" cy="147675"/>
            </a:xfrm>
            <a:custGeom>
              <a:rect b="b" l="l" r="r" t="t"/>
              <a:pathLst>
                <a:path extrusionOk="0" h="5907" w="8050">
                  <a:moveTo>
                    <a:pt x="1" y="1"/>
                  </a:moveTo>
                  <a:lnTo>
                    <a:pt x="2156" y="5906"/>
                  </a:lnTo>
                  <a:lnTo>
                    <a:pt x="8049" y="5906"/>
                  </a:lnTo>
                  <a:lnTo>
                    <a:pt x="5906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9"/>
            <p:cNvSpPr/>
            <p:nvPr/>
          </p:nvSpPr>
          <p:spPr>
            <a:xfrm>
              <a:off x="2281225" y="3812200"/>
              <a:ext cx="201250" cy="147675"/>
            </a:xfrm>
            <a:custGeom>
              <a:rect b="b" l="l" r="r" t="t"/>
              <a:pathLst>
                <a:path extrusionOk="0" h="5907" w="8050">
                  <a:moveTo>
                    <a:pt x="1" y="1"/>
                  </a:moveTo>
                  <a:lnTo>
                    <a:pt x="2144" y="5906"/>
                  </a:lnTo>
                  <a:lnTo>
                    <a:pt x="8049" y="5906"/>
                  </a:lnTo>
                  <a:lnTo>
                    <a:pt x="5906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9"/>
            <p:cNvSpPr/>
            <p:nvPr/>
          </p:nvSpPr>
          <p:spPr>
            <a:xfrm>
              <a:off x="1448375" y="4486525"/>
              <a:ext cx="1567500" cy="576750"/>
            </a:xfrm>
            <a:custGeom>
              <a:rect b="b" l="l" r="r" t="t"/>
              <a:pathLst>
                <a:path extrusionOk="0" h="23070" w="62700">
                  <a:moveTo>
                    <a:pt x="41891" y="0"/>
                  </a:moveTo>
                  <a:cubicBezTo>
                    <a:pt x="38977" y="0"/>
                    <a:pt x="36062" y="110"/>
                    <a:pt x="33160" y="317"/>
                  </a:cubicBezTo>
                  <a:cubicBezTo>
                    <a:pt x="21956" y="1115"/>
                    <a:pt x="10907" y="3317"/>
                    <a:pt x="1" y="6056"/>
                  </a:cubicBezTo>
                  <a:cubicBezTo>
                    <a:pt x="4775" y="14283"/>
                    <a:pt x="13312" y="19617"/>
                    <a:pt x="22801" y="20284"/>
                  </a:cubicBezTo>
                  <a:lnTo>
                    <a:pt x="61794" y="23070"/>
                  </a:lnTo>
                  <a:lnTo>
                    <a:pt x="62699" y="2079"/>
                  </a:lnTo>
                  <a:cubicBezTo>
                    <a:pt x="55883" y="633"/>
                    <a:pt x="48888" y="0"/>
                    <a:pt x="41891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9"/>
            <p:cNvSpPr/>
            <p:nvPr/>
          </p:nvSpPr>
          <p:spPr>
            <a:xfrm>
              <a:off x="701575" y="2474850"/>
              <a:ext cx="1754100" cy="2478600"/>
            </a:xfrm>
            <a:custGeom>
              <a:rect b="b" l="l" r="r" t="t"/>
              <a:pathLst>
                <a:path extrusionOk="0" h="99144" w="70164">
                  <a:moveTo>
                    <a:pt x="53650" y="0"/>
                  </a:moveTo>
                  <a:lnTo>
                    <a:pt x="0" y="2548"/>
                  </a:lnTo>
                  <a:lnTo>
                    <a:pt x="14288" y="10787"/>
                  </a:lnTo>
                  <a:lnTo>
                    <a:pt x="9358" y="19336"/>
                  </a:lnTo>
                  <a:cubicBezTo>
                    <a:pt x="3703" y="29135"/>
                    <a:pt x="3703" y="41207"/>
                    <a:pt x="9358" y="50994"/>
                  </a:cubicBezTo>
                  <a:lnTo>
                    <a:pt x="26956" y="81486"/>
                  </a:lnTo>
                  <a:lnTo>
                    <a:pt x="29837" y="86463"/>
                  </a:lnTo>
                  <a:lnTo>
                    <a:pt x="30873" y="88261"/>
                  </a:lnTo>
                  <a:cubicBezTo>
                    <a:pt x="30766" y="88070"/>
                    <a:pt x="30671" y="87880"/>
                    <a:pt x="30575" y="87677"/>
                  </a:cubicBezTo>
                  <a:lnTo>
                    <a:pt x="30575" y="87677"/>
                  </a:lnTo>
                  <a:cubicBezTo>
                    <a:pt x="34040" y="93035"/>
                    <a:pt x="39160" y="97036"/>
                    <a:pt x="45077" y="99143"/>
                  </a:cubicBezTo>
                  <a:cubicBezTo>
                    <a:pt x="29659" y="87213"/>
                    <a:pt x="35100" y="72819"/>
                    <a:pt x="36540" y="69699"/>
                  </a:cubicBezTo>
                  <a:cubicBezTo>
                    <a:pt x="37326" y="68282"/>
                    <a:pt x="38183" y="66758"/>
                    <a:pt x="39148" y="65091"/>
                  </a:cubicBezTo>
                  <a:lnTo>
                    <a:pt x="56448" y="35123"/>
                  </a:lnTo>
                  <a:lnTo>
                    <a:pt x="70164" y="43041"/>
                  </a:lnTo>
                  <a:lnTo>
                    <a:pt x="53650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9"/>
            <p:cNvSpPr/>
            <p:nvPr/>
          </p:nvSpPr>
          <p:spPr>
            <a:xfrm>
              <a:off x="906950" y="2933225"/>
              <a:ext cx="604275" cy="260475"/>
            </a:xfrm>
            <a:custGeom>
              <a:rect b="b" l="l" r="r" t="t"/>
              <a:pathLst>
                <a:path extrusionOk="0" h="10419" w="24171">
                  <a:moveTo>
                    <a:pt x="16717" y="1"/>
                  </a:moveTo>
                  <a:cubicBezTo>
                    <a:pt x="14395" y="1"/>
                    <a:pt x="12430" y="1525"/>
                    <a:pt x="11752" y="3620"/>
                  </a:cubicBezTo>
                  <a:cubicBezTo>
                    <a:pt x="11668" y="3608"/>
                    <a:pt x="11585" y="3608"/>
                    <a:pt x="11502" y="3608"/>
                  </a:cubicBezTo>
                  <a:cubicBezTo>
                    <a:pt x="9621" y="3608"/>
                    <a:pt x="8097" y="5132"/>
                    <a:pt x="8097" y="7013"/>
                  </a:cubicBezTo>
                  <a:cubicBezTo>
                    <a:pt x="8097" y="7097"/>
                    <a:pt x="8109" y="7180"/>
                    <a:pt x="8109" y="7252"/>
                  </a:cubicBezTo>
                  <a:lnTo>
                    <a:pt x="1584" y="7252"/>
                  </a:lnTo>
                  <a:cubicBezTo>
                    <a:pt x="703" y="7252"/>
                    <a:pt x="0" y="7966"/>
                    <a:pt x="0" y="8835"/>
                  </a:cubicBezTo>
                  <a:cubicBezTo>
                    <a:pt x="0" y="9716"/>
                    <a:pt x="703" y="10419"/>
                    <a:pt x="1584" y="10419"/>
                  </a:cubicBezTo>
                  <a:lnTo>
                    <a:pt x="21563" y="10419"/>
                  </a:lnTo>
                  <a:cubicBezTo>
                    <a:pt x="23003" y="10419"/>
                    <a:pt x="24170" y="9252"/>
                    <a:pt x="24170" y="7811"/>
                  </a:cubicBezTo>
                  <a:cubicBezTo>
                    <a:pt x="24170" y="6501"/>
                    <a:pt x="23194" y="5418"/>
                    <a:pt x="21920" y="5239"/>
                  </a:cubicBezTo>
                  <a:cubicBezTo>
                    <a:pt x="21920" y="5227"/>
                    <a:pt x="21920" y="5216"/>
                    <a:pt x="21920" y="5216"/>
                  </a:cubicBezTo>
                  <a:cubicBezTo>
                    <a:pt x="21920" y="2334"/>
                    <a:pt x="19586" y="1"/>
                    <a:pt x="167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9"/>
            <p:cNvSpPr/>
            <p:nvPr/>
          </p:nvSpPr>
          <p:spPr>
            <a:xfrm>
              <a:off x="1571625" y="2584675"/>
              <a:ext cx="604250" cy="260475"/>
            </a:xfrm>
            <a:custGeom>
              <a:rect b="b" l="l" r="r" t="t"/>
              <a:pathLst>
                <a:path extrusionOk="0" h="10419" w="24170">
                  <a:moveTo>
                    <a:pt x="7453" y="0"/>
                  </a:moveTo>
                  <a:cubicBezTo>
                    <a:pt x="4572" y="0"/>
                    <a:pt x="2238" y="2334"/>
                    <a:pt x="2238" y="5215"/>
                  </a:cubicBezTo>
                  <a:cubicBezTo>
                    <a:pt x="2238" y="5227"/>
                    <a:pt x="2238" y="5227"/>
                    <a:pt x="2238" y="5239"/>
                  </a:cubicBezTo>
                  <a:cubicBezTo>
                    <a:pt x="976" y="5418"/>
                    <a:pt x="0" y="6501"/>
                    <a:pt x="0" y="7823"/>
                  </a:cubicBezTo>
                  <a:cubicBezTo>
                    <a:pt x="0" y="9252"/>
                    <a:pt x="1167" y="10418"/>
                    <a:pt x="2596" y="10418"/>
                  </a:cubicBezTo>
                  <a:lnTo>
                    <a:pt x="22586" y="10418"/>
                  </a:lnTo>
                  <a:cubicBezTo>
                    <a:pt x="23455" y="10418"/>
                    <a:pt x="24170" y="9716"/>
                    <a:pt x="24170" y="8835"/>
                  </a:cubicBezTo>
                  <a:cubicBezTo>
                    <a:pt x="24170" y="7966"/>
                    <a:pt x="23455" y="7263"/>
                    <a:pt x="22586" y="7263"/>
                  </a:cubicBezTo>
                  <a:lnTo>
                    <a:pt x="16050" y="7263"/>
                  </a:lnTo>
                  <a:cubicBezTo>
                    <a:pt x="16062" y="7180"/>
                    <a:pt x="16062" y="7097"/>
                    <a:pt x="16062" y="7013"/>
                  </a:cubicBezTo>
                  <a:cubicBezTo>
                    <a:pt x="16062" y="5132"/>
                    <a:pt x="14538" y="3608"/>
                    <a:pt x="12656" y="3608"/>
                  </a:cubicBezTo>
                  <a:cubicBezTo>
                    <a:pt x="12573" y="3608"/>
                    <a:pt x="12490" y="3608"/>
                    <a:pt x="12406" y="3620"/>
                  </a:cubicBezTo>
                  <a:cubicBezTo>
                    <a:pt x="11728" y="1524"/>
                    <a:pt x="9763" y="0"/>
                    <a:pt x="74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9"/>
            <p:cNvSpPr/>
            <p:nvPr/>
          </p:nvSpPr>
          <p:spPr>
            <a:xfrm>
              <a:off x="935825" y="3230575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8" y="1"/>
                  </a:moveTo>
                  <a:lnTo>
                    <a:pt x="298" y="1180"/>
                  </a:lnTo>
                  <a:cubicBezTo>
                    <a:pt x="0" y="1704"/>
                    <a:pt x="369" y="2370"/>
                    <a:pt x="988" y="2370"/>
                  </a:cubicBezTo>
                  <a:cubicBezTo>
                    <a:pt x="1596" y="2370"/>
                    <a:pt x="1977" y="1704"/>
                    <a:pt x="1667" y="1180"/>
                  </a:cubicBezTo>
                  <a:lnTo>
                    <a:pt x="9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9"/>
            <p:cNvSpPr/>
            <p:nvPr/>
          </p:nvSpPr>
          <p:spPr>
            <a:xfrm>
              <a:off x="935825" y="3353525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0"/>
                  </a:moveTo>
                  <a:lnTo>
                    <a:pt x="298" y="1179"/>
                  </a:lnTo>
                  <a:cubicBezTo>
                    <a:pt x="0" y="1703"/>
                    <a:pt x="369" y="2370"/>
                    <a:pt x="988" y="2370"/>
                  </a:cubicBezTo>
                  <a:cubicBezTo>
                    <a:pt x="1596" y="2370"/>
                    <a:pt x="1977" y="1703"/>
                    <a:pt x="1667" y="1179"/>
                  </a:cubicBezTo>
                  <a:lnTo>
                    <a:pt x="9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9"/>
            <p:cNvSpPr/>
            <p:nvPr/>
          </p:nvSpPr>
          <p:spPr>
            <a:xfrm>
              <a:off x="935825" y="347615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1"/>
                  </a:moveTo>
                  <a:lnTo>
                    <a:pt x="298" y="1191"/>
                  </a:lnTo>
                  <a:cubicBezTo>
                    <a:pt x="0" y="1715"/>
                    <a:pt x="369" y="2370"/>
                    <a:pt x="988" y="2370"/>
                  </a:cubicBezTo>
                  <a:cubicBezTo>
                    <a:pt x="1596" y="2370"/>
                    <a:pt x="1977" y="1715"/>
                    <a:pt x="1667" y="1191"/>
                  </a:cubicBezTo>
                  <a:lnTo>
                    <a:pt x="9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9"/>
            <p:cNvSpPr/>
            <p:nvPr/>
          </p:nvSpPr>
          <p:spPr>
            <a:xfrm>
              <a:off x="935825" y="3599075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8" y="1"/>
                  </a:moveTo>
                  <a:lnTo>
                    <a:pt x="298" y="1191"/>
                  </a:lnTo>
                  <a:cubicBezTo>
                    <a:pt x="0" y="1715"/>
                    <a:pt x="369" y="2370"/>
                    <a:pt x="988" y="2370"/>
                  </a:cubicBezTo>
                  <a:cubicBezTo>
                    <a:pt x="1596" y="2370"/>
                    <a:pt x="1977" y="1715"/>
                    <a:pt x="1667" y="1191"/>
                  </a:cubicBezTo>
                  <a:lnTo>
                    <a:pt x="9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9"/>
            <p:cNvSpPr/>
            <p:nvPr/>
          </p:nvSpPr>
          <p:spPr>
            <a:xfrm>
              <a:off x="935825" y="3722025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0"/>
                  </a:moveTo>
                  <a:lnTo>
                    <a:pt x="298" y="1179"/>
                  </a:lnTo>
                  <a:cubicBezTo>
                    <a:pt x="0" y="1715"/>
                    <a:pt x="369" y="2369"/>
                    <a:pt x="988" y="2369"/>
                  </a:cubicBezTo>
                  <a:cubicBezTo>
                    <a:pt x="1596" y="2369"/>
                    <a:pt x="1977" y="1715"/>
                    <a:pt x="1667" y="1179"/>
                  </a:cubicBezTo>
                  <a:lnTo>
                    <a:pt x="9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9"/>
            <p:cNvSpPr/>
            <p:nvPr/>
          </p:nvSpPr>
          <p:spPr>
            <a:xfrm>
              <a:off x="935825" y="384495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0"/>
                  </a:moveTo>
                  <a:lnTo>
                    <a:pt x="298" y="1179"/>
                  </a:lnTo>
                  <a:cubicBezTo>
                    <a:pt x="0" y="1703"/>
                    <a:pt x="369" y="2370"/>
                    <a:pt x="988" y="2370"/>
                  </a:cubicBezTo>
                  <a:cubicBezTo>
                    <a:pt x="1596" y="2370"/>
                    <a:pt x="1977" y="1703"/>
                    <a:pt x="1667" y="1179"/>
                  </a:cubicBezTo>
                  <a:lnTo>
                    <a:pt x="9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9"/>
            <p:cNvSpPr/>
            <p:nvPr/>
          </p:nvSpPr>
          <p:spPr>
            <a:xfrm>
              <a:off x="1039400" y="329190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1"/>
                  </a:moveTo>
                  <a:lnTo>
                    <a:pt x="310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9"/>
            <p:cNvSpPr/>
            <p:nvPr/>
          </p:nvSpPr>
          <p:spPr>
            <a:xfrm>
              <a:off x="1039400" y="3414825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310" y="1180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80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9"/>
            <p:cNvSpPr/>
            <p:nvPr/>
          </p:nvSpPr>
          <p:spPr>
            <a:xfrm>
              <a:off x="1039400" y="3537775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310" y="1179"/>
                  </a:lnTo>
                  <a:cubicBezTo>
                    <a:pt x="1" y="1703"/>
                    <a:pt x="382" y="2370"/>
                    <a:pt x="989" y="2370"/>
                  </a:cubicBezTo>
                  <a:cubicBezTo>
                    <a:pt x="1596" y="2370"/>
                    <a:pt x="1977" y="1703"/>
                    <a:pt x="1668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9"/>
            <p:cNvSpPr/>
            <p:nvPr/>
          </p:nvSpPr>
          <p:spPr>
            <a:xfrm>
              <a:off x="1039400" y="366070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310" y="1179"/>
                  </a:lnTo>
                  <a:cubicBezTo>
                    <a:pt x="1" y="1703"/>
                    <a:pt x="382" y="2370"/>
                    <a:pt x="989" y="2370"/>
                  </a:cubicBezTo>
                  <a:cubicBezTo>
                    <a:pt x="1596" y="2370"/>
                    <a:pt x="1977" y="1703"/>
                    <a:pt x="1668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9"/>
            <p:cNvSpPr/>
            <p:nvPr/>
          </p:nvSpPr>
          <p:spPr>
            <a:xfrm>
              <a:off x="1039400" y="3783325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310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9"/>
            <p:cNvSpPr/>
            <p:nvPr/>
          </p:nvSpPr>
          <p:spPr>
            <a:xfrm>
              <a:off x="1143000" y="3230575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8" y="1"/>
                  </a:moveTo>
                  <a:lnTo>
                    <a:pt x="310" y="1180"/>
                  </a:lnTo>
                  <a:cubicBezTo>
                    <a:pt x="0" y="1704"/>
                    <a:pt x="381" y="2370"/>
                    <a:pt x="988" y="2370"/>
                  </a:cubicBezTo>
                  <a:cubicBezTo>
                    <a:pt x="1607" y="2370"/>
                    <a:pt x="1976" y="1704"/>
                    <a:pt x="1679" y="1180"/>
                  </a:cubicBezTo>
                  <a:lnTo>
                    <a:pt x="9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9"/>
            <p:cNvSpPr/>
            <p:nvPr/>
          </p:nvSpPr>
          <p:spPr>
            <a:xfrm>
              <a:off x="1143000" y="3353525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0"/>
                  </a:moveTo>
                  <a:lnTo>
                    <a:pt x="310" y="1179"/>
                  </a:lnTo>
                  <a:cubicBezTo>
                    <a:pt x="0" y="1703"/>
                    <a:pt x="381" y="2370"/>
                    <a:pt x="988" y="2370"/>
                  </a:cubicBezTo>
                  <a:cubicBezTo>
                    <a:pt x="1607" y="2370"/>
                    <a:pt x="1976" y="1703"/>
                    <a:pt x="1679" y="1179"/>
                  </a:cubicBezTo>
                  <a:lnTo>
                    <a:pt x="9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9"/>
            <p:cNvSpPr/>
            <p:nvPr/>
          </p:nvSpPr>
          <p:spPr>
            <a:xfrm>
              <a:off x="1143000" y="347615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1"/>
                  </a:moveTo>
                  <a:lnTo>
                    <a:pt x="310" y="1191"/>
                  </a:lnTo>
                  <a:cubicBezTo>
                    <a:pt x="0" y="1715"/>
                    <a:pt x="381" y="2370"/>
                    <a:pt x="988" y="2370"/>
                  </a:cubicBezTo>
                  <a:cubicBezTo>
                    <a:pt x="1607" y="2370"/>
                    <a:pt x="1976" y="1715"/>
                    <a:pt x="1679" y="1191"/>
                  </a:cubicBezTo>
                  <a:lnTo>
                    <a:pt x="9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9"/>
            <p:cNvSpPr/>
            <p:nvPr/>
          </p:nvSpPr>
          <p:spPr>
            <a:xfrm>
              <a:off x="1143000" y="3599075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8" y="1"/>
                  </a:moveTo>
                  <a:lnTo>
                    <a:pt x="310" y="1191"/>
                  </a:lnTo>
                  <a:cubicBezTo>
                    <a:pt x="0" y="1715"/>
                    <a:pt x="381" y="2370"/>
                    <a:pt x="988" y="2370"/>
                  </a:cubicBezTo>
                  <a:cubicBezTo>
                    <a:pt x="1607" y="2370"/>
                    <a:pt x="1976" y="1715"/>
                    <a:pt x="1679" y="1191"/>
                  </a:cubicBezTo>
                  <a:lnTo>
                    <a:pt x="9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9"/>
            <p:cNvSpPr/>
            <p:nvPr/>
          </p:nvSpPr>
          <p:spPr>
            <a:xfrm>
              <a:off x="1143000" y="3722025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0"/>
                  </a:moveTo>
                  <a:lnTo>
                    <a:pt x="310" y="1179"/>
                  </a:lnTo>
                  <a:cubicBezTo>
                    <a:pt x="0" y="1715"/>
                    <a:pt x="381" y="2369"/>
                    <a:pt x="988" y="2369"/>
                  </a:cubicBezTo>
                  <a:cubicBezTo>
                    <a:pt x="1607" y="2369"/>
                    <a:pt x="1976" y="1715"/>
                    <a:pt x="1679" y="1179"/>
                  </a:cubicBezTo>
                  <a:lnTo>
                    <a:pt x="9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9"/>
            <p:cNvSpPr/>
            <p:nvPr/>
          </p:nvSpPr>
          <p:spPr>
            <a:xfrm>
              <a:off x="1143000" y="384495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0"/>
                  </a:moveTo>
                  <a:lnTo>
                    <a:pt x="310" y="1179"/>
                  </a:lnTo>
                  <a:cubicBezTo>
                    <a:pt x="0" y="1703"/>
                    <a:pt x="381" y="2370"/>
                    <a:pt x="988" y="2370"/>
                  </a:cubicBezTo>
                  <a:cubicBezTo>
                    <a:pt x="1607" y="2370"/>
                    <a:pt x="1976" y="1703"/>
                    <a:pt x="1679" y="1179"/>
                  </a:cubicBezTo>
                  <a:lnTo>
                    <a:pt x="9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9"/>
            <p:cNvSpPr/>
            <p:nvPr/>
          </p:nvSpPr>
          <p:spPr>
            <a:xfrm>
              <a:off x="1246875" y="329190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9" y="1"/>
                  </a:moveTo>
                  <a:lnTo>
                    <a:pt x="298" y="1191"/>
                  </a:lnTo>
                  <a:cubicBezTo>
                    <a:pt x="0" y="1715"/>
                    <a:pt x="381" y="2370"/>
                    <a:pt x="989" y="2370"/>
                  </a:cubicBezTo>
                  <a:cubicBezTo>
                    <a:pt x="1596" y="2370"/>
                    <a:pt x="1977" y="1715"/>
                    <a:pt x="1667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9"/>
            <p:cNvSpPr/>
            <p:nvPr/>
          </p:nvSpPr>
          <p:spPr>
            <a:xfrm>
              <a:off x="1246875" y="3414825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9" y="1"/>
                  </a:moveTo>
                  <a:lnTo>
                    <a:pt x="298" y="1180"/>
                  </a:lnTo>
                  <a:cubicBezTo>
                    <a:pt x="0" y="1715"/>
                    <a:pt x="381" y="2370"/>
                    <a:pt x="989" y="2370"/>
                  </a:cubicBezTo>
                  <a:cubicBezTo>
                    <a:pt x="1596" y="2370"/>
                    <a:pt x="1977" y="1715"/>
                    <a:pt x="1667" y="1180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9"/>
            <p:cNvSpPr/>
            <p:nvPr/>
          </p:nvSpPr>
          <p:spPr>
            <a:xfrm>
              <a:off x="1246875" y="3537775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9" y="0"/>
                  </a:moveTo>
                  <a:lnTo>
                    <a:pt x="298" y="1179"/>
                  </a:lnTo>
                  <a:cubicBezTo>
                    <a:pt x="0" y="1703"/>
                    <a:pt x="381" y="2370"/>
                    <a:pt x="989" y="2370"/>
                  </a:cubicBezTo>
                  <a:cubicBezTo>
                    <a:pt x="1596" y="2370"/>
                    <a:pt x="1977" y="1703"/>
                    <a:pt x="1667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9"/>
            <p:cNvSpPr/>
            <p:nvPr/>
          </p:nvSpPr>
          <p:spPr>
            <a:xfrm>
              <a:off x="1246875" y="366070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9" y="0"/>
                  </a:moveTo>
                  <a:lnTo>
                    <a:pt x="298" y="1179"/>
                  </a:lnTo>
                  <a:cubicBezTo>
                    <a:pt x="0" y="1703"/>
                    <a:pt x="381" y="2370"/>
                    <a:pt x="989" y="2370"/>
                  </a:cubicBezTo>
                  <a:cubicBezTo>
                    <a:pt x="1596" y="2370"/>
                    <a:pt x="1977" y="1703"/>
                    <a:pt x="1667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9"/>
            <p:cNvSpPr/>
            <p:nvPr/>
          </p:nvSpPr>
          <p:spPr>
            <a:xfrm>
              <a:off x="1246875" y="3783325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9" y="1"/>
                  </a:moveTo>
                  <a:lnTo>
                    <a:pt x="298" y="1191"/>
                  </a:lnTo>
                  <a:cubicBezTo>
                    <a:pt x="0" y="1715"/>
                    <a:pt x="381" y="2370"/>
                    <a:pt x="989" y="2370"/>
                  </a:cubicBezTo>
                  <a:cubicBezTo>
                    <a:pt x="1596" y="2370"/>
                    <a:pt x="1977" y="1715"/>
                    <a:pt x="1667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9"/>
            <p:cNvSpPr/>
            <p:nvPr/>
          </p:nvSpPr>
          <p:spPr>
            <a:xfrm>
              <a:off x="1350450" y="3230575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310" y="1180"/>
                  </a:lnTo>
                  <a:cubicBezTo>
                    <a:pt x="1" y="1704"/>
                    <a:pt x="382" y="2370"/>
                    <a:pt x="989" y="2370"/>
                  </a:cubicBezTo>
                  <a:cubicBezTo>
                    <a:pt x="1596" y="2370"/>
                    <a:pt x="1977" y="1704"/>
                    <a:pt x="1679" y="1180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9"/>
            <p:cNvSpPr/>
            <p:nvPr/>
          </p:nvSpPr>
          <p:spPr>
            <a:xfrm>
              <a:off x="1350450" y="3353525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310" y="1179"/>
                  </a:lnTo>
                  <a:cubicBezTo>
                    <a:pt x="1" y="1703"/>
                    <a:pt x="382" y="2370"/>
                    <a:pt x="989" y="2370"/>
                  </a:cubicBezTo>
                  <a:cubicBezTo>
                    <a:pt x="1596" y="2370"/>
                    <a:pt x="1977" y="1703"/>
                    <a:pt x="1679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9"/>
            <p:cNvSpPr/>
            <p:nvPr/>
          </p:nvSpPr>
          <p:spPr>
            <a:xfrm>
              <a:off x="1350450" y="347615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1"/>
                  </a:moveTo>
                  <a:lnTo>
                    <a:pt x="310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79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9"/>
            <p:cNvSpPr/>
            <p:nvPr/>
          </p:nvSpPr>
          <p:spPr>
            <a:xfrm>
              <a:off x="1350450" y="3599075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310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79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9"/>
            <p:cNvSpPr/>
            <p:nvPr/>
          </p:nvSpPr>
          <p:spPr>
            <a:xfrm>
              <a:off x="1350450" y="3722025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310" y="1179"/>
                  </a:lnTo>
                  <a:cubicBezTo>
                    <a:pt x="1" y="1715"/>
                    <a:pt x="382" y="2369"/>
                    <a:pt x="989" y="2369"/>
                  </a:cubicBezTo>
                  <a:cubicBezTo>
                    <a:pt x="1596" y="2369"/>
                    <a:pt x="1977" y="1715"/>
                    <a:pt x="1679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9"/>
            <p:cNvSpPr/>
            <p:nvPr/>
          </p:nvSpPr>
          <p:spPr>
            <a:xfrm>
              <a:off x="1350450" y="384495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310" y="1179"/>
                  </a:lnTo>
                  <a:cubicBezTo>
                    <a:pt x="1" y="1703"/>
                    <a:pt x="382" y="2370"/>
                    <a:pt x="989" y="2370"/>
                  </a:cubicBezTo>
                  <a:cubicBezTo>
                    <a:pt x="1596" y="2370"/>
                    <a:pt x="1977" y="1703"/>
                    <a:pt x="1679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9"/>
            <p:cNvSpPr/>
            <p:nvPr/>
          </p:nvSpPr>
          <p:spPr>
            <a:xfrm>
              <a:off x="1454325" y="329190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1"/>
                  </a:moveTo>
                  <a:lnTo>
                    <a:pt x="299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9"/>
            <p:cNvSpPr/>
            <p:nvPr/>
          </p:nvSpPr>
          <p:spPr>
            <a:xfrm>
              <a:off x="1454325" y="3414825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299" y="1180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80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9"/>
            <p:cNvSpPr/>
            <p:nvPr/>
          </p:nvSpPr>
          <p:spPr>
            <a:xfrm>
              <a:off x="1454325" y="3537775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299" y="1179"/>
                  </a:lnTo>
                  <a:cubicBezTo>
                    <a:pt x="1" y="1703"/>
                    <a:pt x="382" y="2370"/>
                    <a:pt x="989" y="2370"/>
                  </a:cubicBezTo>
                  <a:cubicBezTo>
                    <a:pt x="1596" y="2370"/>
                    <a:pt x="1977" y="1703"/>
                    <a:pt x="1668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9"/>
            <p:cNvSpPr/>
            <p:nvPr/>
          </p:nvSpPr>
          <p:spPr>
            <a:xfrm>
              <a:off x="1454325" y="366070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299" y="1179"/>
                  </a:lnTo>
                  <a:cubicBezTo>
                    <a:pt x="1" y="1703"/>
                    <a:pt x="382" y="2370"/>
                    <a:pt x="989" y="2370"/>
                  </a:cubicBezTo>
                  <a:cubicBezTo>
                    <a:pt x="1596" y="2370"/>
                    <a:pt x="1977" y="1703"/>
                    <a:pt x="1668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9"/>
            <p:cNvSpPr/>
            <p:nvPr/>
          </p:nvSpPr>
          <p:spPr>
            <a:xfrm>
              <a:off x="1454325" y="3783325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299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9"/>
            <p:cNvSpPr/>
            <p:nvPr/>
          </p:nvSpPr>
          <p:spPr>
            <a:xfrm>
              <a:off x="1589775" y="287340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9" y="0"/>
                  </a:moveTo>
                  <a:lnTo>
                    <a:pt x="298" y="1191"/>
                  </a:lnTo>
                  <a:cubicBezTo>
                    <a:pt x="0" y="1715"/>
                    <a:pt x="369" y="2370"/>
                    <a:pt x="989" y="2370"/>
                  </a:cubicBezTo>
                  <a:cubicBezTo>
                    <a:pt x="1596" y="2370"/>
                    <a:pt x="1977" y="1715"/>
                    <a:pt x="1667" y="1191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9"/>
            <p:cNvSpPr/>
            <p:nvPr/>
          </p:nvSpPr>
          <p:spPr>
            <a:xfrm>
              <a:off x="1589775" y="2996325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9" y="1"/>
                  </a:moveTo>
                  <a:lnTo>
                    <a:pt x="298" y="1179"/>
                  </a:lnTo>
                  <a:cubicBezTo>
                    <a:pt x="0" y="1715"/>
                    <a:pt x="369" y="2370"/>
                    <a:pt x="989" y="2370"/>
                  </a:cubicBezTo>
                  <a:cubicBezTo>
                    <a:pt x="1596" y="2370"/>
                    <a:pt x="1977" y="1715"/>
                    <a:pt x="1667" y="1179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9"/>
            <p:cNvSpPr/>
            <p:nvPr/>
          </p:nvSpPr>
          <p:spPr>
            <a:xfrm>
              <a:off x="1589775" y="3119275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9" y="0"/>
                  </a:moveTo>
                  <a:lnTo>
                    <a:pt x="298" y="1179"/>
                  </a:lnTo>
                  <a:cubicBezTo>
                    <a:pt x="0" y="1703"/>
                    <a:pt x="369" y="2369"/>
                    <a:pt x="989" y="2369"/>
                  </a:cubicBezTo>
                  <a:cubicBezTo>
                    <a:pt x="1596" y="2369"/>
                    <a:pt x="1977" y="1703"/>
                    <a:pt x="1667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9"/>
            <p:cNvSpPr/>
            <p:nvPr/>
          </p:nvSpPr>
          <p:spPr>
            <a:xfrm>
              <a:off x="1589775" y="324190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9" y="0"/>
                  </a:moveTo>
                  <a:lnTo>
                    <a:pt x="298" y="1191"/>
                  </a:lnTo>
                  <a:cubicBezTo>
                    <a:pt x="0" y="1715"/>
                    <a:pt x="369" y="2370"/>
                    <a:pt x="989" y="2370"/>
                  </a:cubicBezTo>
                  <a:cubicBezTo>
                    <a:pt x="1596" y="2370"/>
                    <a:pt x="1977" y="1715"/>
                    <a:pt x="1667" y="1191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9"/>
            <p:cNvSpPr/>
            <p:nvPr/>
          </p:nvSpPr>
          <p:spPr>
            <a:xfrm>
              <a:off x="1589775" y="3364825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9" y="1"/>
                  </a:moveTo>
                  <a:lnTo>
                    <a:pt x="298" y="1191"/>
                  </a:lnTo>
                  <a:cubicBezTo>
                    <a:pt x="0" y="1715"/>
                    <a:pt x="369" y="2370"/>
                    <a:pt x="989" y="2370"/>
                  </a:cubicBezTo>
                  <a:cubicBezTo>
                    <a:pt x="1596" y="2370"/>
                    <a:pt x="1977" y="1715"/>
                    <a:pt x="1667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9"/>
            <p:cNvSpPr/>
            <p:nvPr/>
          </p:nvSpPr>
          <p:spPr>
            <a:xfrm>
              <a:off x="1589775" y="3487750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9" y="1"/>
                  </a:moveTo>
                  <a:lnTo>
                    <a:pt x="298" y="1192"/>
                  </a:lnTo>
                  <a:cubicBezTo>
                    <a:pt x="0" y="1715"/>
                    <a:pt x="369" y="2370"/>
                    <a:pt x="989" y="2370"/>
                  </a:cubicBezTo>
                  <a:cubicBezTo>
                    <a:pt x="1596" y="2370"/>
                    <a:pt x="1977" y="1715"/>
                    <a:pt x="1667" y="1192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9"/>
            <p:cNvSpPr/>
            <p:nvPr/>
          </p:nvSpPr>
          <p:spPr>
            <a:xfrm>
              <a:off x="1693350" y="2934725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310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91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9"/>
            <p:cNvSpPr/>
            <p:nvPr/>
          </p:nvSpPr>
          <p:spPr>
            <a:xfrm>
              <a:off x="1693350" y="305765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310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91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9"/>
            <p:cNvSpPr/>
            <p:nvPr/>
          </p:nvSpPr>
          <p:spPr>
            <a:xfrm>
              <a:off x="1693350" y="3180575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310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9"/>
            <p:cNvSpPr/>
            <p:nvPr/>
          </p:nvSpPr>
          <p:spPr>
            <a:xfrm>
              <a:off x="1693350" y="3303500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310" y="1180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80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9"/>
            <p:cNvSpPr/>
            <p:nvPr/>
          </p:nvSpPr>
          <p:spPr>
            <a:xfrm>
              <a:off x="1693350" y="342645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310" y="1179"/>
                  </a:lnTo>
                  <a:cubicBezTo>
                    <a:pt x="1" y="1703"/>
                    <a:pt x="382" y="2370"/>
                    <a:pt x="989" y="2370"/>
                  </a:cubicBezTo>
                  <a:cubicBezTo>
                    <a:pt x="1596" y="2370"/>
                    <a:pt x="1977" y="1703"/>
                    <a:pt x="1668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9"/>
            <p:cNvSpPr/>
            <p:nvPr/>
          </p:nvSpPr>
          <p:spPr>
            <a:xfrm>
              <a:off x="1796950" y="287340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0"/>
                  </a:moveTo>
                  <a:lnTo>
                    <a:pt x="310" y="1191"/>
                  </a:lnTo>
                  <a:cubicBezTo>
                    <a:pt x="0" y="1715"/>
                    <a:pt x="381" y="2370"/>
                    <a:pt x="988" y="2370"/>
                  </a:cubicBezTo>
                  <a:cubicBezTo>
                    <a:pt x="1595" y="2370"/>
                    <a:pt x="1976" y="1715"/>
                    <a:pt x="1679" y="1191"/>
                  </a:cubicBezTo>
                  <a:lnTo>
                    <a:pt x="9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9"/>
            <p:cNvSpPr/>
            <p:nvPr/>
          </p:nvSpPr>
          <p:spPr>
            <a:xfrm>
              <a:off x="1796950" y="2996325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8" y="1"/>
                  </a:moveTo>
                  <a:lnTo>
                    <a:pt x="310" y="1179"/>
                  </a:lnTo>
                  <a:cubicBezTo>
                    <a:pt x="0" y="1715"/>
                    <a:pt x="381" y="2370"/>
                    <a:pt x="988" y="2370"/>
                  </a:cubicBezTo>
                  <a:cubicBezTo>
                    <a:pt x="1595" y="2370"/>
                    <a:pt x="1976" y="1715"/>
                    <a:pt x="1679" y="1179"/>
                  </a:cubicBezTo>
                  <a:lnTo>
                    <a:pt x="9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9"/>
            <p:cNvSpPr/>
            <p:nvPr/>
          </p:nvSpPr>
          <p:spPr>
            <a:xfrm>
              <a:off x="1796950" y="3119275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0"/>
                  </a:moveTo>
                  <a:lnTo>
                    <a:pt x="310" y="1179"/>
                  </a:lnTo>
                  <a:cubicBezTo>
                    <a:pt x="0" y="1703"/>
                    <a:pt x="381" y="2369"/>
                    <a:pt x="988" y="2369"/>
                  </a:cubicBezTo>
                  <a:cubicBezTo>
                    <a:pt x="1595" y="2369"/>
                    <a:pt x="1976" y="1703"/>
                    <a:pt x="1679" y="1179"/>
                  </a:cubicBezTo>
                  <a:lnTo>
                    <a:pt x="9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9"/>
            <p:cNvSpPr/>
            <p:nvPr/>
          </p:nvSpPr>
          <p:spPr>
            <a:xfrm>
              <a:off x="1796950" y="324190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0"/>
                  </a:moveTo>
                  <a:lnTo>
                    <a:pt x="310" y="1191"/>
                  </a:lnTo>
                  <a:cubicBezTo>
                    <a:pt x="0" y="1715"/>
                    <a:pt x="381" y="2370"/>
                    <a:pt x="988" y="2370"/>
                  </a:cubicBezTo>
                  <a:cubicBezTo>
                    <a:pt x="1595" y="2370"/>
                    <a:pt x="1976" y="1715"/>
                    <a:pt x="1679" y="1191"/>
                  </a:cubicBezTo>
                  <a:lnTo>
                    <a:pt x="9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9"/>
            <p:cNvSpPr/>
            <p:nvPr/>
          </p:nvSpPr>
          <p:spPr>
            <a:xfrm>
              <a:off x="1796950" y="3364825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8" y="1"/>
                  </a:moveTo>
                  <a:lnTo>
                    <a:pt x="310" y="1191"/>
                  </a:lnTo>
                  <a:cubicBezTo>
                    <a:pt x="0" y="1715"/>
                    <a:pt x="381" y="2370"/>
                    <a:pt x="988" y="2370"/>
                  </a:cubicBezTo>
                  <a:cubicBezTo>
                    <a:pt x="1595" y="2370"/>
                    <a:pt x="1976" y="1715"/>
                    <a:pt x="1679" y="1191"/>
                  </a:cubicBezTo>
                  <a:lnTo>
                    <a:pt x="9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9"/>
            <p:cNvSpPr/>
            <p:nvPr/>
          </p:nvSpPr>
          <p:spPr>
            <a:xfrm>
              <a:off x="1796950" y="3487750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8" y="1"/>
                  </a:moveTo>
                  <a:lnTo>
                    <a:pt x="310" y="1192"/>
                  </a:lnTo>
                  <a:cubicBezTo>
                    <a:pt x="0" y="1715"/>
                    <a:pt x="381" y="2370"/>
                    <a:pt x="988" y="2370"/>
                  </a:cubicBezTo>
                  <a:cubicBezTo>
                    <a:pt x="1595" y="2370"/>
                    <a:pt x="1976" y="1715"/>
                    <a:pt x="1679" y="1192"/>
                  </a:cubicBezTo>
                  <a:lnTo>
                    <a:pt x="9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9"/>
            <p:cNvSpPr/>
            <p:nvPr/>
          </p:nvSpPr>
          <p:spPr>
            <a:xfrm>
              <a:off x="1900825" y="2934725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9" y="0"/>
                  </a:moveTo>
                  <a:lnTo>
                    <a:pt x="298" y="1191"/>
                  </a:lnTo>
                  <a:cubicBezTo>
                    <a:pt x="0" y="1715"/>
                    <a:pt x="381" y="2370"/>
                    <a:pt x="989" y="2370"/>
                  </a:cubicBezTo>
                  <a:cubicBezTo>
                    <a:pt x="1596" y="2370"/>
                    <a:pt x="1977" y="1715"/>
                    <a:pt x="1667" y="1191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9"/>
            <p:cNvSpPr/>
            <p:nvPr/>
          </p:nvSpPr>
          <p:spPr>
            <a:xfrm>
              <a:off x="1900825" y="305765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9" y="0"/>
                  </a:moveTo>
                  <a:lnTo>
                    <a:pt x="298" y="1191"/>
                  </a:lnTo>
                  <a:cubicBezTo>
                    <a:pt x="0" y="1715"/>
                    <a:pt x="381" y="2370"/>
                    <a:pt x="989" y="2370"/>
                  </a:cubicBezTo>
                  <a:cubicBezTo>
                    <a:pt x="1596" y="2370"/>
                    <a:pt x="1977" y="1715"/>
                    <a:pt x="1667" y="1191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9"/>
            <p:cNvSpPr/>
            <p:nvPr/>
          </p:nvSpPr>
          <p:spPr>
            <a:xfrm>
              <a:off x="1900825" y="3180575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9" y="1"/>
                  </a:moveTo>
                  <a:lnTo>
                    <a:pt x="298" y="1191"/>
                  </a:lnTo>
                  <a:cubicBezTo>
                    <a:pt x="0" y="1715"/>
                    <a:pt x="381" y="2370"/>
                    <a:pt x="989" y="2370"/>
                  </a:cubicBezTo>
                  <a:cubicBezTo>
                    <a:pt x="1596" y="2370"/>
                    <a:pt x="1977" y="1715"/>
                    <a:pt x="1667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9"/>
            <p:cNvSpPr/>
            <p:nvPr/>
          </p:nvSpPr>
          <p:spPr>
            <a:xfrm>
              <a:off x="1900825" y="3303500"/>
              <a:ext cx="49425" cy="59275"/>
            </a:xfrm>
            <a:custGeom>
              <a:rect b="b" l="l" r="r" t="t"/>
              <a:pathLst>
                <a:path extrusionOk="0" h="2371" w="1977">
                  <a:moveTo>
                    <a:pt x="989" y="1"/>
                  </a:moveTo>
                  <a:lnTo>
                    <a:pt x="298" y="1180"/>
                  </a:lnTo>
                  <a:cubicBezTo>
                    <a:pt x="0" y="1715"/>
                    <a:pt x="381" y="2370"/>
                    <a:pt x="989" y="2370"/>
                  </a:cubicBezTo>
                  <a:cubicBezTo>
                    <a:pt x="1596" y="2370"/>
                    <a:pt x="1977" y="1715"/>
                    <a:pt x="1667" y="1180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9"/>
            <p:cNvSpPr/>
            <p:nvPr/>
          </p:nvSpPr>
          <p:spPr>
            <a:xfrm>
              <a:off x="1900825" y="3426450"/>
              <a:ext cx="49425" cy="59250"/>
            </a:xfrm>
            <a:custGeom>
              <a:rect b="b" l="l" r="r" t="t"/>
              <a:pathLst>
                <a:path extrusionOk="0" h="2370" w="1977">
                  <a:moveTo>
                    <a:pt x="989" y="0"/>
                  </a:moveTo>
                  <a:lnTo>
                    <a:pt x="298" y="1179"/>
                  </a:lnTo>
                  <a:cubicBezTo>
                    <a:pt x="0" y="1703"/>
                    <a:pt x="381" y="2370"/>
                    <a:pt x="989" y="2370"/>
                  </a:cubicBezTo>
                  <a:cubicBezTo>
                    <a:pt x="1596" y="2370"/>
                    <a:pt x="1977" y="1703"/>
                    <a:pt x="1667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9"/>
            <p:cNvSpPr/>
            <p:nvPr/>
          </p:nvSpPr>
          <p:spPr>
            <a:xfrm>
              <a:off x="2004400" y="287340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310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79" y="1191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9"/>
            <p:cNvSpPr/>
            <p:nvPr/>
          </p:nvSpPr>
          <p:spPr>
            <a:xfrm>
              <a:off x="2004400" y="2996325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310" y="1179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79" y="1179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9"/>
            <p:cNvSpPr/>
            <p:nvPr/>
          </p:nvSpPr>
          <p:spPr>
            <a:xfrm>
              <a:off x="2004400" y="3119275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310" y="1179"/>
                  </a:lnTo>
                  <a:cubicBezTo>
                    <a:pt x="1" y="1703"/>
                    <a:pt x="382" y="2369"/>
                    <a:pt x="989" y="2369"/>
                  </a:cubicBezTo>
                  <a:cubicBezTo>
                    <a:pt x="1596" y="2369"/>
                    <a:pt x="1977" y="1703"/>
                    <a:pt x="1679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9"/>
            <p:cNvSpPr/>
            <p:nvPr/>
          </p:nvSpPr>
          <p:spPr>
            <a:xfrm>
              <a:off x="2004400" y="324190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310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79" y="1191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9"/>
            <p:cNvSpPr/>
            <p:nvPr/>
          </p:nvSpPr>
          <p:spPr>
            <a:xfrm>
              <a:off x="2004400" y="3364825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1"/>
                  </a:moveTo>
                  <a:lnTo>
                    <a:pt x="310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79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9"/>
            <p:cNvSpPr/>
            <p:nvPr/>
          </p:nvSpPr>
          <p:spPr>
            <a:xfrm>
              <a:off x="2004400" y="3487750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310" y="1192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79" y="1192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9"/>
            <p:cNvSpPr/>
            <p:nvPr/>
          </p:nvSpPr>
          <p:spPr>
            <a:xfrm>
              <a:off x="2108275" y="2934725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299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91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9"/>
            <p:cNvSpPr/>
            <p:nvPr/>
          </p:nvSpPr>
          <p:spPr>
            <a:xfrm>
              <a:off x="2108275" y="305765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299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91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9"/>
            <p:cNvSpPr/>
            <p:nvPr/>
          </p:nvSpPr>
          <p:spPr>
            <a:xfrm>
              <a:off x="2108275" y="3180575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299" y="1191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91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9"/>
            <p:cNvSpPr/>
            <p:nvPr/>
          </p:nvSpPr>
          <p:spPr>
            <a:xfrm>
              <a:off x="2108275" y="3303500"/>
              <a:ext cx="49450" cy="59275"/>
            </a:xfrm>
            <a:custGeom>
              <a:rect b="b" l="l" r="r" t="t"/>
              <a:pathLst>
                <a:path extrusionOk="0" h="2371" w="1978">
                  <a:moveTo>
                    <a:pt x="989" y="1"/>
                  </a:moveTo>
                  <a:lnTo>
                    <a:pt x="299" y="1180"/>
                  </a:lnTo>
                  <a:cubicBezTo>
                    <a:pt x="1" y="1715"/>
                    <a:pt x="382" y="2370"/>
                    <a:pt x="989" y="2370"/>
                  </a:cubicBezTo>
                  <a:cubicBezTo>
                    <a:pt x="1596" y="2370"/>
                    <a:pt x="1977" y="1715"/>
                    <a:pt x="1668" y="1180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9"/>
            <p:cNvSpPr/>
            <p:nvPr/>
          </p:nvSpPr>
          <p:spPr>
            <a:xfrm>
              <a:off x="2108275" y="3426450"/>
              <a:ext cx="49450" cy="59250"/>
            </a:xfrm>
            <a:custGeom>
              <a:rect b="b" l="l" r="r" t="t"/>
              <a:pathLst>
                <a:path extrusionOk="0" h="2370" w="1978">
                  <a:moveTo>
                    <a:pt x="989" y="0"/>
                  </a:moveTo>
                  <a:lnTo>
                    <a:pt x="299" y="1179"/>
                  </a:lnTo>
                  <a:cubicBezTo>
                    <a:pt x="1" y="1703"/>
                    <a:pt x="382" y="2370"/>
                    <a:pt x="989" y="2370"/>
                  </a:cubicBezTo>
                  <a:cubicBezTo>
                    <a:pt x="1596" y="2370"/>
                    <a:pt x="1977" y="1703"/>
                    <a:pt x="1668" y="1179"/>
                  </a:cubicBezTo>
                  <a:lnTo>
                    <a:pt x="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9"/>
            <p:cNvSpPr/>
            <p:nvPr/>
          </p:nvSpPr>
          <p:spPr>
            <a:xfrm>
              <a:off x="3737950" y="4649500"/>
              <a:ext cx="1462700" cy="914725"/>
            </a:xfrm>
            <a:custGeom>
              <a:rect b="b" l="l" r="r" t="t"/>
              <a:pathLst>
                <a:path extrusionOk="0" h="36589" w="58508">
                  <a:moveTo>
                    <a:pt x="28822" y="0"/>
                  </a:moveTo>
                  <a:cubicBezTo>
                    <a:pt x="19102" y="0"/>
                    <a:pt x="9384" y="1260"/>
                    <a:pt x="1" y="3799"/>
                  </a:cubicBezTo>
                  <a:lnTo>
                    <a:pt x="21063" y="36589"/>
                  </a:lnTo>
                  <a:lnTo>
                    <a:pt x="21063" y="20087"/>
                  </a:lnTo>
                  <a:lnTo>
                    <a:pt x="30933" y="20087"/>
                  </a:lnTo>
                  <a:cubicBezTo>
                    <a:pt x="42244" y="20087"/>
                    <a:pt x="52686" y="14062"/>
                    <a:pt x="58341" y="4263"/>
                  </a:cubicBezTo>
                  <a:lnTo>
                    <a:pt x="58508" y="3990"/>
                  </a:lnTo>
                  <a:cubicBezTo>
                    <a:pt x="48853" y="1337"/>
                    <a:pt x="38836" y="0"/>
                    <a:pt x="28822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0" name="Google Shape;1920;p59"/>
          <p:cNvGrpSpPr/>
          <p:nvPr/>
        </p:nvGrpSpPr>
        <p:grpSpPr>
          <a:xfrm>
            <a:off x="3336264" y="1866644"/>
            <a:ext cx="2465959" cy="2071366"/>
            <a:chOff x="2592600" y="1767300"/>
            <a:chExt cx="3299825" cy="2771800"/>
          </a:xfrm>
        </p:grpSpPr>
        <p:grpSp>
          <p:nvGrpSpPr>
            <p:cNvPr id="1921" name="Google Shape;1921;p59"/>
            <p:cNvGrpSpPr/>
            <p:nvPr/>
          </p:nvGrpSpPr>
          <p:grpSpPr>
            <a:xfrm flipH="1">
              <a:off x="2592600" y="1767300"/>
              <a:ext cx="3299825" cy="2771800"/>
              <a:chOff x="3463225" y="1767300"/>
              <a:chExt cx="3299825" cy="2771800"/>
            </a:xfrm>
          </p:grpSpPr>
          <p:sp>
            <p:nvSpPr>
              <p:cNvPr id="1922" name="Google Shape;1922;p59"/>
              <p:cNvSpPr/>
              <p:nvPr/>
            </p:nvSpPr>
            <p:spPr>
              <a:xfrm>
                <a:off x="4142175" y="2221225"/>
                <a:ext cx="2326500" cy="2094050"/>
              </a:xfrm>
              <a:custGeom>
                <a:rect b="b" l="l" r="r" t="t"/>
                <a:pathLst>
                  <a:path extrusionOk="0" h="83762" w="93060">
                    <a:moveTo>
                      <a:pt x="45193" y="1"/>
                    </a:moveTo>
                    <a:cubicBezTo>
                      <a:pt x="38010" y="1"/>
                      <a:pt x="30732" y="1850"/>
                      <a:pt x="24087" y="5740"/>
                    </a:cubicBezTo>
                    <a:cubicBezTo>
                      <a:pt x="16062" y="10443"/>
                      <a:pt x="10180" y="17396"/>
                      <a:pt x="6775" y="25325"/>
                    </a:cubicBezTo>
                    <a:cubicBezTo>
                      <a:pt x="6735" y="25373"/>
                      <a:pt x="6128" y="25963"/>
                      <a:pt x="5463" y="25963"/>
                    </a:cubicBezTo>
                    <a:cubicBezTo>
                      <a:pt x="4954" y="25963"/>
                      <a:pt x="4411" y="25618"/>
                      <a:pt x="4060" y="24421"/>
                    </a:cubicBezTo>
                    <a:cubicBezTo>
                      <a:pt x="3686" y="23134"/>
                      <a:pt x="2757" y="22605"/>
                      <a:pt x="1909" y="22605"/>
                    </a:cubicBezTo>
                    <a:cubicBezTo>
                      <a:pt x="897" y="22605"/>
                      <a:pt x="0" y="23359"/>
                      <a:pt x="298" y="24480"/>
                    </a:cubicBezTo>
                    <a:cubicBezTo>
                      <a:pt x="620" y="25695"/>
                      <a:pt x="1584" y="25468"/>
                      <a:pt x="3429" y="27290"/>
                    </a:cubicBezTo>
                    <a:cubicBezTo>
                      <a:pt x="4882" y="28719"/>
                      <a:pt x="4775" y="30921"/>
                      <a:pt x="4537" y="32029"/>
                    </a:cubicBezTo>
                    <a:cubicBezTo>
                      <a:pt x="4489" y="32279"/>
                      <a:pt x="4441" y="32445"/>
                      <a:pt x="4430" y="32481"/>
                    </a:cubicBezTo>
                    <a:lnTo>
                      <a:pt x="4430" y="32493"/>
                    </a:lnTo>
                    <a:cubicBezTo>
                      <a:pt x="2120" y="42530"/>
                      <a:pt x="3489" y="53436"/>
                      <a:pt x="9097" y="63033"/>
                    </a:cubicBezTo>
                    <a:cubicBezTo>
                      <a:pt x="16887" y="76342"/>
                      <a:pt x="30896" y="83762"/>
                      <a:pt x="45283" y="83762"/>
                    </a:cubicBezTo>
                    <a:cubicBezTo>
                      <a:pt x="52467" y="83762"/>
                      <a:pt x="59744" y="81912"/>
                      <a:pt x="66390" y="78022"/>
                    </a:cubicBezTo>
                    <a:cubicBezTo>
                      <a:pt x="86345" y="66342"/>
                      <a:pt x="93060" y="40685"/>
                      <a:pt x="81380" y="20730"/>
                    </a:cubicBezTo>
                    <a:cubicBezTo>
                      <a:pt x="73589" y="7420"/>
                      <a:pt x="59580" y="1"/>
                      <a:pt x="45193" y="1"/>
                    </a:cubicBezTo>
                    <a:close/>
                  </a:path>
                </a:pathLst>
              </a:custGeom>
              <a:solidFill>
                <a:srgbClr val="FFD2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59"/>
              <p:cNvSpPr/>
              <p:nvPr/>
            </p:nvSpPr>
            <p:spPr>
              <a:xfrm>
                <a:off x="4511275" y="2550150"/>
                <a:ext cx="25" cy="325"/>
              </a:xfrm>
              <a:custGeom>
                <a:rect b="b" l="l" r="r" t="t"/>
                <a:pathLst>
                  <a:path extrusionOk="0" h="13" w="1">
                    <a:moveTo>
                      <a:pt x="0" y="12"/>
                    </a:moveTo>
                    <a:cubicBezTo>
                      <a:pt x="0" y="12"/>
                      <a:pt x="0" y="12"/>
                      <a:pt x="0" y="0"/>
                    </a:cubicBezTo>
                    <a:lnTo>
                      <a:pt x="0" y="12"/>
                    </a:lnTo>
                    <a:cubicBezTo>
                      <a:pt x="0" y="12"/>
                      <a:pt x="0" y="12"/>
                      <a:pt x="0" y="12"/>
                    </a:cubicBezTo>
                    <a:close/>
                  </a:path>
                </a:pathLst>
              </a:custGeom>
              <a:solidFill>
                <a:srgbClr val="FFD2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59"/>
              <p:cNvSpPr/>
              <p:nvPr/>
            </p:nvSpPr>
            <p:spPr>
              <a:xfrm>
                <a:off x="4511275" y="2541800"/>
                <a:ext cx="8050" cy="8375"/>
              </a:xfrm>
              <a:custGeom>
                <a:rect b="b" l="l" r="r" t="t"/>
                <a:pathLst>
                  <a:path extrusionOk="0" h="335" w="322">
                    <a:moveTo>
                      <a:pt x="322" y="1"/>
                    </a:moveTo>
                    <a:cubicBezTo>
                      <a:pt x="214" y="108"/>
                      <a:pt x="107" y="227"/>
                      <a:pt x="0" y="334"/>
                    </a:cubicBezTo>
                    <a:cubicBezTo>
                      <a:pt x="36" y="311"/>
                      <a:pt x="155" y="191"/>
                      <a:pt x="322" y="1"/>
                    </a:cubicBezTo>
                    <a:close/>
                  </a:path>
                </a:pathLst>
              </a:custGeom>
              <a:solidFill>
                <a:srgbClr val="FFD2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59"/>
              <p:cNvSpPr/>
              <p:nvPr/>
            </p:nvSpPr>
            <p:spPr>
              <a:xfrm>
                <a:off x="5862675" y="4079300"/>
                <a:ext cx="272025" cy="170625"/>
              </a:xfrm>
              <a:custGeom>
                <a:rect b="b" l="l" r="r" t="t"/>
                <a:pathLst>
                  <a:path extrusionOk="0" h="6825" w="10881">
                    <a:moveTo>
                      <a:pt x="8531" y="1"/>
                    </a:moveTo>
                    <a:cubicBezTo>
                      <a:pt x="7211" y="1"/>
                      <a:pt x="5602" y="3573"/>
                      <a:pt x="2666" y="4200"/>
                    </a:cubicBezTo>
                    <a:cubicBezTo>
                      <a:pt x="45" y="4750"/>
                      <a:pt x="1" y="6825"/>
                      <a:pt x="2066" y="6825"/>
                    </a:cubicBezTo>
                    <a:cubicBezTo>
                      <a:pt x="2816" y="6825"/>
                      <a:pt x="3845" y="6551"/>
                      <a:pt x="5130" y="5831"/>
                    </a:cubicBezTo>
                    <a:cubicBezTo>
                      <a:pt x="5130" y="5831"/>
                      <a:pt x="10881" y="2830"/>
                      <a:pt x="9357" y="568"/>
                    </a:cubicBezTo>
                    <a:cubicBezTo>
                      <a:pt x="9088" y="168"/>
                      <a:pt x="8816" y="1"/>
                      <a:pt x="8531" y="1"/>
                    </a:cubicBezTo>
                    <a:close/>
                  </a:path>
                </a:pathLst>
              </a:custGeom>
              <a:solidFill>
                <a:srgbClr val="FFD2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59"/>
              <p:cNvSpPr/>
              <p:nvPr/>
            </p:nvSpPr>
            <p:spPr>
              <a:xfrm>
                <a:off x="3987400" y="2859850"/>
                <a:ext cx="732850" cy="386275"/>
              </a:xfrm>
              <a:custGeom>
                <a:rect b="b" l="l" r="r" t="t"/>
                <a:pathLst>
                  <a:path extrusionOk="0" h="15451" w="29314">
                    <a:moveTo>
                      <a:pt x="17881" y="1"/>
                    </a:moveTo>
                    <a:cubicBezTo>
                      <a:pt x="16056" y="1"/>
                      <a:pt x="13959" y="293"/>
                      <a:pt x="11561" y="995"/>
                    </a:cubicBezTo>
                    <a:cubicBezTo>
                      <a:pt x="11394" y="1054"/>
                      <a:pt x="11216" y="1102"/>
                      <a:pt x="11049" y="1162"/>
                    </a:cubicBezTo>
                    <a:cubicBezTo>
                      <a:pt x="7930" y="2138"/>
                      <a:pt x="4322" y="3805"/>
                      <a:pt x="143" y="6412"/>
                    </a:cubicBezTo>
                    <a:cubicBezTo>
                      <a:pt x="95" y="6448"/>
                      <a:pt x="48" y="6472"/>
                      <a:pt x="0" y="6508"/>
                    </a:cubicBezTo>
                    <a:cubicBezTo>
                      <a:pt x="0" y="6508"/>
                      <a:pt x="119" y="6650"/>
                      <a:pt x="357" y="6912"/>
                    </a:cubicBezTo>
                    <a:cubicBezTo>
                      <a:pt x="1262" y="7865"/>
                      <a:pt x="3763" y="10341"/>
                      <a:pt x="7394" y="12425"/>
                    </a:cubicBezTo>
                    <a:cubicBezTo>
                      <a:pt x="7549" y="12508"/>
                      <a:pt x="7692" y="12580"/>
                      <a:pt x="7846" y="12663"/>
                    </a:cubicBezTo>
                    <a:cubicBezTo>
                      <a:pt x="9763" y="13723"/>
                      <a:pt x="11990" y="14651"/>
                      <a:pt x="14442" y="15187"/>
                    </a:cubicBezTo>
                    <a:cubicBezTo>
                      <a:pt x="14502" y="15199"/>
                      <a:pt x="14550" y="15211"/>
                      <a:pt x="14609" y="15223"/>
                    </a:cubicBezTo>
                    <a:cubicBezTo>
                      <a:pt x="14728" y="15247"/>
                      <a:pt x="14847" y="15270"/>
                      <a:pt x="14966" y="15294"/>
                    </a:cubicBezTo>
                    <a:cubicBezTo>
                      <a:pt x="15577" y="15401"/>
                      <a:pt x="16173" y="15450"/>
                      <a:pt x="16754" y="15450"/>
                    </a:cubicBezTo>
                    <a:cubicBezTo>
                      <a:pt x="23722" y="15450"/>
                      <a:pt x="28504" y="8354"/>
                      <a:pt x="29218" y="7222"/>
                    </a:cubicBezTo>
                    <a:cubicBezTo>
                      <a:pt x="29278" y="7127"/>
                      <a:pt x="29313" y="7067"/>
                      <a:pt x="29313" y="7067"/>
                    </a:cubicBezTo>
                    <a:cubicBezTo>
                      <a:pt x="29313" y="7067"/>
                      <a:pt x="29266" y="6936"/>
                      <a:pt x="29170" y="6710"/>
                    </a:cubicBezTo>
                    <a:cubicBezTo>
                      <a:pt x="28611" y="5495"/>
                      <a:pt x="26408" y="1471"/>
                      <a:pt x="20967" y="316"/>
                    </a:cubicBezTo>
                    <a:cubicBezTo>
                      <a:pt x="20753" y="269"/>
                      <a:pt x="20527" y="221"/>
                      <a:pt x="20300" y="185"/>
                    </a:cubicBezTo>
                    <a:cubicBezTo>
                      <a:pt x="19553" y="66"/>
                      <a:pt x="18748" y="1"/>
                      <a:pt x="17881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59"/>
              <p:cNvSpPr/>
              <p:nvPr/>
            </p:nvSpPr>
            <p:spPr>
              <a:xfrm>
                <a:off x="3987400" y="3016975"/>
                <a:ext cx="732850" cy="23425"/>
              </a:xfrm>
              <a:custGeom>
                <a:rect b="b" l="l" r="r" t="t"/>
                <a:pathLst>
                  <a:path extrusionOk="0" h="937" w="29314">
                    <a:moveTo>
                      <a:pt x="12620" y="0"/>
                    </a:moveTo>
                    <a:cubicBezTo>
                      <a:pt x="7589" y="0"/>
                      <a:pt x="2883" y="77"/>
                      <a:pt x="143" y="127"/>
                    </a:cubicBezTo>
                    <a:cubicBezTo>
                      <a:pt x="95" y="163"/>
                      <a:pt x="48" y="187"/>
                      <a:pt x="0" y="223"/>
                    </a:cubicBezTo>
                    <a:cubicBezTo>
                      <a:pt x="0" y="223"/>
                      <a:pt x="119" y="365"/>
                      <a:pt x="357" y="627"/>
                    </a:cubicBezTo>
                    <a:cubicBezTo>
                      <a:pt x="2989" y="580"/>
                      <a:pt x="7251" y="508"/>
                      <a:pt x="11871" y="496"/>
                    </a:cubicBezTo>
                    <a:lnTo>
                      <a:pt x="12514" y="496"/>
                    </a:lnTo>
                    <a:cubicBezTo>
                      <a:pt x="14907" y="496"/>
                      <a:pt x="17383" y="508"/>
                      <a:pt x="19753" y="544"/>
                    </a:cubicBezTo>
                    <a:cubicBezTo>
                      <a:pt x="19955" y="544"/>
                      <a:pt x="20146" y="556"/>
                      <a:pt x="20336" y="556"/>
                    </a:cubicBezTo>
                    <a:cubicBezTo>
                      <a:pt x="23705" y="615"/>
                      <a:pt x="26837" y="734"/>
                      <a:pt x="29218" y="937"/>
                    </a:cubicBezTo>
                    <a:cubicBezTo>
                      <a:pt x="29278" y="842"/>
                      <a:pt x="29313" y="782"/>
                      <a:pt x="29313" y="782"/>
                    </a:cubicBezTo>
                    <a:cubicBezTo>
                      <a:pt x="29313" y="782"/>
                      <a:pt x="29266" y="651"/>
                      <a:pt x="29170" y="425"/>
                    </a:cubicBezTo>
                    <a:cubicBezTo>
                      <a:pt x="27896" y="330"/>
                      <a:pt x="26432" y="246"/>
                      <a:pt x="24825" y="187"/>
                    </a:cubicBezTo>
                    <a:cubicBezTo>
                      <a:pt x="24622" y="175"/>
                      <a:pt x="24420" y="163"/>
                      <a:pt x="24217" y="163"/>
                    </a:cubicBezTo>
                    <a:cubicBezTo>
                      <a:pt x="21670" y="68"/>
                      <a:pt x="18836" y="20"/>
                      <a:pt x="15978" y="8"/>
                    </a:cubicBezTo>
                    <a:lnTo>
                      <a:pt x="15323" y="8"/>
                    </a:lnTo>
                    <a:cubicBezTo>
                      <a:pt x="14418" y="3"/>
                      <a:pt x="13514" y="0"/>
                      <a:pt x="12620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59"/>
              <p:cNvSpPr/>
              <p:nvPr/>
            </p:nvSpPr>
            <p:spPr>
              <a:xfrm>
                <a:off x="4172225" y="3019250"/>
                <a:ext cx="129825" cy="157200"/>
              </a:xfrm>
              <a:custGeom>
                <a:rect b="b" l="l" r="r" t="t"/>
                <a:pathLst>
                  <a:path extrusionOk="0" h="6288" w="5193">
                    <a:moveTo>
                      <a:pt x="4799" y="1"/>
                    </a:moveTo>
                    <a:lnTo>
                      <a:pt x="4478" y="405"/>
                    </a:lnTo>
                    <a:lnTo>
                      <a:pt x="1" y="6049"/>
                    </a:lnTo>
                    <a:cubicBezTo>
                      <a:pt x="156" y="6132"/>
                      <a:pt x="299" y="6204"/>
                      <a:pt x="453" y="6287"/>
                    </a:cubicBezTo>
                    <a:lnTo>
                      <a:pt x="5121" y="405"/>
                    </a:lnTo>
                    <a:lnTo>
                      <a:pt x="5192" y="310"/>
                    </a:lnTo>
                    <a:lnTo>
                      <a:pt x="4799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59"/>
              <p:cNvSpPr/>
              <p:nvPr/>
            </p:nvSpPr>
            <p:spPr>
              <a:xfrm>
                <a:off x="4263625" y="2884700"/>
                <a:ext cx="125025" cy="142600"/>
              </a:xfrm>
              <a:custGeom>
                <a:rect b="b" l="l" r="r" t="t"/>
                <a:pathLst>
                  <a:path extrusionOk="0" h="5704" w="5001">
                    <a:moveTo>
                      <a:pt x="512" y="1"/>
                    </a:moveTo>
                    <a:cubicBezTo>
                      <a:pt x="345" y="60"/>
                      <a:pt x="167" y="108"/>
                      <a:pt x="0" y="168"/>
                    </a:cubicBezTo>
                    <a:lnTo>
                      <a:pt x="4274" y="5299"/>
                    </a:lnTo>
                    <a:lnTo>
                      <a:pt x="4620" y="5704"/>
                    </a:lnTo>
                    <a:lnTo>
                      <a:pt x="5001" y="5383"/>
                    </a:lnTo>
                    <a:lnTo>
                      <a:pt x="4929" y="5299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59"/>
              <p:cNvSpPr/>
              <p:nvPr/>
            </p:nvSpPr>
            <p:spPr>
              <a:xfrm>
                <a:off x="4348450" y="3021025"/>
                <a:ext cx="149450" cy="221200"/>
              </a:xfrm>
              <a:custGeom>
                <a:rect b="b" l="l" r="r" t="t"/>
                <a:pathLst>
                  <a:path extrusionOk="0" h="8848" w="5978">
                    <a:moveTo>
                      <a:pt x="5549" y="1"/>
                    </a:moveTo>
                    <a:lnTo>
                      <a:pt x="5311" y="382"/>
                    </a:lnTo>
                    <a:lnTo>
                      <a:pt x="0" y="8740"/>
                    </a:lnTo>
                    <a:cubicBezTo>
                      <a:pt x="60" y="8752"/>
                      <a:pt x="108" y="8764"/>
                      <a:pt x="167" y="8776"/>
                    </a:cubicBezTo>
                    <a:cubicBezTo>
                      <a:pt x="286" y="8800"/>
                      <a:pt x="405" y="8823"/>
                      <a:pt x="524" y="8847"/>
                    </a:cubicBezTo>
                    <a:lnTo>
                      <a:pt x="5894" y="394"/>
                    </a:lnTo>
                    <a:lnTo>
                      <a:pt x="5977" y="275"/>
                    </a:lnTo>
                    <a:lnTo>
                      <a:pt x="5549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59"/>
              <p:cNvSpPr/>
              <p:nvPr/>
            </p:nvSpPr>
            <p:spPr>
              <a:xfrm>
                <a:off x="4494900" y="2864475"/>
                <a:ext cx="113725" cy="164625"/>
              </a:xfrm>
              <a:custGeom>
                <a:rect b="b" l="l" r="r" t="t"/>
                <a:pathLst>
                  <a:path extrusionOk="0" h="6585" w="4549">
                    <a:moveTo>
                      <a:pt x="0" y="0"/>
                    </a:moveTo>
                    <a:lnTo>
                      <a:pt x="3917" y="6263"/>
                    </a:lnTo>
                    <a:lnTo>
                      <a:pt x="4132" y="6584"/>
                    </a:lnTo>
                    <a:lnTo>
                      <a:pt x="4548" y="6323"/>
                    </a:lnTo>
                    <a:lnTo>
                      <a:pt x="4525" y="6287"/>
                    </a:lnTo>
                    <a:lnTo>
                      <a:pt x="667" y="131"/>
                    </a:lnTo>
                    <a:cubicBezTo>
                      <a:pt x="453" y="84"/>
                      <a:pt x="227" y="36"/>
                      <a:pt x="0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59"/>
              <p:cNvSpPr/>
              <p:nvPr/>
            </p:nvSpPr>
            <p:spPr>
              <a:xfrm>
                <a:off x="3985000" y="2002900"/>
                <a:ext cx="800725" cy="830925"/>
              </a:xfrm>
              <a:custGeom>
                <a:rect b="b" l="l" r="r" t="t"/>
                <a:pathLst>
                  <a:path extrusionOk="0" h="33237" w="32029">
                    <a:moveTo>
                      <a:pt x="6622" y="1"/>
                    </a:moveTo>
                    <a:cubicBezTo>
                      <a:pt x="6043" y="1"/>
                      <a:pt x="5461" y="197"/>
                      <a:pt x="4882" y="650"/>
                    </a:cubicBezTo>
                    <a:cubicBezTo>
                      <a:pt x="4811" y="709"/>
                      <a:pt x="4740" y="769"/>
                      <a:pt x="4668" y="828"/>
                    </a:cubicBezTo>
                    <a:cubicBezTo>
                      <a:pt x="4597" y="876"/>
                      <a:pt x="4513" y="935"/>
                      <a:pt x="4442" y="995"/>
                    </a:cubicBezTo>
                    <a:cubicBezTo>
                      <a:pt x="1" y="4531"/>
                      <a:pt x="10407" y="11877"/>
                      <a:pt x="9800" y="13020"/>
                    </a:cubicBezTo>
                    <a:cubicBezTo>
                      <a:pt x="9663" y="13275"/>
                      <a:pt x="9404" y="13357"/>
                      <a:pt x="9066" y="13357"/>
                    </a:cubicBezTo>
                    <a:cubicBezTo>
                      <a:pt x="8469" y="13357"/>
                      <a:pt x="7626" y="13103"/>
                      <a:pt x="6778" y="13103"/>
                    </a:cubicBezTo>
                    <a:cubicBezTo>
                      <a:pt x="5933" y="13103"/>
                      <a:pt x="5082" y="13356"/>
                      <a:pt x="4466" y="14366"/>
                    </a:cubicBezTo>
                    <a:cubicBezTo>
                      <a:pt x="4418" y="14449"/>
                      <a:pt x="4370" y="14520"/>
                      <a:pt x="4335" y="14604"/>
                    </a:cubicBezTo>
                    <a:cubicBezTo>
                      <a:pt x="4287" y="14687"/>
                      <a:pt x="4251" y="14770"/>
                      <a:pt x="4216" y="14854"/>
                    </a:cubicBezTo>
                    <a:cubicBezTo>
                      <a:pt x="3311" y="17259"/>
                      <a:pt x="6490" y="19402"/>
                      <a:pt x="9597" y="20438"/>
                    </a:cubicBezTo>
                    <a:cubicBezTo>
                      <a:pt x="12907" y="21545"/>
                      <a:pt x="16515" y="23950"/>
                      <a:pt x="15920" y="24522"/>
                    </a:cubicBezTo>
                    <a:cubicBezTo>
                      <a:pt x="15467" y="24938"/>
                      <a:pt x="12883" y="24795"/>
                      <a:pt x="12348" y="26153"/>
                    </a:cubicBezTo>
                    <a:cubicBezTo>
                      <a:pt x="12288" y="26308"/>
                      <a:pt x="12252" y="26498"/>
                      <a:pt x="12252" y="26700"/>
                    </a:cubicBezTo>
                    <a:cubicBezTo>
                      <a:pt x="12252" y="27093"/>
                      <a:pt x="12395" y="27593"/>
                      <a:pt x="12705" y="28201"/>
                    </a:cubicBezTo>
                    <a:cubicBezTo>
                      <a:pt x="13753" y="30189"/>
                      <a:pt x="16729" y="31511"/>
                      <a:pt x="19182" y="32308"/>
                    </a:cubicBezTo>
                    <a:cubicBezTo>
                      <a:pt x="19634" y="32451"/>
                      <a:pt x="20075" y="32582"/>
                      <a:pt x="20480" y="32689"/>
                    </a:cubicBezTo>
                    <a:cubicBezTo>
                      <a:pt x="21777" y="33046"/>
                      <a:pt x="22718" y="33213"/>
                      <a:pt x="22789" y="33237"/>
                    </a:cubicBezTo>
                    <a:cubicBezTo>
                      <a:pt x="22789" y="33237"/>
                      <a:pt x="22789" y="33225"/>
                      <a:pt x="22789" y="33225"/>
                    </a:cubicBezTo>
                    <a:lnTo>
                      <a:pt x="31981" y="25986"/>
                    </a:lnTo>
                    <a:cubicBezTo>
                      <a:pt x="31981" y="25986"/>
                      <a:pt x="31981" y="25986"/>
                      <a:pt x="31981" y="25974"/>
                    </a:cubicBezTo>
                    <a:cubicBezTo>
                      <a:pt x="31981" y="25903"/>
                      <a:pt x="32029" y="24950"/>
                      <a:pt x="31993" y="23605"/>
                    </a:cubicBezTo>
                    <a:cubicBezTo>
                      <a:pt x="31969" y="23188"/>
                      <a:pt x="31957" y="22736"/>
                      <a:pt x="31910" y="22248"/>
                    </a:cubicBezTo>
                    <a:cubicBezTo>
                      <a:pt x="31719" y="19688"/>
                      <a:pt x="31112" y="16473"/>
                      <a:pt x="29421" y="15009"/>
                    </a:cubicBezTo>
                    <a:cubicBezTo>
                      <a:pt x="28909" y="14556"/>
                      <a:pt x="28457" y="14306"/>
                      <a:pt x="28076" y="14211"/>
                    </a:cubicBezTo>
                    <a:cubicBezTo>
                      <a:pt x="27957" y="14183"/>
                      <a:pt x="27843" y="14171"/>
                      <a:pt x="27735" y="14171"/>
                    </a:cubicBezTo>
                    <a:cubicBezTo>
                      <a:pt x="27658" y="14171"/>
                      <a:pt x="27585" y="14177"/>
                      <a:pt x="27516" y="14187"/>
                    </a:cubicBezTo>
                    <a:cubicBezTo>
                      <a:pt x="26064" y="14389"/>
                      <a:pt x="25611" y="16937"/>
                      <a:pt x="25099" y="17271"/>
                    </a:cubicBezTo>
                    <a:cubicBezTo>
                      <a:pt x="25064" y="17294"/>
                      <a:pt x="25026" y="17305"/>
                      <a:pt x="24986" y="17305"/>
                    </a:cubicBezTo>
                    <a:cubicBezTo>
                      <a:pt x="24257" y="17305"/>
                      <a:pt x="22893" y="13472"/>
                      <a:pt x="22599" y="10175"/>
                    </a:cubicBezTo>
                    <a:cubicBezTo>
                      <a:pt x="22325" y="7050"/>
                      <a:pt x="21068" y="3630"/>
                      <a:pt x="18734" y="3630"/>
                    </a:cubicBezTo>
                    <a:cubicBezTo>
                      <a:pt x="18631" y="3630"/>
                      <a:pt x="18527" y="3636"/>
                      <a:pt x="18420" y="3650"/>
                    </a:cubicBezTo>
                    <a:cubicBezTo>
                      <a:pt x="18325" y="3662"/>
                      <a:pt x="18241" y="3674"/>
                      <a:pt x="18146" y="3698"/>
                    </a:cubicBezTo>
                    <a:cubicBezTo>
                      <a:pt x="18063" y="3721"/>
                      <a:pt x="17967" y="3745"/>
                      <a:pt x="17884" y="3769"/>
                    </a:cubicBezTo>
                    <a:cubicBezTo>
                      <a:pt x="14991" y="4710"/>
                      <a:pt x="16598" y="8317"/>
                      <a:pt x="15336" y="8651"/>
                    </a:cubicBezTo>
                    <a:cubicBezTo>
                      <a:pt x="15319" y="8655"/>
                      <a:pt x="15302" y="8657"/>
                      <a:pt x="15284" y="8657"/>
                    </a:cubicBezTo>
                    <a:cubicBezTo>
                      <a:pt x="14132" y="8657"/>
                      <a:pt x="10462" y="1"/>
                      <a:pt x="6622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59"/>
              <p:cNvSpPr/>
              <p:nvPr/>
            </p:nvSpPr>
            <p:spPr>
              <a:xfrm>
                <a:off x="4096025" y="2019125"/>
                <a:ext cx="578975" cy="728100"/>
              </a:xfrm>
              <a:custGeom>
                <a:rect b="b" l="l" r="r" t="t"/>
                <a:pathLst>
                  <a:path extrusionOk="0" h="29124" w="23159">
                    <a:moveTo>
                      <a:pt x="441" y="1"/>
                    </a:moveTo>
                    <a:cubicBezTo>
                      <a:pt x="370" y="60"/>
                      <a:pt x="299" y="120"/>
                      <a:pt x="227" y="179"/>
                    </a:cubicBezTo>
                    <a:cubicBezTo>
                      <a:pt x="156" y="227"/>
                      <a:pt x="72" y="286"/>
                      <a:pt x="1" y="346"/>
                    </a:cubicBezTo>
                    <a:lnTo>
                      <a:pt x="22730" y="29123"/>
                    </a:lnTo>
                    <a:lnTo>
                      <a:pt x="23159" y="28790"/>
                    </a:ln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59"/>
              <p:cNvSpPr/>
              <p:nvPr/>
            </p:nvSpPr>
            <p:spPr>
              <a:xfrm>
                <a:off x="4088300" y="2367975"/>
                <a:ext cx="342925" cy="78025"/>
              </a:xfrm>
              <a:custGeom>
                <a:rect b="b" l="l" r="r" t="t"/>
                <a:pathLst>
                  <a:path extrusionOk="0" h="3121" w="13717">
                    <a:moveTo>
                      <a:pt x="203" y="1"/>
                    </a:moveTo>
                    <a:cubicBezTo>
                      <a:pt x="155" y="84"/>
                      <a:pt x="119" y="167"/>
                      <a:pt x="84" y="251"/>
                    </a:cubicBezTo>
                    <a:lnTo>
                      <a:pt x="0" y="525"/>
                    </a:lnTo>
                    <a:lnTo>
                      <a:pt x="13514" y="3108"/>
                    </a:lnTo>
                    <a:lnTo>
                      <a:pt x="13609" y="3120"/>
                    </a:lnTo>
                    <a:lnTo>
                      <a:pt x="13657" y="2858"/>
                    </a:lnTo>
                    <a:lnTo>
                      <a:pt x="13716" y="2584"/>
                    </a:lnTo>
                    <a:lnTo>
                      <a:pt x="13407" y="2525"/>
                    </a:lnTo>
                    <a:lnTo>
                      <a:pt x="12990" y="2441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59"/>
              <p:cNvSpPr/>
              <p:nvPr/>
            </p:nvSpPr>
            <p:spPr>
              <a:xfrm>
                <a:off x="4291300" y="2656700"/>
                <a:ext cx="372700" cy="84275"/>
              </a:xfrm>
              <a:custGeom>
                <a:rect b="b" l="l" r="r" t="t"/>
                <a:pathLst>
                  <a:path extrusionOk="0" h="3371" w="14908">
                    <a:moveTo>
                      <a:pt x="96" y="1"/>
                    </a:moveTo>
                    <a:cubicBezTo>
                      <a:pt x="36" y="156"/>
                      <a:pt x="0" y="346"/>
                      <a:pt x="0" y="548"/>
                    </a:cubicBezTo>
                    <a:lnTo>
                      <a:pt x="14705" y="3358"/>
                    </a:lnTo>
                    <a:lnTo>
                      <a:pt x="14800" y="3370"/>
                    </a:lnTo>
                    <a:lnTo>
                      <a:pt x="14859" y="3096"/>
                    </a:lnTo>
                    <a:lnTo>
                      <a:pt x="14907" y="2834"/>
                    </a:lnTo>
                    <a:lnTo>
                      <a:pt x="14597" y="2775"/>
                    </a:lnTo>
                    <a:lnTo>
                      <a:pt x="14181" y="2692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59"/>
              <p:cNvSpPr/>
              <p:nvPr/>
            </p:nvSpPr>
            <p:spPr>
              <a:xfrm>
                <a:off x="4422850" y="2093550"/>
                <a:ext cx="29500" cy="346200"/>
              </a:xfrm>
              <a:custGeom>
                <a:rect b="b" l="l" r="r" t="t"/>
                <a:pathLst>
                  <a:path extrusionOk="0" h="13848" w="1180">
                    <a:moveTo>
                      <a:pt x="1180" y="0"/>
                    </a:moveTo>
                    <a:lnTo>
                      <a:pt x="906" y="24"/>
                    </a:lnTo>
                    <a:cubicBezTo>
                      <a:pt x="811" y="36"/>
                      <a:pt x="727" y="48"/>
                      <a:pt x="632" y="72"/>
                    </a:cubicBezTo>
                    <a:lnTo>
                      <a:pt x="37" y="13073"/>
                    </a:lnTo>
                    <a:lnTo>
                      <a:pt x="25" y="13502"/>
                    </a:lnTo>
                    <a:lnTo>
                      <a:pt x="1" y="13823"/>
                    </a:lnTo>
                    <a:lnTo>
                      <a:pt x="275" y="13835"/>
                    </a:lnTo>
                    <a:lnTo>
                      <a:pt x="561" y="13847"/>
                    </a:lnTo>
                    <a:lnTo>
                      <a:pt x="561" y="13740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59"/>
              <p:cNvSpPr/>
              <p:nvPr/>
            </p:nvSpPr>
            <p:spPr>
              <a:xfrm>
                <a:off x="4655625" y="2357175"/>
                <a:ext cx="30975" cy="377250"/>
              </a:xfrm>
              <a:custGeom>
                <a:rect b="b" l="l" r="r" t="t"/>
                <a:pathLst>
                  <a:path extrusionOk="0" h="15090" w="1239">
                    <a:moveTo>
                      <a:pt x="909" y="0"/>
                    </a:moveTo>
                    <a:cubicBezTo>
                      <a:pt x="833" y="0"/>
                      <a:pt x="760" y="6"/>
                      <a:pt x="691" y="16"/>
                    </a:cubicBezTo>
                    <a:lnTo>
                      <a:pt x="36" y="14327"/>
                    </a:lnTo>
                    <a:lnTo>
                      <a:pt x="24" y="14756"/>
                    </a:lnTo>
                    <a:lnTo>
                      <a:pt x="1" y="15065"/>
                    </a:lnTo>
                    <a:lnTo>
                      <a:pt x="286" y="15077"/>
                    </a:lnTo>
                    <a:lnTo>
                      <a:pt x="560" y="15089"/>
                    </a:lnTo>
                    <a:lnTo>
                      <a:pt x="560" y="14994"/>
                    </a:lnTo>
                    <a:lnTo>
                      <a:pt x="1239" y="40"/>
                    </a:lnTo>
                    <a:cubicBezTo>
                      <a:pt x="1127" y="12"/>
                      <a:pt x="1016" y="0"/>
                      <a:pt x="90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59"/>
              <p:cNvSpPr/>
              <p:nvPr/>
            </p:nvSpPr>
            <p:spPr>
              <a:xfrm>
                <a:off x="5613475" y="3405150"/>
                <a:ext cx="971000" cy="641350"/>
              </a:xfrm>
              <a:custGeom>
                <a:rect b="b" l="l" r="r" t="t"/>
                <a:pathLst>
                  <a:path extrusionOk="0" h="25654" w="38840">
                    <a:moveTo>
                      <a:pt x="21746" y="0"/>
                    </a:moveTo>
                    <a:cubicBezTo>
                      <a:pt x="19890" y="0"/>
                      <a:pt x="17731" y="1954"/>
                      <a:pt x="16241" y="4067"/>
                    </a:cubicBezTo>
                    <a:cubicBezTo>
                      <a:pt x="14422" y="6626"/>
                      <a:pt x="11551" y="9119"/>
                      <a:pt x="10673" y="9119"/>
                    </a:cubicBezTo>
                    <a:cubicBezTo>
                      <a:pt x="10563" y="9119"/>
                      <a:pt x="10484" y="9080"/>
                      <a:pt x="10443" y="8996"/>
                    </a:cubicBezTo>
                    <a:cubicBezTo>
                      <a:pt x="10157" y="8437"/>
                      <a:pt x="11062" y="5984"/>
                      <a:pt x="9895" y="5067"/>
                    </a:cubicBezTo>
                    <a:cubicBezTo>
                      <a:pt x="9764" y="4960"/>
                      <a:pt x="9597" y="4877"/>
                      <a:pt x="9395" y="4817"/>
                    </a:cubicBezTo>
                    <a:cubicBezTo>
                      <a:pt x="9200" y="4756"/>
                      <a:pt x="8968" y="4723"/>
                      <a:pt x="8696" y="4723"/>
                    </a:cubicBezTo>
                    <a:cubicBezTo>
                      <a:pt x="8437" y="4723"/>
                      <a:pt x="8143" y="4753"/>
                      <a:pt x="7811" y="4817"/>
                    </a:cubicBezTo>
                    <a:cubicBezTo>
                      <a:pt x="5585" y="5246"/>
                      <a:pt x="3430" y="7734"/>
                      <a:pt x="1954" y="9877"/>
                    </a:cubicBezTo>
                    <a:cubicBezTo>
                      <a:pt x="1680" y="10282"/>
                      <a:pt x="1418" y="10663"/>
                      <a:pt x="1192" y="11020"/>
                    </a:cubicBezTo>
                    <a:cubicBezTo>
                      <a:pt x="477" y="12175"/>
                      <a:pt x="37" y="13032"/>
                      <a:pt x="1" y="13104"/>
                    </a:cubicBezTo>
                    <a:lnTo>
                      <a:pt x="4335" y="24105"/>
                    </a:lnTo>
                    <a:cubicBezTo>
                      <a:pt x="4406" y="24141"/>
                      <a:pt x="5323" y="24462"/>
                      <a:pt x="6633" y="24819"/>
                    </a:cubicBezTo>
                    <a:cubicBezTo>
                      <a:pt x="7038" y="24927"/>
                      <a:pt x="7490" y="25034"/>
                      <a:pt x="7954" y="25141"/>
                    </a:cubicBezTo>
                    <a:cubicBezTo>
                      <a:pt x="9245" y="25425"/>
                      <a:pt x="10726" y="25653"/>
                      <a:pt x="12121" y="25653"/>
                    </a:cubicBezTo>
                    <a:cubicBezTo>
                      <a:pt x="13478" y="25653"/>
                      <a:pt x="14754" y="25436"/>
                      <a:pt x="15693" y="24843"/>
                    </a:cubicBezTo>
                    <a:cubicBezTo>
                      <a:pt x="16289" y="24474"/>
                      <a:pt x="16658" y="24117"/>
                      <a:pt x="16860" y="23760"/>
                    </a:cubicBezTo>
                    <a:cubicBezTo>
                      <a:pt x="16967" y="23581"/>
                      <a:pt x="17027" y="23415"/>
                      <a:pt x="17051" y="23236"/>
                    </a:cubicBezTo>
                    <a:cubicBezTo>
                      <a:pt x="17277" y="21771"/>
                      <a:pt x="14943" y="20593"/>
                      <a:pt x="14765" y="19997"/>
                    </a:cubicBezTo>
                    <a:cubicBezTo>
                      <a:pt x="14630" y="19521"/>
                      <a:pt x="16136" y="19235"/>
                      <a:pt x="18109" y="19235"/>
                    </a:cubicBezTo>
                    <a:cubicBezTo>
                      <a:pt x="19438" y="19235"/>
                      <a:pt x="20979" y="19365"/>
                      <a:pt x="22373" y="19652"/>
                    </a:cubicBezTo>
                    <a:cubicBezTo>
                      <a:pt x="23334" y="19850"/>
                      <a:pt x="24350" y="19967"/>
                      <a:pt x="25316" y="19967"/>
                    </a:cubicBezTo>
                    <a:cubicBezTo>
                      <a:pt x="27605" y="19967"/>
                      <a:pt x="29608" y="19309"/>
                      <a:pt x="29909" y="17509"/>
                    </a:cubicBezTo>
                    <a:cubicBezTo>
                      <a:pt x="29921" y="17426"/>
                      <a:pt x="29933" y="17330"/>
                      <a:pt x="29933" y="17235"/>
                    </a:cubicBezTo>
                    <a:cubicBezTo>
                      <a:pt x="29945" y="17140"/>
                      <a:pt x="29945" y="17057"/>
                      <a:pt x="29945" y="16949"/>
                    </a:cubicBezTo>
                    <a:cubicBezTo>
                      <a:pt x="29874" y="13890"/>
                      <a:pt x="25921" y="14390"/>
                      <a:pt x="25969" y="13068"/>
                    </a:cubicBezTo>
                    <a:cubicBezTo>
                      <a:pt x="26016" y="11758"/>
                      <a:pt x="38839" y="10639"/>
                      <a:pt x="36756" y="5281"/>
                    </a:cubicBezTo>
                    <a:cubicBezTo>
                      <a:pt x="36732" y="5198"/>
                      <a:pt x="36696" y="5115"/>
                      <a:pt x="36648" y="5031"/>
                    </a:cubicBezTo>
                    <a:cubicBezTo>
                      <a:pt x="36625" y="4936"/>
                      <a:pt x="36589" y="4853"/>
                      <a:pt x="36553" y="4769"/>
                    </a:cubicBezTo>
                    <a:cubicBezTo>
                      <a:pt x="36011" y="3405"/>
                      <a:pt x="34943" y="2908"/>
                      <a:pt x="33639" y="2908"/>
                    </a:cubicBezTo>
                    <a:cubicBezTo>
                      <a:pt x="30127" y="2908"/>
                      <a:pt x="24901" y="6511"/>
                      <a:pt x="23598" y="6511"/>
                    </a:cubicBezTo>
                    <a:cubicBezTo>
                      <a:pt x="23492" y="6511"/>
                      <a:pt x="23412" y="6487"/>
                      <a:pt x="23361" y="6436"/>
                    </a:cubicBezTo>
                    <a:cubicBezTo>
                      <a:pt x="22420" y="5496"/>
                      <a:pt x="25659" y="3162"/>
                      <a:pt x="23611" y="876"/>
                    </a:cubicBezTo>
                    <a:cubicBezTo>
                      <a:pt x="23552" y="805"/>
                      <a:pt x="23480" y="745"/>
                      <a:pt x="23421" y="674"/>
                    </a:cubicBezTo>
                    <a:cubicBezTo>
                      <a:pt x="23349" y="614"/>
                      <a:pt x="23278" y="555"/>
                      <a:pt x="23206" y="495"/>
                    </a:cubicBezTo>
                    <a:cubicBezTo>
                      <a:pt x="22757" y="152"/>
                      <a:pt x="22263" y="0"/>
                      <a:pt x="21746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59"/>
              <p:cNvSpPr/>
              <p:nvPr/>
            </p:nvSpPr>
            <p:spPr>
              <a:xfrm>
                <a:off x="5664975" y="3524375"/>
                <a:ext cx="867400" cy="352450"/>
              </a:xfrm>
              <a:custGeom>
                <a:rect b="b" l="l" r="r" t="t"/>
                <a:pathLst>
                  <a:path extrusionOk="0" h="14098" w="34696">
                    <a:moveTo>
                      <a:pt x="34493" y="0"/>
                    </a:moveTo>
                    <a:lnTo>
                      <a:pt x="1" y="13573"/>
                    </a:lnTo>
                    <a:lnTo>
                      <a:pt x="203" y="14097"/>
                    </a:lnTo>
                    <a:lnTo>
                      <a:pt x="34696" y="512"/>
                    </a:lnTo>
                    <a:cubicBezTo>
                      <a:pt x="34672" y="429"/>
                      <a:pt x="34636" y="346"/>
                      <a:pt x="34588" y="262"/>
                    </a:cubicBezTo>
                    <a:cubicBezTo>
                      <a:pt x="34565" y="167"/>
                      <a:pt x="34529" y="84"/>
                      <a:pt x="34493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59"/>
              <p:cNvSpPr/>
              <p:nvPr/>
            </p:nvSpPr>
            <p:spPr>
              <a:xfrm>
                <a:off x="6025450" y="3413350"/>
                <a:ext cx="173550" cy="317025"/>
              </a:xfrm>
              <a:custGeom>
                <a:rect b="b" l="l" r="r" t="t"/>
                <a:pathLst>
                  <a:path extrusionOk="0" h="12681" w="6942">
                    <a:moveTo>
                      <a:pt x="6489" y="0"/>
                    </a:moveTo>
                    <a:lnTo>
                      <a:pt x="48" y="12323"/>
                    </a:lnTo>
                    <a:lnTo>
                      <a:pt x="0" y="12419"/>
                    </a:lnTo>
                    <a:lnTo>
                      <a:pt x="250" y="12550"/>
                    </a:lnTo>
                    <a:lnTo>
                      <a:pt x="488" y="12681"/>
                    </a:lnTo>
                    <a:lnTo>
                      <a:pt x="643" y="12395"/>
                    </a:lnTo>
                    <a:lnTo>
                      <a:pt x="846" y="12014"/>
                    </a:lnTo>
                    <a:lnTo>
                      <a:pt x="6942" y="346"/>
                    </a:lnTo>
                    <a:cubicBezTo>
                      <a:pt x="6870" y="286"/>
                      <a:pt x="6799" y="227"/>
                      <a:pt x="6727" y="167"/>
                    </a:cubicBezTo>
                    <a:lnTo>
                      <a:pt x="6489" y="0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59"/>
              <p:cNvSpPr/>
              <p:nvPr/>
            </p:nvSpPr>
            <p:spPr>
              <a:xfrm>
                <a:off x="5672125" y="3525575"/>
                <a:ext cx="188750" cy="343800"/>
              </a:xfrm>
              <a:custGeom>
                <a:rect b="b" l="l" r="r" t="t"/>
                <a:pathLst>
                  <a:path extrusionOk="0" h="13752" w="7550">
                    <a:moveTo>
                      <a:pt x="7049" y="0"/>
                    </a:moveTo>
                    <a:lnTo>
                      <a:pt x="48" y="13406"/>
                    </a:lnTo>
                    <a:lnTo>
                      <a:pt x="1" y="13490"/>
                    </a:lnTo>
                    <a:lnTo>
                      <a:pt x="239" y="13621"/>
                    </a:lnTo>
                    <a:lnTo>
                      <a:pt x="489" y="13752"/>
                    </a:lnTo>
                    <a:lnTo>
                      <a:pt x="643" y="13466"/>
                    </a:lnTo>
                    <a:lnTo>
                      <a:pt x="834" y="13085"/>
                    </a:lnTo>
                    <a:lnTo>
                      <a:pt x="7549" y="250"/>
                    </a:lnTo>
                    <a:cubicBezTo>
                      <a:pt x="7418" y="143"/>
                      <a:pt x="7251" y="60"/>
                      <a:pt x="704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59"/>
              <p:cNvSpPr/>
              <p:nvPr/>
            </p:nvSpPr>
            <p:spPr>
              <a:xfrm>
                <a:off x="6029325" y="3720525"/>
                <a:ext cx="332500" cy="129500"/>
              </a:xfrm>
              <a:custGeom>
                <a:rect b="b" l="l" r="r" t="t"/>
                <a:pathLst>
                  <a:path extrusionOk="0" h="5180" w="13300">
                    <a:moveTo>
                      <a:pt x="179" y="1"/>
                    </a:moveTo>
                    <a:lnTo>
                      <a:pt x="95" y="263"/>
                    </a:lnTo>
                    <a:lnTo>
                      <a:pt x="0" y="524"/>
                    </a:lnTo>
                    <a:lnTo>
                      <a:pt x="95" y="560"/>
                    </a:lnTo>
                    <a:lnTo>
                      <a:pt x="13204" y="5180"/>
                    </a:lnTo>
                    <a:lnTo>
                      <a:pt x="13275" y="4894"/>
                    </a:lnTo>
                    <a:cubicBezTo>
                      <a:pt x="13287" y="4811"/>
                      <a:pt x="13299" y="4715"/>
                      <a:pt x="13299" y="4620"/>
                    </a:cubicBezTo>
                    <a:lnTo>
                      <a:pt x="893" y="239"/>
                    </a:lnTo>
                    <a:lnTo>
                      <a:pt x="488" y="108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59"/>
              <p:cNvSpPr/>
              <p:nvPr/>
            </p:nvSpPr>
            <p:spPr>
              <a:xfrm>
                <a:off x="5676000" y="3859525"/>
                <a:ext cx="363750" cy="139625"/>
              </a:xfrm>
              <a:custGeom>
                <a:rect b="b" l="l" r="r" t="t"/>
                <a:pathLst>
                  <a:path extrusionOk="0" h="5585" w="14550">
                    <a:moveTo>
                      <a:pt x="179" y="1"/>
                    </a:moveTo>
                    <a:lnTo>
                      <a:pt x="84" y="263"/>
                    </a:lnTo>
                    <a:lnTo>
                      <a:pt x="0" y="525"/>
                    </a:lnTo>
                    <a:lnTo>
                      <a:pt x="96" y="560"/>
                    </a:lnTo>
                    <a:lnTo>
                      <a:pt x="14359" y="5585"/>
                    </a:lnTo>
                    <a:cubicBezTo>
                      <a:pt x="14466" y="5406"/>
                      <a:pt x="14526" y="5240"/>
                      <a:pt x="14550" y="5061"/>
                    </a:cubicBezTo>
                    <a:lnTo>
                      <a:pt x="893" y="251"/>
                    </a:lnTo>
                    <a:lnTo>
                      <a:pt x="488" y="108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59"/>
              <p:cNvSpPr/>
              <p:nvPr/>
            </p:nvSpPr>
            <p:spPr>
              <a:xfrm>
                <a:off x="3903450" y="3473175"/>
                <a:ext cx="990625" cy="557925"/>
              </a:xfrm>
              <a:custGeom>
                <a:rect b="b" l="l" r="r" t="t"/>
                <a:pathLst>
                  <a:path extrusionOk="0" h="22317" w="39625">
                    <a:moveTo>
                      <a:pt x="17931" y="1"/>
                    </a:moveTo>
                    <a:cubicBezTo>
                      <a:pt x="17681" y="1"/>
                      <a:pt x="17419" y="1"/>
                      <a:pt x="17157" y="12"/>
                    </a:cubicBezTo>
                    <a:cubicBezTo>
                      <a:pt x="12538" y="96"/>
                      <a:pt x="6966" y="917"/>
                      <a:pt x="239" y="2787"/>
                    </a:cubicBezTo>
                    <a:cubicBezTo>
                      <a:pt x="167" y="2810"/>
                      <a:pt x="84" y="2834"/>
                      <a:pt x="1" y="2858"/>
                    </a:cubicBezTo>
                    <a:cubicBezTo>
                      <a:pt x="1" y="2858"/>
                      <a:pt x="120" y="3108"/>
                      <a:pt x="346" y="3549"/>
                    </a:cubicBezTo>
                    <a:cubicBezTo>
                      <a:pt x="1179" y="5204"/>
                      <a:pt x="3596" y="9573"/>
                      <a:pt x="7704" y="13847"/>
                    </a:cubicBezTo>
                    <a:cubicBezTo>
                      <a:pt x="7859" y="14026"/>
                      <a:pt x="8025" y="14193"/>
                      <a:pt x="8204" y="14359"/>
                    </a:cubicBezTo>
                    <a:cubicBezTo>
                      <a:pt x="10395" y="16574"/>
                      <a:pt x="13050" y="18729"/>
                      <a:pt x="16169" y="20432"/>
                    </a:cubicBezTo>
                    <a:cubicBezTo>
                      <a:pt x="16229" y="20467"/>
                      <a:pt x="16300" y="20515"/>
                      <a:pt x="16372" y="20551"/>
                    </a:cubicBezTo>
                    <a:cubicBezTo>
                      <a:pt x="16526" y="20634"/>
                      <a:pt x="16681" y="20705"/>
                      <a:pt x="16836" y="20789"/>
                    </a:cubicBezTo>
                    <a:cubicBezTo>
                      <a:pt x="19045" y="21880"/>
                      <a:pt x="21282" y="22317"/>
                      <a:pt x="23448" y="22317"/>
                    </a:cubicBezTo>
                    <a:cubicBezTo>
                      <a:pt x="31302" y="22317"/>
                      <a:pt x="38221" y="16581"/>
                      <a:pt x="39434" y="15526"/>
                    </a:cubicBezTo>
                    <a:cubicBezTo>
                      <a:pt x="39553" y="15419"/>
                      <a:pt x="39625" y="15360"/>
                      <a:pt x="39625" y="15360"/>
                    </a:cubicBezTo>
                    <a:cubicBezTo>
                      <a:pt x="39625" y="15360"/>
                      <a:pt x="39613" y="15157"/>
                      <a:pt x="39565" y="14812"/>
                    </a:cubicBezTo>
                    <a:cubicBezTo>
                      <a:pt x="39303" y="12931"/>
                      <a:pt x="37922" y="6585"/>
                      <a:pt x="30993" y="2834"/>
                    </a:cubicBezTo>
                    <a:cubicBezTo>
                      <a:pt x="30707" y="2679"/>
                      <a:pt x="30421" y="2537"/>
                      <a:pt x="30123" y="2394"/>
                    </a:cubicBezTo>
                    <a:cubicBezTo>
                      <a:pt x="27111" y="953"/>
                      <a:pt x="23146" y="1"/>
                      <a:pt x="17931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59"/>
              <p:cNvSpPr/>
              <p:nvPr/>
            </p:nvSpPr>
            <p:spPr>
              <a:xfrm>
                <a:off x="3903450" y="3542825"/>
                <a:ext cx="990625" cy="318525"/>
              </a:xfrm>
              <a:custGeom>
                <a:rect b="b" l="l" r="r" t="t"/>
                <a:pathLst>
                  <a:path extrusionOk="0" h="12741" w="39625">
                    <a:moveTo>
                      <a:pt x="239" y="1"/>
                    </a:moveTo>
                    <a:cubicBezTo>
                      <a:pt x="167" y="24"/>
                      <a:pt x="84" y="48"/>
                      <a:pt x="1" y="72"/>
                    </a:cubicBezTo>
                    <a:cubicBezTo>
                      <a:pt x="1" y="72"/>
                      <a:pt x="120" y="322"/>
                      <a:pt x="346" y="763"/>
                    </a:cubicBezTo>
                    <a:cubicBezTo>
                      <a:pt x="3930" y="1751"/>
                      <a:pt x="9752" y="3358"/>
                      <a:pt x="16026" y="5192"/>
                    </a:cubicBezTo>
                    <a:cubicBezTo>
                      <a:pt x="16324" y="5275"/>
                      <a:pt x="16610" y="5370"/>
                      <a:pt x="16896" y="5454"/>
                    </a:cubicBezTo>
                    <a:cubicBezTo>
                      <a:pt x="20158" y="6406"/>
                      <a:pt x="23515" y="7418"/>
                      <a:pt x="26730" y="8418"/>
                    </a:cubicBezTo>
                    <a:cubicBezTo>
                      <a:pt x="26992" y="8502"/>
                      <a:pt x="27254" y="8585"/>
                      <a:pt x="27516" y="8668"/>
                    </a:cubicBezTo>
                    <a:cubicBezTo>
                      <a:pt x="32064" y="10097"/>
                      <a:pt x="36279" y="11514"/>
                      <a:pt x="39434" y="12740"/>
                    </a:cubicBezTo>
                    <a:cubicBezTo>
                      <a:pt x="39553" y="12633"/>
                      <a:pt x="39625" y="12574"/>
                      <a:pt x="39625" y="12574"/>
                    </a:cubicBezTo>
                    <a:cubicBezTo>
                      <a:pt x="39625" y="12574"/>
                      <a:pt x="39613" y="12371"/>
                      <a:pt x="39565" y="12026"/>
                    </a:cubicBezTo>
                    <a:cubicBezTo>
                      <a:pt x="37886" y="11383"/>
                      <a:pt x="35910" y="10680"/>
                      <a:pt x="33767" y="9954"/>
                    </a:cubicBezTo>
                    <a:cubicBezTo>
                      <a:pt x="33493" y="9859"/>
                      <a:pt x="33231" y="9776"/>
                      <a:pt x="32957" y="9680"/>
                    </a:cubicBezTo>
                    <a:cubicBezTo>
                      <a:pt x="29528" y="8537"/>
                      <a:pt x="25682" y="7335"/>
                      <a:pt x="21813" y="6168"/>
                    </a:cubicBezTo>
                    <a:cubicBezTo>
                      <a:pt x="21515" y="6085"/>
                      <a:pt x="21218" y="5989"/>
                      <a:pt x="20920" y="5906"/>
                    </a:cubicBezTo>
                    <a:cubicBezTo>
                      <a:pt x="12776" y="3465"/>
                      <a:pt x="4656" y="1203"/>
                      <a:pt x="239" y="1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59"/>
              <p:cNvSpPr/>
              <p:nvPr/>
            </p:nvSpPr>
            <p:spPr>
              <a:xfrm>
                <a:off x="4096025" y="3662175"/>
                <a:ext cx="233400" cy="170000"/>
              </a:xfrm>
              <a:custGeom>
                <a:rect b="b" l="l" r="r" t="t"/>
                <a:pathLst>
                  <a:path extrusionOk="0" h="6800" w="9336">
                    <a:moveTo>
                      <a:pt x="8931" y="1"/>
                    </a:moveTo>
                    <a:lnTo>
                      <a:pt x="8323" y="418"/>
                    </a:lnTo>
                    <a:lnTo>
                      <a:pt x="1" y="6287"/>
                    </a:lnTo>
                    <a:cubicBezTo>
                      <a:pt x="156" y="6466"/>
                      <a:pt x="322" y="6633"/>
                      <a:pt x="501" y="6799"/>
                    </a:cubicBezTo>
                    <a:lnTo>
                      <a:pt x="9193" y="680"/>
                    </a:lnTo>
                    <a:lnTo>
                      <a:pt x="9335" y="572"/>
                    </a:lnTo>
                    <a:lnTo>
                      <a:pt x="8931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59"/>
              <p:cNvSpPr/>
              <p:nvPr/>
            </p:nvSpPr>
            <p:spPr>
              <a:xfrm>
                <a:off x="4332375" y="3473175"/>
                <a:ext cx="117900" cy="234575"/>
              </a:xfrm>
              <a:custGeom>
                <a:rect b="b" l="l" r="r" t="t"/>
                <a:pathLst>
                  <a:path extrusionOk="0" h="9383" w="4716">
                    <a:moveTo>
                      <a:pt x="774" y="1"/>
                    </a:moveTo>
                    <a:cubicBezTo>
                      <a:pt x="512" y="1"/>
                      <a:pt x="262" y="1"/>
                      <a:pt x="0" y="12"/>
                    </a:cubicBezTo>
                    <a:lnTo>
                      <a:pt x="3763" y="8692"/>
                    </a:lnTo>
                    <a:lnTo>
                      <a:pt x="4072" y="9383"/>
                    </a:lnTo>
                    <a:lnTo>
                      <a:pt x="4715" y="9109"/>
                    </a:lnTo>
                    <a:lnTo>
                      <a:pt x="4656" y="8954"/>
                    </a:lnTo>
                    <a:lnTo>
                      <a:pt x="774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59"/>
              <p:cNvSpPr/>
              <p:nvPr/>
            </p:nvSpPr>
            <p:spPr>
              <a:xfrm>
                <a:off x="4307675" y="3742850"/>
                <a:ext cx="287550" cy="250050"/>
              </a:xfrm>
              <a:custGeom>
                <a:rect b="b" l="l" r="r" t="t"/>
                <a:pathLst>
                  <a:path extrusionOk="0" h="10002" w="11502">
                    <a:moveTo>
                      <a:pt x="11037" y="1"/>
                    </a:moveTo>
                    <a:lnTo>
                      <a:pt x="10561" y="417"/>
                    </a:lnTo>
                    <a:lnTo>
                      <a:pt x="0" y="9645"/>
                    </a:lnTo>
                    <a:cubicBezTo>
                      <a:pt x="60" y="9680"/>
                      <a:pt x="131" y="9728"/>
                      <a:pt x="203" y="9764"/>
                    </a:cubicBezTo>
                    <a:cubicBezTo>
                      <a:pt x="357" y="9847"/>
                      <a:pt x="512" y="9918"/>
                      <a:pt x="667" y="10002"/>
                    </a:cubicBezTo>
                    <a:lnTo>
                      <a:pt x="11347" y="667"/>
                    </a:lnTo>
                    <a:lnTo>
                      <a:pt x="11502" y="536"/>
                    </a:lnTo>
                    <a:lnTo>
                      <a:pt x="11037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59"/>
              <p:cNvSpPr/>
              <p:nvPr/>
            </p:nvSpPr>
            <p:spPr>
              <a:xfrm>
                <a:off x="4656525" y="3533000"/>
                <a:ext cx="91400" cy="265250"/>
              </a:xfrm>
              <a:custGeom>
                <a:rect b="b" l="l" r="r" t="t"/>
                <a:pathLst>
                  <a:path extrusionOk="0" h="10610" w="3656">
                    <a:moveTo>
                      <a:pt x="0" y="1"/>
                    </a:moveTo>
                    <a:lnTo>
                      <a:pt x="2834" y="10073"/>
                    </a:lnTo>
                    <a:lnTo>
                      <a:pt x="2977" y="10609"/>
                    </a:lnTo>
                    <a:lnTo>
                      <a:pt x="3656" y="10419"/>
                    </a:lnTo>
                    <a:lnTo>
                      <a:pt x="3644" y="10347"/>
                    </a:lnTo>
                    <a:lnTo>
                      <a:pt x="870" y="441"/>
                    </a:lnTo>
                    <a:cubicBezTo>
                      <a:pt x="584" y="286"/>
                      <a:pt x="298" y="144"/>
                      <a:pt x="0" y="1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59"/>
              <p:cNvSpPr/>
              <p:nvPr/>
            </p:nvSpPr>
            <p:spPr>
              <a:xfrm>
                <a:off x="5626000" y="2012275"/>
                <a:ext cx="734325" cy="767325"/>
              </a:xfrm>
              <a:custGeom>
                <a:rect b="b" l="l" r="r" t="t"/>
                <a:pathLst>
                  <a:path extrusionOk="0" h="30693" w="29373">
                    <a:moveTo>
                      <a:pt x="28861" y="1"/>
                    </a:moveTo>
                    <a:cubicBezTo>
                      <a:pt x="28789" y="25"/>
                      <a:pt x="28706" y="48"/>
                      <a:pt x="28635" y="72"/>
                    </a:cubicBezTo>
                    <a:cubicBezTo>
                      <a:pt x="22229" y="1977"/>
                      <a:pt x="17288" y="4144"/>
                      <a:pt x="13490" y="6430"/>
                    </a:cubicBezTo>
                    <a:cubicBezTo>
                      <a:pt x="13276" y="6561"/>
                      <a:pt x="13073" y="6692"/>
                      <a:pt x="12871" y="6823"/>
                    </a:cubicBezTo>
                    <a:cubicBezTo>
                      <a:pt x="8632" y="9478"/>
                      <a:pt x="5906" y="12276"/>
                      <a:pt x="4191" y="14979"/>
                    </a:cubicBezTo>
                    <a:cubicBezTo>
                      <a:pt x="4024" y="15241"/>
                      <a:pt x="3870" y="15503"/>
                      <a:pt x="3715" y="15765"/>
                    </a:cubicBezTo>
                    <a:cubicBezTo>
                      <a:pt x="0" y="22337"/>
                      <a:pt x="2119" y="28195"/>
                      <a:pt x="2869" y="29862"/>
                    </a:cubicBezTo>
                    <a:cubicBezTo>
                      <a:pt x="3000" y="30159"/>
                      <a:pt x="3096" y="30326"/>
                      <a:pt x="3096" y="30326"/>
                    </a:cubicBezTo>
                    <a:cubicBezTo>
                      <a:pt x="3096" y="30326"/>
                      <a:pt x="3179" y="30338"/>
                      <a:pt x="3334" y="30362"/>
                    </a:cubicBezTo>
                    <a:cubicBezTo>
                      <a:pt x="3936" y="30458"/>
                      <a:pt x="5640" y="30693"/>
                      <a:pt x="7873" y="30693"/>
                    </a:cubicBezTo>
                    <a:cubicBezTo>
                      <a:pt x="12833" y="30693"/>
                      <a:pt x="20404" y="29534"/>
                      <a:pt x="24336" y="23123"/>
                    </a:cubicBezTo>
                    <a:cubicBezTo>
                      <a:pt x="24432" y="22980"/>
                      <a:pt x="24515" y="22837"/>
                      <a:pt x="24598" y="22694"/>
                    </a:cubicBezTo>
                    <a:lnTo>
                      <a:pt x="24706" y="22492"/>
                    </a:lnTo>
                    <a:cubicBezTo>
                      <a:pt x="26372" y="19515"/>
                      <a:pt x="27420" y="16419"/>
                      <a:pt x="28075" y="13514"/>
                    </a:cubicBezTo>
                    <a:cubicBezTo>
                      <a:pt x="28123" y="13288"/>
                      <a:pt x="28170" y="13062"/>
                      <a:pt x="28218" y="12848"/>
                    </a:cubicBezTo>
                    <a:cubicBezTo>
                      <a:pt x="29373" y="7287"/>
                      <a:pt x="29111" y="2513"/>
                      <a:pt x="28944" y="739"/>
                    </a:cubicBezTo>
                    <a:cubicBezTo>
                      <a:pt x="28897" y="263"/>
                      <a:pt x="28861" y="1"/>
                      <a:pt x="28861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59"/>
              <p:cNvSpPr/>
              <p:nvPr/>
            </p:nvSpPr>
            <p:spPr>
              <a:xfrm>
                <a:off x="5697725" y="2012275"/>
                <a:ext cx="651900" cy="759050"/>
              </a:xfrm>
              <a:custGeom>
                <a:rect b="b" l="l" r="r" t="t"/>
                <a:pathLst>
                  <a:path extrusionOk="0" h="30362" w="26076">
                    <a:moveTo>
                      <a:pt x="25992" y="1"/>
                    </a:moveTo>
                    <a:cubicBezTo>
                      <a:pt x="25920" y="25"/>
                      <a:pt x="25837" y="48"/>
                      <a:pt x="25766" y="72"/>
                    </a:cubicBezTo>
                    <a:cubicBezTo>
                      <a:pt x="22801" y="3299"/>
                      <a:pt x="17360" y="9264"/>
                      <a:pt x="11990" y="15396"/>
                    </a:cubicBezTo>
                    <a:cubicBezTo>
                      <a:pt x="11800" y="15622"/>
                      <a:pt x="11609" y="15836"/>
                      <a:pt x="11407" y="16062"/>
                    </a:cubicBezTo>
                    <a:cubicBezTo>
                      <a:pt x="8871" y="18979"/>
                      <a:pt x="6358" y="21908"/>
                      <a:pt x="4168" y="24587"/>
                    </a:cubicBezTo>
                    <a:cubicBezTo>
                      <a:pt x="3989" y="24801"/>
                      <a:pt x="3810" y="25004"/>
                      <a:pt x="3644" y="25218"/>
                    </a:cubicBezTo>
                    <a:cubicBezTo>
                      <a:pt x="2263" y="26909"/>
                      <a:pt x="1024" y="28469"/>
                      <a:pt x="0" y="29862"/>
                    </a:cubicBezTo>
                    <a:cubicBezTo>
                      <a:pt x="131" y="30159"/>
                      <a:pt x="227" y="30326"/>
                      <a:pt x="227" y="30326"/>
                    </a:cubicBezTo>
                    <a:cubicBezTo>
                      <a:pt x="227" y="30326"/>
                      <a:pt x="310" y="30338"/>
                      <a:pt x="465" y="30362"/>
                    </a:cubicBezTo>
                    <a:cubicBezTo>
                      <a:pt x="2394" y="27766"/>
                      <a:pt x="5096" y="24468"/>
                      <a:pt x="8049" y="20991"/>
                    </a:cubicBezTo>
                    <a:cubicBezTo>
                      <a:pt x="8228" y="20789"/>
                      <a:pt x="8394" y="20587"/>
                      <a:pt x="8573" y="20384"/>
                    </a:cubicBezTo>
                    <a:cubicBezTo>
                      <a:pt x="10657" y="17943"/>
                      <a:pt x="12871" y="15407"/>
                      <a:pt x="15026" y="12979"/>
                    </a:cubicBezTo>
                    <a:cubicBezTo>
                      <a:pt x="15217" y="12752"/>
                      <a:pt x="15407" y="12538"/>
                      <a:pt x="15598" y="12324"/>
                    </a:cubicBezTo>
                    <a:cubicBezTo>
                      <a:pt x="19765" y="7645"/>
                      <a:pt x="23658" y="3358"/>
                      <a:pt x="26075" y="739"/>
                    </a:cubicBezTo>
                    <a:cubicBezTo>
                      <a:pt x="26028" y="263"/>
                      <a:pt x="25992" y="1"/>
                      <a:pt x="25992" y="1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59"/>
              <p:cNvSpPr/>
              <p:nvPr/>
            </p:nvSpPr>
            <p:spPr>
              <a:xfrm>
                <a:off x="6069200" y="2319475"/>
                <a:ext cx="262250" cy="30675"/>
              </a:xfrm>
              <a:custGeom>
                <a:rect b="b" l="l" r="r" t="t"/>
                <a:pathLst>
                  <a:path extrusionOk="0" h="1227" w="10490">
                    <a:moveTo>
                      <a:pt x="36" y="0"/>
                    </a:moveTo>
                    <a:lnTo>
                      <a:pt x="0" y="679"/>
                    </a:lnTo>
                    <a:lnTo>
                      <a:pt x="167" y="691"/>
                    </a:lnTo>
                    <a:lnTo>
                      <a:pt x="10347" y="1226"/>
                    </a:lnTo>
                    <a:cubicBezTo>
                      <a:pt x="10395" y="1000"/>
                      <a:pt x="10442" y="774"/>
                      <a:pt x="10490" y="560"/>
                    </a:cubicBezTo>
                    <a:lnTo>
                      <a:pt x="751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59"/>
              <p:cNvSpPr/>
              <p:nvPr/>
            </p:nvSpPr>
            <p:spPr>
              <a:xfrm>
                <a:off x="5947750" y="2173025"/>
                <a:ext cx="52725" cy="244700"/>
              </a:xfrm>
              <a:custGeom>
                <a:rect b="b" l="l" r="r" t="t"/>
                <a:pathLst>
                  <a:path extrusionOk="0" h="9788" w="2109">
                    <a:moveTo>
                      <a:pt x="620" y="0"/>
                    </a:moveTo>
                    <a:cubicBezTo>
                      <a:pt x="406" y="131"/>
                      <a:pt x="203" y="262"/>
                      <a:pt x="1" y="393"/>
                    </a:cubicBezTo>
                    <a:lnTo>
                      <a:pt x="1406" y="9632"/>
                    </a:lnTo>
                    <a:lnTo>
                      <a:pt x="1429" y="9787"/>
                    </a:lnTo>
                    <a:lnTo>
                      <a:pt x="2108" y="9680"/>
                    </a:lnTo>
                    <a:lnTo>
                      <a:pt x="1989" y="8966"/>
                    </a:lnTo>
                    <a:lnTo>
                      <a:pt x="620" y="0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59"/>
              <p:cNvSpPr/>
              <p:nvPr/>
            </p:nvSpPr>
            <p:spPr>
              <a:xfrm>
                <a:off x="5894175" y="2519475"/>
                <a:ext cx="349475" cy="70875"/>
              </a:xfrm>
              <a:custGeom>
                <a:rect b="b" l="l" r="r" t="t"/>
                <a:pathLst>
                  <a:path extrusionOk="0" h="2835" w="13979">
                    <a:moveTo>
                      <a:pt x="108" y="1"/>
                    </a:moveTo>
                    <a:lnTo>
                      <a:pt x="1" y="680"/>
                    </a:lnTo>
                    <a:lnTo>
                      <a:pt x="191" y="703"/>
                    </a:lnTo>
                    <a:lnTo>
                      <a:pt x="13609" y="2835"/>
                    </a:lnTo>
                    <a:cubicBezTo>
                      <a:pt x="13705" y="2692"/>
                      <a:pt x="13788" y="2549"/>
                      <a:pt x="13871" y="2406"/>
                    </a:cubicBezTo>
                    <a:lnTo>
                      <a:pt x="13979" y="2204"/>
                    </a:lnTo>
                    <a:lnTo>
                      <a:pt x="715" y="9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59"/>
              <p:cNvSpPr/>
              <p:nvPr/>
            </p:nvSpPr>
            <p:spPr>
              <a:xfrm>
                <a:off x="5718850" y="2386725"/>
                <a:ext cx="86650" cy="257800"/>
              </a:xfrm>
              <a:custGeom>
                <a:rect b="b" l="l" r="r" t="t"/>
                <a:pathLst>
                  <a:path extrusionOk="0" h="10312" w="3466">
                    <a:moveTo>
                      <a:pt x="477" y="1"/>
                    </a:moveTo>
                    <a:cubicBezTo>
                      <a:pt x="310" y="263"/>
                      <a:pt x="156" y="525"/>
                      <a:pt x="1" y="787"/>
                    </a:cubicBezTo>
                    <a:lnTo>
                      <a:pt x="2799" y="10240"/>
                    </a:lnTo>
                    <a:lnTo>
                      <a:pt x="2823" y="10312"/>
                    </a:lnTo>
                    <a:lnTo>
                      <a:pt x="3466" y="10109"/>
                    </a:lnTo>
                    <a:lnTo>
                      <a:pt x="3323" y="9609"/>
                    </a:lnTo>
                    <a:lnTo>
                      <a:pt x="477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59"/>
              <p:cNvSpPr/>
              <p:nvPr/>
            </p:nvSpPr>
            <p:spPr>
              <a:xfrm>
                <a:off x="4749700" y="1904450"/>
                <a:ext cx="303025" cy="585900"/>
              </a:xfrm>
              <a:custGeom>
                <a:rect b="b" l="l" r="r" t="t"/>
                <a:pathLst>
                  <a:path extrusionOk="0" h="23436" w="12121">
                    <a:moveTo>
                      <a:pt x="789" y="1"/>
                    </a:moveTo>
                    <a:cubicBezTo>
                      <a:pt x="617" y="1"/>
                      <a:pt x="473" y="125"/>
                      <a:pt x="441" y="289"/>
                    </a:cubicBezTo>
                    <a:cubicBezTo>
                      <a:pt x="0" y="3099"/>
                      <a:pt x="1143" y="6921"/>
                      <a:pt x="3810" y="11648"/>
                    </a:cubicBezTo>
                    <a:cubicBezTo>
                      <a:pt x="5775" y="15113"/>
                      <a:pt x="8561" y="19077"/>
                      <a:pt x="12121" y="23435"/>
                    </a:cubicBezTo>
                    <a:lnTo>
                      <a:pt x="12121" y="22364"/>
                    </a:lnTo>
                    <a:cubicBezTo>
                      <a:pt x="4203" y="12505"/>
                      <a:pt x="405" y="4945"/>
                      <a:pt x="1119" y="397"/>
                    </a:cubicBezTo>
                    <a:cubicBezTo>
                      <a:pt x="1143" y="218"/>
                      <a:pt x="1012" y="39"/>
                      <a:pt x="833" y="4"/>
                    </a:cubicBezTo>
                    <a:cubicBezTo>
                      <a:pt x="818" y="2"/>
                      <a:pt x="803" y="1"/>
                      <a:pt x="789" y="1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59"/>
              <p:cNvSpPr/>
              <p:nvPr/>
            </p:nvSpPr>
            <p:spPr>
              <a:xfrm>
                <a:off x="4667825" y="2015175"/>
                <a:ext cx="126250" cy="78525"/>
              </a:xfrm>
              <a:custGeom>
                <a:rect b="b" l="l" r="r" t="t"/>
                <a:pathLst>
                  <a:path extrusionOk="0" h="3141" w="5050">
                    <a:moveTo>
                      <a:pt x="1755" y="1"/>
                    </a:moveTo>
                    <a:cubicBezTo>
                      <a:pt x="791" y="1"/>
                      <a:pt x="1" y="290"/>
                      <a:pt x="1" y="290"/>
                    </a:cubicBezTo>
                    <a:cubicBezTo>
                      <a:pt x="1533" y="2624"/>
                      <a:pt x="2924" y="3141"/>
                      <a:pt x="3856" y="3141"/>
                    </a:cubicBezTo>
                    <a:cubicBezTo>
                      <a:pt x="4598" y="3141"/>
                      <a:pt x="5049" y="2814"/>
                      <a:pt x="5049" y="2814"/>
                    </a:cubicBezTo>
                    <a:cubicBezTo>
                      <a:pt x="4589" y="500"/>
                      <a:pt x="3022" y="1"/>
                      <a:pt x="1755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59"/>
              <p:cNvSpPr/>
              <p:nvPr/>
            </p:nvSpPr>
            <p:spPr>
              <a:xfrm>
                <a:off x="4782425" y="2010800"/>
                <a:ext cx="143800" cy="130400"/>
              </a:xfrm>
              <a:custGeom>
                <a:rect b="b" l="l" r="r" t="t"/>
                <a:pathLst>
                  <a:path extrusionOk="0" h="5216" w="5752">
                    <a:moveTo>
                      <a:pt x="3989" y="0"/>
                    </a:moveTo>
                    <a:lnTo>
                      <a:pt x="3989" y="0"/>
                    </a:lnTo>
                    <a:cubicBezTo>
                      <a:pt x="1" y="3001"/>
                      <a:pt x="1775" y="5215"/>
                      <a:pt x="1775" y="5215"/>
                    </a:cubicBezTo>
                    <a:cubicBezTo>
                      <a:pt x="5751" y="4167"/>
                      <a:pt x="3989" y="0"/>
                      <a:pt x="3989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59"/>
              <p:cNvSpPr/>
              <p:nvPr/>
            </p:nvSpPr>
            <p:spPr>
              <a:xfrm>
                <a:off x="4708325" y="1824750"/>
                <a:ext cx="145275" cy="141725"/>
              </a:xfrm>
              <a:custGeom>
                <a:rect b="b" l="l" r="r" t="t"/>
                <a:pathLst>
                  <a:path extrusionOk="0" h="5669" w="5811">
                    <a:moveTo>
                      <a:pt x="2762" y="1"/>
                    </a:moveTo>
                    <a:lnTo>
                      <a:pt x="2762" y="1"/>
                    </a:lnTo>
                    <a:cubicBezTo>
                      <a:pt x="0" y="4180"/>
                      <a:pt x="2405" y="5668"/>
                      <a:pt x="2405" y="5668"/>
                    </a:cubicBezTo>
                    <a:cubicBezTo>
                      <a:pt x="5810" y="3347"/>
                      <a:pt x="2763" y="1"/>
                      <a:pt x="2762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59"/>
              <p:cNvSpPr/>
              <p:nvPr/>
            </p:nvSpPr>
            <p:spPr>
              <a:xfrm>
                <a:off x="4749100" y="2211400"/>
                <a:ext cx="139925" cy="66100"/>
              </a:xfrm>
              <a:custGeom>
                <a:rect b="b" l="l" r="r" t="t"/>
                <a:pathLst>
                  <a:path extrusionOk="0" h="2644" w="5597">
                    <a:moveTo>
                      <a:pt x="2859" y="0"/>
                    </a:moveTo>
                    <a:cubicBezTo>
                      <a:pt x="1336" y="0"/>
                      <a:pt x="0" y="1120"/>
                      <a:pt x="0" y="1120"/>
                    </a:cubicBezTo>
                    <a:cubicBezTo>
                      <a:pt x="1556" y="2287"/>
                      <a:pt x="2748" y="2644"/>
                      <a:pt x="3624" y="2644"/>
                    </a:cubicBezTo>
                    <a:cubicBezTo>
                      <a:pt x="5000" y="2644"/>
                      <a:pt x="5596" y="1763"/>
                      <a:pt x="5596" y="1763"/>
                    </a:cubicBezTo>
                    <a:cubicBezTo>
                      <a:pt x="4788" y="418"/>
                      <a:pt x="3788" y="0"/>
                      <a:pt x="2859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59"/>
              <p:cNvSpPr/>
              <p:nvPr/>
            </p:nvSpPr>
            <p:spPr>
              <a:xfrm>
                <a:off x="4877675" y="2169150"/>
                <a:ext cx="146775" cy="138425"/>
              </a:xfrm>
              <a:custGeom>
                <a:rect b="b" l="l" r="r" t="t"/>
                <a:pathLst>
                  <a:path extrusionOk="0" h="5537" w="5871">
                    <a:moveTo>
                      <a:pt x="3418" y="0"/>
                    </a:moveTo>
                    <a:lnTo>
                      <a:pt x="3418" y="0"/>
                    </a:lnTo>
                    <a:cubicBezTo>
                      <a:pt x="1" y="3656"/>
                      <a:pt x="2132" y="5537"/>
                      <a:pt x="2132" y="5537"/>
                    </a:cubicBezTo>
                    <a:cubicBezTo>
                      <a:pt x="5870" y="3810"/>
                      <a:pt x="3418" y="1"/>
                      <a:pt x="3418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59"/>
              <p:cNvSpPr/>
              <p:nvPr/>
            </p:nvSpPr>
            <p:spPr>
              <a:xfrm>
                <a:off x="4841075" y="2341125"/>
                <a:ext cx="140225" cy="65775"/>
              </a:xfrm>
              <a:custGeom>
                <a:rect b="b" l="l" r="r" t="t"/>
                <a:pathLst>
                  <a:path extrusionOk="0" h="2631" w="5609">
                    <a:moveTo>
                      <a:pt x="2888" y="1"/>
                    </a:moveTo>
                    <a:cubicBezTo>
                      <a:pt x="1343" y="1"/>
                      <a:pt x="0" y="1170"/>
                      <a:pt x="0" y="1170"/>
                    </a:cubicBezTo>
                    <a:cubicBezTo>
                      <a:pt x="1542" y="2285"/>
                      <a:pt x="2723" y="2631"/>
                      <a:pt x="3594" y="2631"/>
                    </a:cubicBezTo>
                    <a:cubicBezTo>
                      <a:pt x="5010" y="2631"/>
                      <a:pt x="5608" y="1718"/>
                      <a:pt x="5608" y="1718"/>
                    </a:cubicBezTo>
                    <a:cubicBezTo>
                      <a:pt x="4789" y="411"/>
                      <a:pt x="3803" y="1"/>
                      <a:pt x="2888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59"/>
              <p:cNvSpPr/>
              <p:nvPr/>
            </p:nvSpPr>
            <p:spPr>
              <a:xfrm>
                <a:off x="5915025" y="2586675"/>
                <a:ext cx="559300" cy="332875"/>
              </a:xfrm>
              <a:custGeom>
                <a:rect b="b" l="l" r="r" t="t"/>
                <a:pathLst>
                  <a:path extrusionOk="0" h="13315" w="22372">
                    <a:moveTo>
                      <a:pt x="21988" y="0"/>
                    </a:moveTo>
                    <a:cubicBezTo>
                      <a:pt x="21859" y="0"/>
                      <a:pt x="21734" y="74"/>
                      <a:pt x="21681" y="206"/>
                    </a:cubicBezTo>
                    <a:cubicBezTo>
                      <a:pt x="19776" y="4421"/>
                      <a:pt x="12406" y="8660"/>
                      <a:pt x="274" y="12505"/>
                    </a:cubicBezTo>
                    <a:lnTo>
                      <a:pt x="0" y="13315"/>
                    </a:lnTo>
                    <a:cubicBezTo>
                      <a:pt x="5310" y="11648"/>
                      <a:pt x="9775" y="9898"/>
                      <a:pt x="13287" y="8100"/>
                    </a:cubicBezTo>
                    <a:cubicBezTo>
                      <a:pt x="18098" y="5635"/>
                      <a:pt x="21122" y="3076"/>
                      <a:pt x="22289" y="480"/>
                    </a:cubicBezTo>
                    <a:cubicBezTo>
                      <a:pt x="22372" y="313"/>
                      <a:pt x="22300" y="111"/>
                      <a:pt x="22122" y="28"/>
                    </a:cubicBezTo>
                    <a:cubicBezTo>
                      <a:pt x="22079" y="9"/>
                      <a:pt x="22033" y="0"/>
                      <a:pt x="21988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59"/>
              <p:cNvSpPr/>
              <p:nvPr/>
            </p:nvSpPr>
            <p:spPr>
              <a:xfrm>
                <a:off x="6349900" y="2696500"/>
                <a:ext cx="139625" cy="64300"/>
              </a:xfrm>
              <a:custGeom>
                <a:rect b="b" l="l" r="r" t="t"/>
                <a:pathLst>
                  <a:path extrusionOk="0" h="2572" w="5585">
                    <a:moveTo>
                      <a:pt x="2386" y="0"/>
                    </a:moveTo>
                    <a:cubicBezTo>
                      <a:pt x="1647" y="0"/>
                      <a:pt x="832" y="302"/>
                      <a:pt x="0" y="1147"/>
                    </a:cubicBezTo>
                    <a:cubicBezTo>
                      <a:pt x="0" y="1147"/>
                      <a:pt x="534" y="2572"/>
                      <a:pt x="2611" y="2572"/>
                    </a:cubicBezTo>
                    <a:cubicBezTo>
                      <a:pt x="3376" y="2572"/>
                      <a:pt x="4350" y="2378"/>
                      <a:pt x="5584" y="1850"/>
                    </a:cubicBezTo>
                    <a:cubicBezTo>
                      <a:pt x="5584" y="1850"/>
                      <a:pt x="4218" y="0"/>
                      <a:pt x="2386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59"/>
              <p:cNvSpPr/>
              <p:nvPr/>
            </p:nvSpPr>
            <p:spPr>
              <a:xfrm>
                <a:off x="6223375" y="2614150"/>
                <a:ext cx="136075" cy="139625"/>
              </a:xfrm>
              <a:custGeom>
                <a:rect b="b" l="l" r="r" t="t"/>
                <a:pathLst>
                  <a:path extrusionOk="0" h="5585" w="5443">
                    <a:moveTo>
                      <a:pt x="3751" y="0"/>
                    </a:moveTo>
                    <a:cubicBezTo>
                      <a:pt x="3751" y="0"/>
                      <a:pt x="1" y="2501"/>
                      <a:pt x="2751" y="5584"/>
                    </a:cubicBezTo>
                    <a:cubicBezTo>
                      <a:pt x="2751" y="5584"/>
                      <a:pt x="5442" y="4715"/>
                      <a:pt x="3751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59"/>
              <p:cNvSpPr/>
              <p:nvPr/>
            </p:nvSpPr>
            <p:spPr>
              <a:xfrm>
                <a:off x="6396625" y="2516800"/>
                <a:ext cx="110125" cy="123550"/>
              </a:xfrm>
              <a:custGeom>
                <a:rect b="b" l="l" r="r" t="t"/>
                <a:pathLst>
                  <a:path extrusionOk="0" h="4942" w="4405">
                    <a:moveTo>
                      <a:pt x="4370" y="1"/>
                    </a:moveTo>
                    <a:lnTo>
                      <a:pt x="4370" y="1"/>
                    </a:lnTo>
                    <a:cubicBezTo>
                      <a:pt x="4370" y="1"/>
                      <a:pt x="0" y="1108"/>
                      <a:pt x="1572" y="4942"/>
                    </a:cubicBezTo>
                    <a:cubicBezTo>
                      <a:pt x="1572" y="4942"/>
                      <a:pt x="1575" y="4942"/>
                      <a:pt x="1581" y="4942"/>
                    </a:cubicBezTo>
                    <a:cubicBezTo>
                      <a:pt x="1751" y="4942"/>
                      <a:pt x="4404" y="4864"/>
                      <a:pt x="4370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59"/>
              <p:cNvSpPr/>
              <p:nvPr/>
            </p:nvSpPr>
            <p:spPr>
              <a:xfrm>
                <a:off x="6177850" y="2804000"/>
                <a:ext cx="125625" cy="75325"/>
              </a:xfrm>
              <a:custGeom>
                <a:rect b="b" l="l" r="r" t="t"/>
                <a:pathLst>
                  <a:path extrusionOk="0" h="3013" w="5025">
                    <a:moveTo>
                      <a:pt x="1696" y="0"/>
                    </a:moveTo>
                    <a:cubicBezTo>
                      <a:pt x="1197" y="0"/>
                      <a:pt x="633" y="127"/>
                      <a:pt x="0" y="431"/>
                    </a:cubicBezTo>
                    <a:cubicBezTo>
                      <a:pt x="0" y="431"/>
                      <a:pt x="43" y="3013"/>
                      <a:pt x="4321" y="3013"/>
                    </a:cubicBezTo>
                    <a:cubicBezTo>
                      <a:pt x="4544" y="3013"/>
                      <a:pt x="4778" y="3006"/>
                      <a:pt x="5025" y="2991"/>
                    </a:cubicBezTo>
                    <a:cubicBezTo>
                      <a:pt x="5025" y="2991"/>
                      <a:pt x="4123" y="0"/>
                      <a:pt x="1696" y="0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59"/>
              <p:cNvSpPr/>
              <p:nvPr/>
            </p:nvSpPr>
            <p:spPr>
              <a:xfrm>
                <a:off x="6059975" y="2701350"/>
                <a:ext cx="124750" cy="133375"/>
              </a:xfrm>
              <a:custGeom>
                <a:rect b="b" l="l" r="r" t="t"/>
                <a:pathLst>
                  <a:path extrusionOk="0" h="5335" w="4990">
                    <a:moveTo>
                      <a:pt x="4132" y="1"/>
                    </a:moveTo>
                    <a:cubicBezTo>
                      <a:pt x="4131" y="1"/>
                      <a:pt x="0" y="1822"/>
                      <a:pt x="2179" y="5335"/>
                    </a:cubicBezTo>
                    <a:cubicBezTo>
                      <a:pt x="2179" y="5335"/>
                      <a:pt x="4989" y="4954"/>
                      <a:pt x="4132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59"/>
              <p:cNvSpPr/>
              <p:nvPr/>
            </p:nvSpPr>
            <p:spPr>
              <a:xfrm>
                <a:off x="6030800" y="2860875"/>
                <a:ext cx="124450" cy="76775"/>
              </a:xfrm>
              <a:custGeom>
                <a:rect b="b" l="l" r="r" t="t"/>
                <a:pathLst>
                  <a:path extrusionOk="0" h="3071" w="4978">
                    <a:moveTo>
                      <a:pt x="1639" y="1"/>
                    </a:moveTo>
                    <a:cubicBezTo>
                      <a:pt x="1157" y="1"/>
                      <a:pt x="612" y="117"/>
                      <a:pt x="1" y="394"/>
                    </a:cubicBezTo>
                    <a:cubicBezTo>
                      <a:pt x="1" y="394"/>
                      <a:pt x="1" y="3070"/>
                      <a:pt x="4511" y="3070"/>
                    </a:cubicBezTo>
                    <a:cubicBezTo>
                      <a:pt x="4661" y="3070"/>
                      <a:pt x="4817" y="3067"/>
                      <a:pt x="4977" y="3061"/>
                    </a:cubicBezTo>
                    <a:cubicBezTo>
                      <a:pt x="4977" y="3061"/>
                      <a:pt x="4118" y="1"/>
                      <a:pt x="1639" y="1"/>
                    </a:cubicBez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59"/>
              <p:cNvSpPr/>
              <p:nvPr/>
            </p:nvSpPr>
            <p:spPr>
              <a:xfrm>
                <a:off x="4388625" y="4329825"/>
                <a:ext cx="1753525" cy="111650"/>
              </a:xfrm>
              <a:custGeom>
                <a:rect b="b" l="l" r="r" t="t"/>
                <a:pathLst>
                  <a:path extrusionOk="0" h="4466" w="70141">
                    <a:moveTo>
                      <a:pt x="35065" y="1"/>
                    </a:moveTo>
                    <a:cubicBezTo>
                      <a:pt x="15705" y="1"/>
                      <a:pt x="1" y="1001"/>
                      <a:pt x="1" y="2239"/>
                    </a:cubicBezTo>
                    <a:cubicBezTo>
                      <a:pt x="1" y="3465"/>
                      <a:pt x="15705" y="4465"/>
                      <a:pt x="35065" y="4465"/>
                    </a:cubicBezTo>
                    <a:cubicBezTo>
                      <a:pt x="54436" y="4465"/>
                      <a:pt x="70140" y="3465"/>
                      <a:pt x="70140" y="2239"/>
                    </a:cubicBezTo>
                    <a:cubicBezTo>
                      <a:pt x="70140" y="1001"/>
                      <a:pt x="54436" y="1"/>
                      <a:pt x="350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59"/>
              <p:cNvSpPr/>
              <p:nvPr/>
            </p:nvSpPr>
            <p:spPr>
              <a:xfrm>
                <a:off x="5546525" y="2596875"/>
                <a:ext cx="493525" cy="1788950"/>
              </a:xfrm>
              <a:custGeom>
                <a:rect b="b" l="l" r="r" t="t"/>
                <a:pathLst>
                  <a:path extrusionOk="0" h="71558" w="19741">
                    <a:moveTo>
                      <a:pt x="0" y="1"/>
                    </a:moveTo>
                    <a:lnTo>
                      <a:pt x="0" y="71557"/>
                    </a:lnTo>
                    <a:lnTo>
                      <a:pt x="8573" y="71557"/>
                    </a:lnTo>
                    <a:cubicBezTo>
                      <a:pt x="11013" y="71557"/>
                      <a:pt x="13061" y="69676"/>
                      <a:pt x="13299" y="67199"/>
                    </a:cubicBezTo>
                    <a:lnTo>
                      <a:pt x="197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59"/>
              <p:cNvSpPr/>
              <p:nvPr/>
            </p:nvSpPr>
            <p:spPr>
              <a:xfrm>
                <a:off x="4410350" y="2451325"/>
                <a:ext cx="1710675" cy="145575"/>
              </a:xfrm>
              <a:custGeom>
                <a:rect b="b" l="l" r="r" t="t"/>
                <a:pathLst>
                  <a:path extrusionOk="0" h="5823" w="68427">
                    <a:moveTo>
                      <a:pt x="1311" y="0"/>
                    </a:moveTo>
                    <a:cubicBezTo>
                      <a:pt x="584" y="0"/>
                      <a:pt x="1" y="584"/>
                      <a:pt x="1" y="1310"/>
                    </a:cubicBezTo>
                    <a:lnTo>
                      <a:pt x="1" y="4525"/>
                    </a:lnTo>
                    <a:cubicBezTo>
                      <a:pt x="1" y="5239"/>
                      <a:pt x="584" y="5823"/>
                      <a:pt x="1311" y="5823"/>
                    </a:cubicBezTo>
                    <a:lnTo>
                      <a:pt x="67116" y="5823"/>
                    </a:lnTo>
                    <a:cubicBezTo>
                      <a:pt x="67843" y="5823"/>
                      <a:pt x="68426" y="5239"/>
                      <a:pt x="68426" y="4525"/>
                    </a:cubicBezTo>
                    <a:lnTo>
                      <a:pt x="68426" y="1310"/>
                    </a:lnTo>
                    <a:cubicBezTo>
                      <a:pt x="68426" y="584"/>
                      <a:pt x="67843" y="0"/>
                      <a:pt x="671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59"/>
              <p:cNvSpPr/>
              <p:nvPr/>
            </p:nvSpPr>
            <p:spPr>
              <a:xfrm>
                <a:off x="4481200" y="2596875"/>
                <a:ext cx="1387400" cy="1788950"/>
              </a:xfrm>
              <a:custGeom>
                <a:rect b="b" l="l" r="r" t="t"/>
                <a:pathLst>
                  <a:path extrusionOk="0" h="71558" w="55496">
                    <a:moveTo>
                      <a:pt x="1" y="1"/>
                    </a:moveTo>
                    <a:lnTo>
                      <a:pt x="536" y="6097"/>
                    </a:lnTo>
                    <a:lnTo>
                      <a:pt x="5966" y="67152"/>
                    </a:lnTo>
                    <a:cubicBezTo>
                      <a:pt x="6192" y="69640"/>
                      <a:pt x="8275" y="71557"/>
                      <a:pt x="10788" y="71557"/>
                    </a:cubicBezTo>
                    <a:lnTo>
                      <a:pt x="49138" y="71557"/>
                    </a:lnTo>
                    <a:lnTo>
                      <a:pt x="55341" y="1822"/>
                    </a:lnTo>
                    <a:lnTo>
                      <a:pt x="5549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59"/>
              <p:cNvSpPr/>
              <p:nvPr/>
            </p:nvSpPr>
            <p:spPr>
              <a:xfrm>
                <a:off x="4481186" y="2596861"/>
                <a:ext cx="1433878" cy="106321"/>
              </a:xfrm>
              <a:custGeom>
                <a:rect b="b" l="l" r="r" t="t"/>
                <a:pathLst>
                  <a:path extrusionOk="0" h="4252" w="55496">
                    <a:moveTo>
                      <a:pt x="1" y="1"/>
                    </a:moveTo>
                    <a:lnTo>
                      <a:pt x="405" y="4251"/>
                    </a:lnTo>
                    <a:lnTo>
                      <a:pt x="55246" y="2429"/>
                    </a:lnTo>
                    <a:lnTo>
                      <a:pt x="554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59"/>
              <p:cNvSpPr/>
              <p:nvPr/>
            </p:nvSpPr>
            <p:spPr>
              <a:xfrm>
                <a:off x="5842075" y="4448000"/>
                <a:ext cx="745375" cy="91100"/>
              </a:xfrm>
              <a:custGeom>
                <a:rect b="b" l="l" r="r" t="t"/>
                <a:pathLst>
                  <a:path extrusionOk="0" h="3644" w="29815">
                    <a:moveTo>
                      <a:pt x="14731" y="0"/>
                    </a:moveTo>
                    <a:cubicBezTo>
                      <a:pt x="6585" y="0"/>
                      <a:pt x="1" y="817"/>
                      <a:pt x="1" y="1810"/>
                    </a:cubicBezTo>
                    <a:cubicBezTo>
                      <a:pt x="1" y="2810"/>
                      <a:pt x="6668" y="3632"/>
                      <a:pt x="14908" y="3644"/>
                    </a:cubicBezTo>
                    <a:cubicBezTo>
                      <a:pt x="23135" y="3644"/>
                      <a:pt x="29814" y="2834"/>
                      <a:pt x="29814" y="1822"/>
                    </a:cubicBezTo>
                    <a:cubicBezTo>
                      <a:pt x="29814" y="822"/>
                      <a:pt x="23135" y="0"/>
                      <a:pt x="14908" y="0"/>
                    </a:cubicBezTo>
                    <a:cubicBezTo>
                      <a:pt x="14849" y="0"/>
                      <a:pt x="14790" y="0"/>
                      <a:pt x="147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59"/>
              <p:cNvSpPr/>
              <p:nvPr/>
            </p:nvSpPr>
            <p:spPr>
              <a:xfrm>
                <a:off x="5943000" y="3218375"/>
                <a:ext cx="199750" cy="174150"/>
              </a:xfrm>
              <a:custGeom>
                <a:rect b="b" l="l" r="r" t="t"/>
                <a:pathLst>
                  <a:path extrusionOk="0" h="6966" w="7990">
                    <a:moveTo>
                      <a:pt x="7263" y="1"/>
                    </a:moveTo>
                    <a:cubicBezTo>
                      <a:pt x="7263" y="1"/>
                      <a:pt x="4167" y="3025"/>
                      <a:pt x="2739" y="4037"/>
                    </a:cubicBezTo>
                    <a:cubicBezTo>
                      <a:pt x="2739" y="4037"/>
                      <a:pt x="1858" y="3823"/>
                      <a:pt x="0" y="3299"/>
                    </a:cubicBezTo>
                    <a:lnTo>
                      <a:pt x="0" y="6073"/>
                    </a:lnTo>
                    <a:cubicBezTo>
                      <a:pt x="1191" y="6549"/>
                      <a:pt x="2381" y="6942"/>
                      <a:pt x="3143" y="6966"/>
                    </a:cubicBezTo>
                    <a:cubicBezTo>
                      <a:pt x="3143" y="6966"/>
                      <a:pt x="5906" y="5299"/>
                      <a:pt x="7989" y="3108"/>
                    </a:cubicBezTo>
                    <a:lnTo>
                      <a:pt x="7263" y="1"/>
                    </a:ln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59"/>
              <p:cNvSpPr/>
              <p:nvPr/>
            </p:nvSpPr>
            <p:spPr>
              <a:xfrm>
                <a:off x="6050150" y="3652950"/>
                <a:ext cx="181300" cy="794475"/>
              </a:xfrm>
              <a:custGeom>
                <a:rect b="b" l="l" r="r" t="t"/>
                <a:pathLst>
                  <a:path extrusionOk="0" h="31779" w="7252">
                    <a:moveTo>
                      <a:pt x="7251" y="1"/>
                    </a:moveTo>
                    <a:lnTo>
                      <a:pt x="1524" y="537"/>
                    </a:lnTo>
                    <a:lnTo>
                      <a:pt x="0" y="15491"/>
                    </a:lnTo>
                    <a:lnTo>
                      <a:pt x="1334" y="31779"/>
                    </a:lnTo>
                    <a:lnTo>
                      <a:pt x="3453" y="31779"/>
                    </a:lnTo>
                    <a:cubicBezTo>
                      <a:pt x="3965" y="26016"/>
                      <a:pt x="4775" y="20980"/>
                      <a:pt x="3810" y="17039"/>
                    </a:cubicBezTo>
                    <a:lnTo>
                      <a:pt x="7251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59"/>
              <p:cNvSpPr/>
              <p:nvPr/>
            </p:nvSpPr>
            <p:spPr>
              <a:xfrm>
                <a:off x="5984675" y="4441450"/>
                <a:ext cx="156575" cy="57475"/>
              </a:xfrm>
              <a:custGeom>
                <a:rect b="b" l="l" r="r" t="t"/>
                <a:pathLst>
                  <a:path extrusionOk="0" h="2299" w="6263">
                    <a:moveTo>
                      <a:pt x="3941" y="0"/>
                    </a:moveTo>
                    <a:cubicBezTo>
                      <a:pt x="2786" y="810"/>
                      <a:pt x="1572" y="298"/>
                      <a:pt x="786" y="822"/>
                    </a:cubicBezTo>
                    <a:cubicBezTo>
                      <a:pt x="0" y="1334"/>
                      <a:pt x="24" y="2298"/>
                      <a:pt x="24" y="2298"/>
                    </a:cubicBezTo>
                    <a:lnTo>
                      <a:pt x="6227" y="2298"/>
                    </a:lnTo>
                    <a:cubicBezTo>
                      <a:pt x="6227" y="2298"/>
                      <a:pt x="6263" y="1036"/>
                      <a:pt x="6263" y="667"/>
                    </a:cubicBezTo>
                    <a:cubicBezTo>
                      <a:pt x="6263" y="298"/>
                      <a:pt x="6144" y="120"/>
                      <a:pt x="6144" y="120"/>
                    </a:cubicBezTo>
                    <a:cubicBezTo>
                      <a:pt x="5716" y="157"/>
                      <a:pt x="5369" y="172"/>
                      <a:pt x="5089" y="172"/>
                    </a:cubicBezTo>
                    <a:cubicBezTo>
                      <a:pt x="4127" y="172"/>
                      <a:pt x="3941" y="0"/>
                      <a:pt x="39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59"/>
              <p:cNvSpPr/>
              <p:nvPr/>
            </p:nvSpPr>
            <p:spPr>
              <a:xfrm>
                <a:off x="6197775" y="3647300"/>
                <a:ext cx="228925" cy="800750"/>
              </a:xfrm>
              <a:custGeom>
                <a:rect b="b" l="l" r="r" t="t"/>
                <a:pathLst>
                  <a:path extrusionOk="0" h="32030" w="9157">
                    <a:moveTo>
                      <a:pt x="5609" y="1"/>
                    </a:moveTo>
                    <a:lnTo>
                      <a:pt x="1" y="1322"/>
                    </a:lnTo>
                    <a:lnTo>
                      <a:pt x="1668" y="16705"/>
                    </a:lnTo>
                    <a:lnTo>
                      <a:pt x="7014" y="31766"/>
                    </a:lnTo>
                    <a:cubicBezTo>
                      <a:pt x="7358" y="31958"/>
                      <a:pt x="7729" y="32029"/>
                      <a:pt x="8116" y="32029"/>
                    </a:cubicBezTo>
                    <a:cubicBezTo>
                      <a:pt x="8453" y="32029"/>
                      <a:pt x="8802" y="31975"/>
                      <a:pt x="9157" y="31897"/>
                    </a:cubicBezTo>
                    <a:cubicBezTo>
                      <a:pt x="8752" y="27480"/>
                      <a:pt x="6835" y="18586"/>
                      <a:pt x="5609" y="16669"/>
                    </a:cubicBezTo>
                    <a:lnTo>
                      <a:pt x="5609" y="1"/>
                    </a:lnTo>
                    <a:close/>
                  </a:path>
                </a:pathLst>
              </a:custGeom>
              <a:solidFill>
                <a:srgbClr val="0D41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59"/>
              <p:cNvSpPr/>
              <p:nvPr/>
            </p:nvSpPr>
            <p:spPr>
              <a:xfrm>
                <a:off x="6274875" y="4441450"/>
                <a:ext cx="155400" cy="57775"/>
              </a:xfrm>
              <a:custGeom>
                <a:rect b="b" l="l" r="r" t="t"/>
                <a:pathLst>
                  <a:path extrusionOk="0" h="2311" w="6216">
                    <a:moveTo>
                      <a:pt x="3930" y="0"/>
                    </a:moveTo>
                    <a:cubicBezTo>
                      <a:pt x="2775" y="810"/>
                      <a:pt x="1572" y="310"/>
                      <a:pt x="786" y="822"/>
                    </a:cubicBezTo>
                    <a:cubicBezTo>
                      <a:pt x="1" y="1334"/>
                      <a:pt x="24" y="2310"/>
                      <a:pt x="24" y="2310"/>
                    </a:cubicBezTo>
                    <a:lnTo>
                      <a:pt x="6216" y="2310"/>
                    </a:lnTo>
                    <a:cubicBezTo>
                      <a:pt x="6216" y="2310"/>
                      <a:pt x="6216" y="1048"/>
                      <a:pt x="6216" y="679"/>
                    </a:cubicBezTo>
                    <a:cubicBezTo>
                      <a:pt x="6216" y="310"/>
                      <a:pt x="6073" y="131"/>
                      <a:pt x="6073" y="131"/>
                    </a:cubicBezTo>
                    <a:cubicBezTo>
                      <a:pt x="5669" y="164"/>
                      <a:pt x="5341" y="177"/>
                      <a:pt x="5073" y="177"/>
                    </a:cubicBezTo>
                    <a:cubicBezTo>
                      <a:pt x="4085" y="177"/>
                      <a:pt x="3930" y="0"/>
                      <a:pt x="39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59"/>
              <p:cNvSpPr/>
              <p:nvPr/>
            </p:nvSpPr>
            <p:spPr>
              <a:xfrm>
                <a:off x="6071575" y="3196650"/>
                <a:ext cx="305125" cy="519150"/>
              </a:xfrm>
              <a:custGeom>
                <a:rect b="b" l="l" r="r" t="t"/>
                <a:pathLst>
                  <a:path extrusionOk="0" h="20766" w="12205">
                    <a:moveTo>
                      <a:pt x="7799" y="1"/>
                    </a:moveTo>
                    <a:lnTo>
                      <a:pt x="4966" y="489"/>
                    </a:lnTo>
                    <a:lnTo>
                      <a:pt x="4477" y="548"/>
                    </a:lnTo>
                    <a:lnTo>
                      <a:pt x="4299" y="572"/>
                    </a:lnTo>
                    <a:lnTo>
                      <a:pt x="2120" y="870"/>
                    </a:lnTo>
                    <a:lnTo>
                      <a:pt x="1" y="19324"/>
                    </a:lnTo>
                    <a:cubicBezTo>
                      <a:pt x="275" y="19777"/>
                      <a:pt x="1203" y="20134"/>
                      <a:pt x="2013" y="20325"/>
                    </a:cubicBezTo>
                    <a:cubicBezTo>
                      <a:pt x="2060" y="20348"/>
                      <a:pt x="2120" y="20360"/>
                      <a:pt x="2168" y="20372"/>
                    </a:cubicBezTo>
                    <a:cubicBezTo>
                      <a:pt x="2311" y="20396"/>
                      <a:pt x="2441" y="20420"/>
                      <a:pt x="2572" y="20444"/>
                    </a:cubicBezTo>
                    <a:cubicBezTo>
                      <a:pt x="3882" y="20670"/>
                      <a:pt x="5216" y="20765"/>
                      <a:pt x="6537" y="20765"/>
                    </a:cubicBezTo>
                    <a:cubicBezTo>
                      <a:pt x="6787" y="20765"/>
                      <a:pt x="7049" y="20741"/>
                      <a:pt x="7323" y="20706"/>
                    </a:cubicBezTo>
                    <a:cubicBezTo>
                      <a:pt x="7371" y="20706"/>
                      <a:pt x="7430" y="20694"/>
                      <a:pt x="7478" y="20694"/>
                    </a:cubicBezTo>
                    <a:cubicBezTo>
                      <a:pt x="8871" y="20491"/>
                      <a:pt x="10407" y="19884"/>
                      <a:pt x="11181" y="19110"/>
                    </a:cubicBezTo>
                    <a:lnTo>
                      <a:pt x="10061" y="14062"/>
                    </a:lnTo>
                    <a:lnTo>
                      <a:pt x="12205" y="1513"/>
                    </a:lnTo>
                    <a:lnTo>
                      <a:pt x="9335" y="536"/>
                    </a:lnTo>
                    <a:lnTo>
                      <a:pt x="9180" y="477"/>
                    </a:lnTo>
                    <a:lnTo>
                      <a:pt x="8526" y="251"/>
                    </a:lnTo>
                    <a:lnTo>
                      <a:pt x="7799" y="1"/>
                    </a:lnTo>
                    <a:close/>
                  </a:path>
                </a:pathLst>
              </a:custGeom>
              <a:solidFill>
                <a:srgbClr val="40B4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59"/>
              <p:cNvSpPr/>
              <p:nvPr/>
            </p:nvSpPr>
            <p:spPr>
              <a:xfrm>
                <a:off x="6126050" y="2985325"/>
                <a:ext cx="43775" cy="79500"/>
              </a:xfrm>
              <a:custGeom>
                <a:rect b="b" l="l" r="r" t="t"/>
                <a:pathLst>
                  <a:path extrusionOk="0" h="3180" w="1751">
                    <a:moveTo>
                      <a:pt x="763" y="0"/>
                    </a:moveTo>
                    <a:cubicBezTo>
                      <a:pt x="762" y="0"/>
                      <a:pt x="1" y="381"/>
                      <a:pt x="96" y="1679"/>
                    </a:cubicBezTo>
                    <a:cubicBezTo>
                      <a:pt x="179" y="2977"/>
                      <a:pt x="655" y="3179"/>
                      <a:pt x="655" y="3179"/>
                    </a:cubicBezTo>
                    <a:cubicBezTo>
                      <a:pt x="655" y="3179"/>
                      <a:pt x="1751" y="465"/>
                      <a:pt x="763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59"/>
              <p:cNvSpPr/>
              <p:nvPr/>
            </p:nvSpPr>
            <p:spPr>
              <a:xfrm>
                <a:off x="6203450" y="3139225"/>
                <a:ext cx="73250" cy="77200"/>
              </a:xfrm>
              <a:custGeom>
                <a:rect b="b" l="l" r="r" t="t"/>
                <a:pathLst>
                  <a:path extrusionOk="0" h="3088" w="2930">
                    <a:moveTo>
                      <a:pt x="1881" y="1"/>
                    </a:moveTo>
                    <a:cubicBezTo>
                      <a:pt x="1478" y="1"/>
                      <a:pt x="1046" y="49"/>
                      <a:pt x="715" y="95"/>
                    </a:cubicBezTo>
                    <a:cubicBezTo>
                      <a:pt x="393" y="143"/>
                      <a:pt x="167" y="190"/>
                      <a:pt x="167" y="190"/>
                    </a:cubicBezTo>
                    <a:lnTo>
                      <a:pt x="60" y="1798"/>
                    </a:lnTo>
                    <a:lnTo>
                      <a:pt x="0" y="2774"/>
                    </a:lnTo>
                    <a:cubicBezTo>
                      <a:pt x="242" y="3005"/>
                      <a:pt x="551" y="3087"/>
                      <a:pt x="867" y="3087"/>
                    </a:cubicBezTo>
                    <a:cubicBezTo>
                      <a:pt x="1643" y="3087"/>
                      <a:pt x="2465" y="2595"/>
                      <a:pt x="2465" y="2595"/>
                    </a:cubicBezTo>
                    <a:lnTo>
                      <a:pt x="2929" y="238"/>
                    </a:lnTo>
                    <a:cubicBezTo>
                      <a:pt x="2725" y="58"/>
                      <a:pt x="2320" y="1"/>
                      <a:pt x="1881" y="1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59"/>
              <p:cNvSpPr/>
              <p:nvPr/>
            </p:nvSpPr>
            <p:spPr>
              <a:xfrm>
                <a:off x="6204925" y="3141575"/>
                <a:ext cx="55400" cy="42600"/>
              </a:xfrm>
              <a:custGeom>
                <a:rect b="b" l="l" r="r" t="t"/>
                <a:pathLst>
                  <a:path extrusionOk="0" h="1704" w="2216">
                    <a:moveTo>
                      <a:pt x="656" y="1"/>
                    </a:moveTo>
                    <a:cubicBezTo>
                      <a:pt x="334" y="49"/>
                      <a:pt x="108" y="96"/>
                      <a:pt x="108" y="96"/>
                    </a:cubicBezTo>
                    <a:lnTo>
                      <a:pt x="1" y="1704"/>
                    </a:lnTo>
                    <a:cubicBezTo>
                      <a:pt x="1108" y="1596"/>
                      <a:pt x="2215" y="215"/>
                      <a:pt x="2215" y="215"/>
                    </a:cubicBezTo>
                    <a:lnTo>
                      <a:pt x="656" y="1"/>
                    </a:lnTo>
                    <a:close/>
                  </a:path>
                </a:pathLst>
              </a:custGeom>
              <a:solidFill>
                <a:srgbClr val="ED86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59"/>
              <p:cNvSpPr/>
              <p:nvPr/>
            </p:nvSpPr>
            <p:spPr>
              <a:xfrm>
                <a:off x="6106100" y="2927250"/>
                <a:ext cx="223275" cy="224800"/>
              </a:xfrm>
              <a:custGeom>
                <a:rect b="b" l="l" r="r" t="t"/>
                <a:pathLst>
                  <a:path extrusionOk="0" h="8992" w="8931">
                    <a:moveTo>
                      <a:pt x="1737" y="0"/>
                    </a:moveTo>
                    <a:cubicBezTo>
                      <a:pt x="1279" y="0"/>
                      <a:pt x="916" y="160"/>
                      <a:pt x="691" y="609"/>
                    </a:cubicBezTo>
                    <a:cubicBezTo>
                      <a:pt x="1" y="1966"/>
                      <a:pt x="1620" y="2990"/>
                      <a:pt x="1620" y="2990"/>
                    </a:cubicBezTo>
                    <a:cubicBezTo>
                      <a:pt x="1687" y="2982"/>
                      <a:pt x="1754" y="2978"/>
                      <a:pt x="1822" y="2978"/>
                    </a:cubicBezTo>
                    <a:cubicBezTo>
                      <a:pt x="3750" y="2978"/>
                      <a:pt x="5581" y="6193"/>
                      <a:pt x="5823" y="7217"/>
                    </a:cubicBezTo>
                    <a:cubicBezTo>
                      <a:pt x="6021" y="8063"/>
                      <a:pt x="6285" y="8992"/>
                      <a:pt x="6798" y="8992"/>
                    </a:cubicBezTo>
                    <a:cubicBezTo>
                      <a:pt x="6935" y="8992"/>
                      <a:pt x="7089" y="8926"/>
                      <a:pt x="7264" y="8776"/>
                    </a:cubicBezTo>
                    <a:cubicBezTo>
                      <a:pt x="8109" y="8062"/>
                      <a:pt x="8371" y="5883"/>
                      <a:pt x="8645" y="4264"/>
                    </a:cubicBezTo>
                    <a:cubicBezTo>
                      <a:pt x="8931" y="2657"/>
                      <a:pt x="8264" y="1430"/>
                      <a:pt x="5287" y="894"/>
                    </a:cubicBezTo>
                    <a:cubicBezTo>
                      <a:pt x="3972" y="655"/>
                      <a:pt x="2662" y="0"/>
                      <a:pt x="1737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59"/>
              <p:cNvSpPr/>
              <p:nvPr/>
            </p:nvSpPr>
            <p:spPr>
              <a:xfrm>
                <a:off x="6135575" y="2975700"/>
                <a:ext cx="173250" cy="192250"/>
              </a:xfrm>
              <a:custGeom>
                <a:rect b="b" l="l" r="r" t="t"/>
                <a:pathLst>
                  <a:path extrusionOk="0" h="7690" w="6930">
                    <a:moveTo>
                      <a:pt x="3306" y="0"/>
                    </a:moveTo>
                    <a:cubicBezTo>
                      <a:pt x="2044" y="0"/>
                      <a:pt x="876" y="369"/>
                      <a:pt x="489" y="981"/>
                    </a:cubicBezTo>
                    <a:cubicBezTo>
                      <a:pt x="298" y="1278"/>
                      <a:pt x="179" y="1790"/>
                      <a:pt x="108" y="2409"/>
                    </a:cubicBezTo>
                    <a:cubicBezTo>
                      <a:pt x="108" y="2469"/>
                      <a:pt x="96" y="2528"/>
                      <a:pt x="96" y="2576"/>
                    </a:cubicBezTo>
                    <a:cubicBezTo>
                      <a:pt x="1" y="3588"/>
                      <a:pt x="12" y="4838"/>
                      <a:pt x="60" y="5862"/>
                    </a:cubicBezTo>
                    <a:cubicBezTo>
                      <a:pt x="105" y="6884"/>
                      <a:pt x="952" y="7689"/>
                      <a:pt x="1971" y="7689"/>
                    </a:cubicBezTo>
                    <a:cubicBezTo>
                      <a:pt x="2020" y="7689"/>
                      <a:pt x="2070" y="7688"/>
                      <a:pt x="2120" y="7684"/>
                    </a:cubicBezTo>
                    <a:cubicBezTo>
                      <a:pt x="3418" y="7600"/>
                      <a:pt x="5025" y="7410"/>
                      <a:pt x="5799" y="7029"/>
                    </a:cubicBezTo>
                    <a:cubicBezTo>
                      <a:pt x="6025" y="6910"/>
                      <a:pt x="6192" y="6779"/>
                      <a:pt x="6228" y="6624"/>
                    </a:cubicBezTo>
                    <a:cubicBezTo>
                      <a:pt x="6347" y="6279"/>
                      <a:pt x="6442" y="5779"/>
                      <a:pt x="6525" y="5243"/>
                    </a:cubicBezTo>
                    <a:cubicBezTo>
                      <a:pt x="6787" y="3624"/>
                      <a:pt x="6930" y="1564"/>
                      <a:pt x="6930" y="1564"/>
                    </a:cubicBezTo>
                    <a:cubicBezTo>
                      <a:pt x="6250" y="463"/>
                      <a:pt x="4720" y="0"/>
                      <a:pt x="3306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59"/>
              <p:cNvSpPr/>
              <p:nvPr/>
            </p:nvSpPr>
            <p:spPr>
              <a:xfrm>
                <a:off x="6121475" y="2960375"/>
                <a:ext cx="202850" cy="113675"/>
              </a:xfrm>
              <a:custGeom>
                <a:rect b="b" l="l" r="r" t="t"/>
                <a:pathLst>
                  <a:path extrusionOk="0" h="4547" w="8114">
                    <a:moveTo>
                      <a:pt x="4237" y="1"/>
                    </a:moveTo>
                    <a:cubicBezTo>
                      <a:pt x="2221" y="1"/>
                      <a:pt x="0" y="1141"/>
                      <a:pt x="1005" y="1665"/>
                    </a:cubicBezTo>
                    <a:cubicBezTo>
                      <a:pt x="1551" y="1955"/>
                      <a:pt x="2214" y="2042"/>
                      <a:pt x="2814" y="2042"/>
                    </a:cubicBezTo>
                    <a:cubicBezTo>
                      <a:pt x="3720" y="2042"/>
                      <a:pt x="4482" y="1844"/>
                      <a:pt x="4482" y="1844"/>
                    </a:cubicBezTo>
                    <a:cubicBezTo>
                      <a:pt x="4541" y="2451"/>
                      <a:pt x="5387" y="2546"/>
                      <a:pt x="5541" y="3058"/>
                    </a:cubicBezTo>
                    <a:cubicBezTo>
                      <a:pt x="5696" y="3582"/>
                      <a:pt x="5553" y="4499"/>
                      <a:pt x="5553" y="4499"/>
                    </a:cubicBezTo>
                    <a:lnTo>
                      <a:pt x="5994" y="4546"/>
                    </a:lnTo>
                    <a:cubicBezTo>
                      <a:pt x="6265" y="4261"/>
                      <a:pt x="6527" y="4175"/>
                      <a:pt x="6744" y="4175"/>
                    </a:cubicBezTo>
                    <a:cubicBezTo>
                      <a:pt x="7069" y="4175"/>
                      <a:pt x="7292" y="4368"/>
                      <a:pt x="7292" y="4368"/>
                    </a:cubicBezTo>
                    <a:cubicBezTo>
                      <a:pt x="7804" y="2856"/>
                      <a:pt x="8113" y="1963"/>
                      <a:pt x="6184" y="534"/>
                    </a:cubicBezTo>
                    <a:cubicBezTo>
                      <a:pt x="5671" y="151"/>
                      <a:pt x="4967" y="1"/>
                      <a:pt x="4237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59"/>
              <p:cNvSpPr/>
              <p:nvPr/>
            </p:nvSpPr>
            <p:spPr>
              <a:xfrm>
                <a:off x="6265350" y="3106750"/>
                <a:ext cx="33375" cy="44675"/>
              </a:xfrm>
              <a:custGeom>
                <a:rect b="b" l="l" r="r" t="t"/>
                <a:pathLst>
                  <a:path extrusionOk="0" h="1787" w="1335">
                    <a:moveTo>
                      <a:pt x="1334" y="1"/>
                    </a:moveTo>
                    <a:lnTo>
                      <a:pt x="120" y="632"/>
                    </a:lnTo>
                    <a:cubicBezTo>
                      <a:pt x="120" y="632"/>
                      <a:pt x="1" y="1430"/>
                      <a:pt x="608" y="1787"/>
                    </a:cubicBezTo>
                    <a:cubicBezTo>
                      <a:pt x="834" y="1668"/>
                      <a:pt x="1001" y="1537"/>
                      <a:pt x="1037" y="1382"/>
                    </a:cubicBezTo>
                    <a:cubicBezTo>
                      <a:pt x="1156" y="1037"/>
                      <a:pt x="1251" y="537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59"/>
              <p:cNvSpPr/>
              <p:nvPr/>
            </p:nvSpPr>
            <p:spPr>
              <a:xfrm>
                <a:off x="6268325" y="3064325"/>
                <a:ext cx="48675" cy="58650"/>
              </a:xfrm>
              <a:custGeom>
                <a:rect b="b" l="l" r="r" t="t"/>
                <a:pathLst>
                  <a:path extrusionOk="0" h="2346" w="1947">
                    <a:moveTo>
                      <a:pt x="955" y="0"/>
                    </a:moveTo>
                    <a:cubicBezTo>
                      <a:pt x="533" y="0"/>
                      <a:pt x="120" y="388"/>
                      <a:pt x="120" y="388"/>
                    </a:cubicBezTo>
                    <a:lnTo>
                      <a:pt x="1" y="2329"/>
                    </a:lnTo>
                    <a:cubicBezTo>
                      <a:pt x="70" y="2340"/>
                      <a:pt x="138" y="2345"/>
                      <a:pt x="203" y="2345"/>
                    </a:cubicBezTo>
                    <a:cubicBezTo>
                      <a:pt x="1337" y="2345"/>
                      <a:pt x="1946" y="772"/>
                      <a:pt x="1418" y="210"/>
                    </a:cubicBezTo>
                    <a:cubicBezTo>
                      <a:pt x="1277" y="56"/>
                      <a:pt x="1115" y="0"/>
                      <a:pt x="955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59"/>
              <p:cNvSpPr/>
              <p:nvPr/>
            </p:nvSpPr>
            <p:spPr>
              <a:xfrm>
                <a:off x="5750100" y="2960900"/>
                <a:ext cx="301275" cy="649650"/>
              </a:xfrm>
              <a:custGeom>
                <a:rect b="b" l="l" r="r" t="t"/>
                <a:pathLst>
                  <a:path extrusionOk="0" h="25986" w="12051">
                    <a:moveTo>
                      <a:pt x="4859" y="1"/>
                    </a:moveTo>
                    <a:lnTo>
                      <a:pt x="1525" y="584"/>
                    </a:lnTo>
                    <a:lnTo>
                      <a:pt x="2608" y="6787"/>
                    </a:lnTo>
                    <a:cubicBezTo>
                      <a:pt x="2716" y="7430"/>
                      <a:pt x="2287" y="8038"/>
                      <a:pt x="1656" y="8145"/>
                    </a:cubicBezTo>
                    <a:lnTo>
                      <a:pt x="1596" y="8157"/>
                    </a:lnTo>
                    <a:cubicBezTo>
                      <a:pt x="632" y="8323"/>
                      <a:pt x="1" y="9228"/>
                      <a:pt x="168" y="10193"/>
                    </a:cubicBezTo>
                    <a:lnTo>
                      <a:pt x="882" y="14253"/>
                    </a:lnTo>
                    <a:lnTo>
                      <a:pt x="1430" y="17432"/>
                    </a:lnTo>
                    <a:lnTo>
                      <a:pt x="1775" y="19432"/>
                    </a:lnTo>
                    <a:lnTo>
                      <a:pt x="2739" y="25052"/>
                    </a:lnTo>
                    <a:cubicBezTo>
                      <a:pt x="2835" y="25595"/>
                      <a:pt x="3321" y="25985"/>
                      <a:pt x="3866" y="25985"/>
                    </a:cubicBezTo>
                    <a:cubicBezTo>
                      <a:pt x="3930" y="25985"/>
                      <a:pt x="3995" y="25980"/>
                      <a:pt x="4061" y="25968"/>
                    </a:cubicBezTo>
                    <a:lnTo>
                      <a:pt x="11014" y="24754"/>
                    </a:lnTo>
                    <a:cubicBezTo>
                      <a:pt x="11633" y="24647"/>
                      <a:pt x="12050" y="24063"/>
                      <a:pt x="11943" y="23444"/>
                    </a:cubicBezTo>
                    <a:lnTo>
                      <a:pt x="10979" y="17944"/>
                    </a:lnTo>
                    <a:lnTo>
                      <a:pt x="10609" y="15824"/>
                    </a:lnTo>
                    <a:lnTo>
                      <a:pt x="10038" y="12586"/>
                    </a:lnTo>
                    <a:lnTo>
                      <a:pt x="9335" y="8585"/>
                    </a:lnTo>
                    <a:cubicBezTo>
                      <a:pt x="9252" y="8109"/>
                      <a:pt x="8990" y="7704"/>
                      <a:pt x="8621" y="7442"/>
                    </a:cubicBezTo>
                    <a:cubicBezTo>
                      <a:pt x="8331" y="7246"/>
                      <a:pt x="7982" y="7130"/>
                      <a:pt x="7609" y="7130"/>
                    </a:cubicBezTo>
                    <a:cubicBezTo>
                      <a:pt x="7507" y="7130"/>
                      <a:pt x="7404" y="7139"/>
                      <a:pt x="7299" y="7157"/>
                    </a:cubicBezTo>
                    <a:cubicBezTo>
                      <a:pt x="7234" y="7168"/>
                      <a:pt x="7169" y="7173"/>
                      <a:pt x="7105" y="7173"/>
                    </a:cubicBezTo>
                    <a:cubicBezTo>
                      <a:pt x="6548" y="7173"/>
                      <a:pt x="6050" y="6770"/>
                      <a:pt x="5954" y="6204"/>
                    </a:cubicBezTo>
                    <a:lnTo>
                      <a:pt x="4859" y="1"/>
                    </a:lnTo>
                    <a:close/>
                  </a:path>
                </a:pathLst>
              </a:custGeom>
              <a:solidFill>
                <a:srgbClr val="FFFB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59"/>
              <p:cNvSpPr/>
              <p:nvPr/>
            </p:nvSpPr>
            <p:spPr>
              <a:xfrm>
                <a:off x="5772150" y="3275525"/>
                <a:ext cx="251825" cy="171175"/>
              </a:xfrm>
              <a:custGeom>
                <a:rect b="b" l="l" r="r" t="t"/>
                <a:pathLst>
                  <a:path extrusionOk="0" h="6847" w="10073">
                    <a:moveTo>
                      <a:pt x="9156" y="1"/>
                    </a:moveTo>
                    <a:lnTo>
                      <a:pt x="0" y="1668"/>
                    </a:lnTo>
                    <a:lnTo>
                      <a:pt x="548" y="4847"/>
                    </a:lnTo>
                    <a:lnTo>
                      <a:pt x="893" y="6847"/>
                    </a:lnTo>
                    <a:lnTo>
                      <a:pt x="10073" y="5192"/>
                    </a:lnTo>
                    <a:lnTo>
                      <a:pt x="9727" y="3239"/>
                    </a:lnTo>
                    <a:lnTo>
                      <a:pt x="9156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59"/>
              <p:cNvSpPr/>
              <p:nvPr/>
            </p:nvSpPr>
            <p:spPr>
              <a:xfrm>
                <a:off x="5774825" y="3291300"/>
                <a:ext cx="245875" cy="138750"/>
              </a:xfrm>
              <a:custGeom>
                <a:rect b="b" l="l" r="r" t="t"/>
                <a:pathLst>
                  <a:path extrusionOk="0" h="5550" w="9835">
                    <a:moveTo>
                      <a:pt x="9180" y="1"/>
                    </a:moveTo>
                    <a:lnTo>
                      <a:pt x="0" y="1715"/>
                    </a:lnTo>
                    <a:lnTo>
                      <a:pt x="441" y="4228"/>
                    </a:lnTo>
                    <a:lnTo>
                      <a:pt x="667" y="5549"/>
                    </a:lnTo>
                    <a:lnTo>
                      <a:pt x="9835" y="3894"/>
                    </a:lnTo>
                    <a:lnTo>
                      <a:pt x="9609" y="2573"/>
                    </a:lnTo>
                    <a:lnTo>
                      <a:pt x="9180" y="1"/>
                    </a:lnTo>
                    <a:close/>
                  </a:path>
                </a:pathLst>
              </a:custGeom>
              <a:solidFill>
                <a:srgbClr val="59D0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59"/>
              <p:cNvSpPr/>
              <p:nvPr/>
            </p:nvSpPr>
            <p:spPr>
              <a:xfrm>
                <a:off x="5788200" y="2960625"/>
                <a:ext cx="89925" cy="51500"/>
              </a:xfrm>
              <a:custGeom>
                <a:rect b="b" l="l" r="r" t="t"/>
                <a:pathLst>
                  <a:path extrusionOk="0" h="2060" w="3597">
                    <a:moveTo>
                      <a:pt x="3335" y="0"/>
                    </a:moveTo>
                    <a:lnTo>
                      <a:pt x="1" y="595"/>
                    </a:lnTo>
                    <a:lnTo>
                      <a:pt x="251" y="2060"/>
                    </a:lnTo>
                    <a:cubicBezTo>
                      <a:pt x="1394" y="1988"/>
                      <a:pt x="2501" y="1786"/>
                      <a:pt x="3597" y="1464"/>
                    </a:cubicBezTo>
                    <a:lnTo>
                      <a:pt x="3335" y="0"/>
                    </a:lnTo>
                    <a:close/>
                  </a:path>
                </a:pathLst>
              </a:custGeom>
              <a:solidFill>
                <a:srgbClr val="ECE4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59"/>
              <p:cNvSpPr/>
              <p:nvPr/>
            </p:nvSpPr>
            <p:spPr>
              <a:xfrm>
                <a:off x="5774825" y="2936500"/>
                <a:ext cx="106875" cy="53300"/>
              </a:xfrm>
              <a:custGeom>
                <a:rect b="b" l="l" r="r" t="t"/>
                <a:pathLst>
                  <a:path extrusionOk="0" h="2132" w="4275">
                    <a:moveTo>
                      <a:pt x="4024" y="1"/>
                    </a:moveTo>
                    <a:lnTo>
                      <a:pt x="0" y="703"/>
                    </a:lnTo>
                    <a:lnTo>
                      <a:pt x="250" y="2132"/>
                    </a:lnTo>
                    <a:cubicBezTo>
                      <a:pt x="1619" y="2084"/>
                      <a:pt x="2965" y="1846"/>
                      <a:pt x="4275" y="1417"/>
                    </a:cubicBezTo>
                    <a:lnTo>
                      <a:pt x="4024" y="1"/>
                    </a:ln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59"/>
              <p:cNvSpPr/>
              <p:nvPr/>
            </p:nvSpPr>
            <p:spPr>
              <a:xfrm>
                <a:off x="5965625" y="3234450"/>
                <a:ext cx="442325" cy="275650"/>
              </a:xfrm>
              <a:custGeom>
                <a:rect b="b" l="l" r="r" t="t"/>
                <a:pathLst>
                  <a:path extrusionOk="0" h="11026" w="17693">
                    <a:moveTo>
                      <a:pt x="16455" y="1"/>
                    </a:moveTo>
                    <a:cubicBezTo>
                      <a:pt x="14157" y="1620"/>
                      <a:pt x="9466" y="7156"/>
                      <a:pt x="9466" y="7156"/>
                    </a:cubicBezTo>
                    <a:cubicBezTo>
                      <a:pt x="7727" y="7383"/>
                      <a:pt x="5263" y="8037"/>
                      <a:pt x="4239" y="8252"/>
                    </a:cubicBezTo>
                    <a:cubicBezTo>
                      <a:pt x="3215" y="8454"/>
                      <a:pt x="0" y="9276"/>
                      <a:pt x="0" y="9276"/>
                    </a:cubicBezTo>
                    <a:lnTo>
                      <a:pt x="417" y="11026"/>
                    </a:lnTo>
                    <a:lnTo>
                      <a:pt x="10335" y="9919"/>
                    </a:lnTo>
                    <a:cubicBezTo>
                      <a:pt x="10335" y="9919"/>
                      <a:pt x="15562" y="6644"/>
                      <a:pt x="16621" y="4335"/>
                    </a:cubicBezTo>
                    <a:cubicBezTo>
                      <a:pt x="17693" y="2037"/>
                      <a:pt x="16455" y="1"/>
                      <a:pt x="16455" y="1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59"/>
              <p:cNvSpPr/>
              <p:nvPr/>
            </p:nvSpPr>
            <p:spPr>
              <a:xfrm>
                <a:off x="5845825" y="3446175"/>
                <a:ext cx="130225" cy="90775"/>
              </a:xfrm>
              <a:custGeom>
                <a:rect b="b" l="l" r="r" t="t"/>
                <a:pathLst>
                  <a:path extrusionOk="0" h="3631" w="5209">
                    <a:moveTo>
                      <a:pt x="3074" y="0"/>
                    </a:moveTo>
                    <a:cubicBezTo>
                      <a:pt x="2729" y="0"/>
                      <a:pt x="2383" y="61"/>
                      <a:pt x="2042" y="69"/>
                    </a:cubicBezTo>
                    <a:cubicBezTo>
                      <a:pt x="1518" y="92"/>
                      <a:pt x="1685" y="497"/>
                      <a:pt x="2161" y="604"/>
                    </a:cubicBezTo>
                    <a:cubicBezTo>
                      <a:pt x="2649" y="711"/>
                      <a:pt x="3173" y="759"/>
                      <a:pt x="3054" y="914"/>
                    </a:cubicBezTo>
                    <a:cubicBezTo>
                      <a:pt x="2947" y="1069"/>
                      <a:pt x="792" y="1366"/>
                      <a:pt x="387" y="1795"/>
                    </a:cubicBezTo>
                    <a:cubicBezTo>
                      <a:pt x="236" y="1955"/>
                      <a:pt x="421" y="2004"/>
                      <a:pt x="706" y="2004"/>
                    </a:cubicBezTo>
                    <a:cubicBezTo>
                      <a:pt x="1163" y="2004"/>
                      <a:pt x="1875" y="1878"/>
                      <a:pt x="1875" y="1878"/>
                    </a:cubicBezTo>
                    <a:lnTo>
                      <a:pt x="1875" y="1878"/>
                    </a:lnTo>
                    <a:cubicBezTo>
                      <a:pt x="1875" y="1878"/>
                      <a:pt x="101" y="2366"/>
                      <a:pt x="18" y="2700"/>
                    </a:cubicBezTo>
                    <a:cubicBezTo>
                      <a:pt x="0" y="2784"/>
                      <a:pt x="97" y="2816"/>
                      <a:pt x="254" y="2816"/>
                    </a:cubicBezTo>
                    <a:cubicBezTo>
                      <a:pt x="741" y="2816"/>
                      <a:pt x="1803" y="2510"/>
                      <a:pt x="1804" y="2509"/>
                    </a:cubicBezTo>
                    <a:lnTo>
                      <a:pt x="1804" y="2509"/>
                    </a:lnTo>
                    <a:cubicBezTo>
                      <a:pt x="1802" y="2510"/>
                      <a:pt x="446" y="2914"/>
                      <a:pt x="553" y="3200"/>
                    </a:cubicBezTo>
                    <a:cubicBezTo>
                      <a:pt x="574" y="3253"/>
                      <a:pt x="658" y="3275"/>
                      <a:pt x="780" y="3275"/>
                    </a:cubicBezTo>
                    <a:cubicBezTo>
                      <a:pt x="1147" y="3275"/>
                      <a:pt x="1866" y="3078"/>
                      <a:pt x="2268" y="2962"/>
                    </a:cubicBezTo>
                    <a:lnTo>
                      <a:pt x="2268" y="2962"/>
                    </a:lnTo>
                    <a:cubicBezTo>
                      <a:pt x="2267" y="2962"/>
                      <a:pt x="946" y="3390"/>
                      <a:pt x="1137" y="3569"/>
                    </a:cubicBezTo>
                    <a:cubicBezTo>
                      <a:pt x="1185" y="3610"/>
                      <a:pt x="1315" y="3631"/>
                      <a:pt x="1503" y="3631"/>
                    </a:cubicBezTo>
                    <a:cubicBezTo>
                      <a:pt x="2294" y="3631"/>
                      <a:pt x="4112" y="3269"/>
                      <a:pt x="5209" y="2557"/>
                    </a:cubicBezTo>
                    <a:cubicBezTo>
                      <a:pt x="5161" y="1962"/>
                      <a:pt x="4959" y="1402"/>
                      <a:pt x="4792" y="807"/>
                    </a:cubicBezTo>
                    <a:cubicBezTo>
                      <a:pt x="4792" y="807"/>
                      <a:pt x="4185" y="247"/>
                      <a:pt x="3661" y="80"/>
                    </a:cubicBezTo>
                    <a:cubicBezTo>
                      <a:pt x="3466" y="20"/>
                      <a:pt x="3270" y="0"/>
                      <a:pt x="3074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59"/>
              <p:cNvSpPr/>
              <p:nvPr/>
            </p:nvSpPr>
            <p:spPr>
              <a:xfrm>
                <a:off x="3710575" y="4454250"/>
                <a:ext cx="1097175" cy="82175"/>
              </a:xfrm>
              <a:custGeom>
                <a:rect b="b" l="l" r="r" t="t"/>
                <a:pathLst>
                  <a:path extrusionOk="0" h="3287" w="43887">
                    <a:moveTo>
                      <a:pt x="21944" y="0"/>
                    </a:moveTo>
                    <a:cubicBezTo>
                      <a:pt x="9835" y="0"/>
                      <a:pt x="0" y="739"/>
                      <a:pt x="0" y="1644"/>
                    </a:cubicBezTo>
                    <a:cubicBezTo>
                      <a:pt x="0" y="2560"/>
                      <a:pt x="9835" y="3287"/>
                      <a:pt x="21944" y="3287"/>
                    </a:cubicBezTo>
                    <a:cubicBezTo>
                      <a:pt x="34064" y="3287"/>
                      <a:pt x="43887" y="2560"/>
                      <a:pt x="43887" y="1644"/>
                    </a:cubicBezTo>
                    <a:cubicBezTo>
                      <a:pt x="43887" y="739"/>
                      <a:pt x="34064" y="0"/>
                      <a:pt x="219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59"/>
              <p:cNvSpPr/>
              <p:nvPr/>
            </p:nvSpPr>
            <p:spPr>
              <a:xfrm>
                <a:off x="4400550" y="2456675"/>
                <a:ext cx="317900" cy="300975"/>
              </a:xfrm>
              <a:custGeom>
                <a:rect b="b" l="l" r="r" t="t"/>
                <a:pathLst>
                  <a:path extrusionOk="0" h="12039" w="12716">
                    <a:moveTo>
                      <a:pt x="12656" y="1"/>
                    </a:moveTo>
                    <a:lnTo>
                      <a:pt x="0" y="72"/>
                    </a:lnTo>
                    <a:lnTo>
                      <a:pt x="60" y="10835"/>
                    </a:lnTo>
                    <a:cubicBezTo>
                      <a:pt x="60" y="11507"/>
                      <a:pt x="2832" y="12038"/>
                      <a:pt x="6279" y="12038"/>
                    </a:cubicBezTo>
                    <a:cubicBezTo>
                      <a:pt x="6317" y="12038"/>
                      <a:pt x="6355" y="12038"/>
                      <a:pt x="6394" y="12038"/>
                    </a:cubicBezTo>
                    <a:cubicBezTo>
                      <a:pt x="9882" y="12014"/>
                      <a:pt x="12716" y="11443"/>
                      <a:pt x="12716" y="10764"/>
                    </a:cubicBezTo>
                    <a:lnTo>
                      <a:pt x="126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59"/>
              <p:cNvSpPr/>
              <p:nvPr/>
            </p:nvSpPr>
            <p:spPr>
              <a:xfrm>
                <a:off x="4400550" y="2426625"/>
                <a:ext cx="316425" cy="61950"/>
              </a:xfrm>
              <a:custGeom>
                <a:rect b="b" l="l" r="r" t="t"/>
                <a:pathLst>
                  <a:path extrusionOk="0" h="2478" w="12657">
                    <a:moveTo>
                      <a:pt x="6436" y="0"/>
                    </a:moveTo>
                    <a:cubicBezTo>
                      <a:pt x="6398" y="0"/>
                      <a:pt x="6360" y="0"/>
                      <a:pt x="6322" y="0"/>
                    </a:cubicBezTo>
                    <a:cubicBezTo>
                      <a:pt x="2822" y="24"/>
                      <a:pt x="0" y="596"/>
                      <a:pt x="0" y="1274"/>
                    </a:cubicBezTo>
                    <a:cubicBezTo>
                      <a:pt x="0" y="1950"/>
                      <a:pt x="2713" y="2478"/>
                      <a:pt x="6110" y="2478"/>
                    </a:cubicBezTo>
                    <a:cubicBezTo>
                      <a:pt x="6184" y="2478"/>
                      <a:pt x="6259" y="2477"/>
                      <a:pt x="6334" y="2477"/>
                    </a:cubicBezTo>
                    <a:cubicBezTo>
                      <a:pt x="9823" y="2465"/>
                      <a:pt x="12656" y="1893"/>
                      <a:pt x="12656" y="1203"/>
                    </a:cubicBezTo>
                    <a:cubicBezTo>
                      <a:pt x="12645" y="532"/>
                      <a:pt x="9872" y="0"/>
                      <a:pt x="64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59"/>
              <p:cNvSpPr/>
              <p:nvPr/>
            </p:nvSpPr>
            <p:spPr>
              <a:xfrm>
                <a:off x="4485375" y="2446850"/>
                <a:ext cx="146775" cy="21775"/>
              </a:xfrm>
              <a:custGeom>
                <a:rect b="b" l="l" r="r" t="t"/>
                <a:pathLst>
                  <a:path extrusionOk="0" h="871" w="5871">
                    <a:moveTo>
                      <a:pt x="3073" y="0"/>
                    </a:moveTo>
                    <a:cubicBezTo>
                      <a:pt x="3025" y="0"/>
                      <a:pt x="2977" y="1"/>
                      <a:pt x="2929" y="1"/>
                    </a:cubicBezTo>
                    <a:cubicBezTo>
                      <a:pt x="1310" y="13"/>
                      <a:pt x="0" y="215"/>
                      <a:pt x="0" y="453"/>
                    </a:cubicBezTo>
                    <a:cubicBezTo>
                      <a:pt x="0" y="684"/>
                      <a:pt x="1233" y="871"/>
                      <a:pt x="2786" y="871"/>
                    </a:cubicBezTo>
                    <a:cubicBezTo>
                      <a:pt x="2833" y="871"/>
                      <a:pt x="2881" y="870"/>
                      <a:pt x="2929" y="870"/>
                    </a:cubicBezTo>
                    <a:cubicBezTo>
                      <a:pt x="4560" y="858"/>
                      <a:pt x="5870" y="656"/>
                      <a:pt x="5870" y="418"/>
                    </a:cubicBezTo>
                    <a:cubicBezTo>
                      <a:pt x="5870" y="187"/>
                      <a:pt x="4626" y="0"/>
                      <a:pt x="30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59"/>
              <p:cNvSpPr/>
              <p:nvPr/>
            </p:nvSpPr>
            <p:spPr>
              <a:xfrm>
                <a:off x="4207350" y="2971625"/>
                <a:ext cx="180700" cy="791800"/>
              </a:xfrm>
              <a:custGeom>
                <a:rect b="b" l="l" r="r" t="t"/>
                <a:pathLst>
                  <a:path extrusionOk="0" h="31672" w="7228">
                    <a:moveTo>
                      <a:pt x="1" y="1"/>
                    </a:moveTo>
                    <a:lnTo>
                      <a:pt x="3430" y="16979"/>
                    </a:lnTo>
                    <a:cubicBezTo>
                      <a:pt x="2454" y="20908"/>
                      <a:pt x="3263" y="25932"/>
                      <a:pt x="3763" y="31671"/>
                    </a:cubicBezTo>
                    <a:lnTo>
                      <a:pt x="5883" y="31671"/>
                    </a:lnTo>
                    <a:lnTo>
                      <a:pt x="7228" y="15431"/>
                    </a:lnTo>
                    <a:lnTo>
                      <a:pt x="5716" y="5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59"/>
              <p:cNvSpPr/>
              <p:nvPr/>
            </p:nvSpPr>
            <p:spPr>
              <a:xfrm>
                <a:off x="4296650" y="3757425"/>
                <a:ext cx="156300" cy="57475"/>
              </a:xfrm>
              <a:custGeom>
                <a:rect b="b" l="l" r="r" t="t"/>
                <a:pathLst>
                  <a:path extrusionOk="0" h="2299" w="6252">
                    <a:moveTo>
                      <a:pt x="2322" y="1"/>
                    </a:moveTo>
                    <a:cubicBezTo>
                      <a:pt x="2322" y="1"/>
                      <a:pt x="2137" y="172"/>
                      <a:pt x="1180" y="172"/>
                    </a:cubicBezTo>
                    <a:cubicBezTo>
                      <a:pt x="901" y="172"/>
                      <a:pt x="556" y="158"/>
                      <a:pt x="132" y="120"/>
                    </a:cubicBezTo>
                    <a:cubicBezTo>
                      <a:pt x="132" y="120"/>
                      <a:pt x="1" y="299"/>
                      <a:pt x="1" y="668"/>
                    </a:cubicBezTo>
                    <a:cubicBezTo>
                      <a:pt x="1" y="1025"/>
                      <a:pt x="36" y="2299"/>
                      <a:pt x="36" y="2299"/>
                    </a:cubicBezTo>
                    <a:lnTo>
                      <a:pt x="6228" y="2299"/>
                    </a:lnTo>
                    <a:cubicBezTo>
                      <a:pt x="6228" y="2299"/>
                      <a:pt x="6252" y="1334"/>
                      <a:pt x="5466" y="823"/>
                    </a:cubicBezTo>
                    <a:cubicBezTo>
                      <a:pt x="4680" y="311"/>
                      <a:pt x="3477" y="811"/>
                      <a:pt x="2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59"/>
              <p:cNvSpPr/>
              <p:nvPr/>
            </p:nvSpPr>
            <p:spPr>
              <a:xfrm>
                <a:off x="4044550" y="2965675"/>
                <a:ext cx="228625" cy="798200"/>
              </a:xfrm>
              <a:custGeom>
                <a:rect b="b" l="l" r="r" t="t"/>
                <a:pathLst>
                  <a:path extrusionOk="0" h="31928" w="9145">
                    <a:moveTo>
                      <a:pt x="3560" y="0"/>
                    </a:moveTo>
                    <a:lnTo>
                      <a:pt x="3548" y="16622"/>
                    </a:lnTo>
                    <a:cubicBezTo>
                      <a:pt x="2334" y="18527"/>
                      <a:pt x="405" y="27385"/>
                      <a:pt x="0" y="31790"/>
                    </a:cubicBezTo>
                    <a:cubicBezTo>
                      <a:pt x="364" y="31870"/>
                      <a:pt x="722" y="31927"/>
                      <a:pt x="1066" y="31927"/>
                    </a:cubicBezTo>
                    <a:cubicBezTo>
                      <a:pt x="1445" y="31927"/>
                      <a:pt x="1807" y="31858"/>
                      <a:pt x="2143" y="31671"/>
                    </a:cubicBezTo>
                    <a:lnTo>
                      <a:pt x="7477" y="16657"/>
                    </a:lnTo>
                    <a:lnTo>
                      <a:pt x="9144" y="1334"/>
                    </a:lnTo>
                    <a:lnTo>
                      <a:pt x="35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59"/>
              <p:cNvSpPr/>
              <p:nvPr/>
            </p:nvSpPr>
            <p:spPr>
              <a:xfrm>
                <a:off x="4040975" y="3757425"/>
                <a:ext cx="155100" cy="57475"/>
              </a:xfrm>
              <a:custGeom>
                <a:rect b="b" l="l" r="r" t="t"/>
                <a:pathLst>
                  <a:path extrusionOk="0" h="2299" w="6204">
                    <a:moveTo>
                      <a:pt x="2286" y="1"/>
                    </a:moveTo>
                    <a:cubicBezTo>
                      <a:pt x="2286" y="1"/>
                      <a:pt x="2136" y="172"/>
                      <a:pt x="1190" y="172"/>
                    </a:cubicBezTo>
                    <a:cubicBezTo>
                      <a:pt x="914" y="172"/>
                      <a:pt x="571" y="158"/>
                      <a:pt x="143" y="120"/>
                    </a:cubicBezTo>
                    <a:cubicBezTo>
                      <a:pt x="143" y="120"/>
                      <a:pt x="0" y="311"/>
                      <a:pt x="0" y="680"/>
                    </a:cubicBezTo>
                    <a:lnTo>
                      <a:pt x="0" y="2299"/>
                    </a:lnTo>
                    <a:lnTo>
                      <a:pt x="6180" y="2299"/>
                    </a:lnTo>
                    <a:cubicBezTo>
                      <a:pt x="6180" y="2299"/>
                      <a:pt x="6203" y="1334"/>
                      <a:pt x="5418" y="823"/>
                    </a:cubicBezTo>
                    <a:cubicBezTo>
                      <a:pt x="4644" y="311"/>
                      <a:pt x="3429" y="811"/>
                      <a:pt x="2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59"/>
              <p:cNvSpPr/>
              <p:nvPr/>
            </p:nvSpPr>
            <p:spPr>
              <a:xfrm>
                <a:off x="4113600" y="2504900"/>
                <a:ext cx="259275" cy="526950"/>
              </a:xfrm>
              <a:custGeom>
                <a:rect b="b" l="l" r="r" t="t"/>
                <a:pathLst>
                  <a:path extrusionOk="0" h="21078" w="10371">
                    <a:moveTo>
                      <a:pt x="4370" y="1"/>
                    </a:moveTo>
                    <a:lnTo>
                      <a:pt x="2370" y="1001"/>
                    </a:lnTo>
                    <a:lnTo>
                      <a:pt x="1739" y="1322"/>
                    </a:lnTo>
                    <a:lnTo>
                      <a:pt x="1441" y="1465"/>
                    </a:lnTo>
                    <a:lnTo>
                      <a:pt x="0" y="2191"/>
                    </a:lnTo>
                    <a:lnTo>
                      <a:pt x="2132" y="10168"/>
                    </a:lnTo>
                    <a:lnTo>
                      <a:pt x="417" y="19682"/>
                    </a:lnTo>
                    <a:cubicBezTo>
                      <a:pt x="417" y="19682"/>
                      <a:pt x="2504" y="21077"/>
                      <a:pt x="5779" y="21077"/>
                    </a:cubicBezTo>
                    <a:cubicBezTo>
                      <a:pt x="7011" y="21077"/>
                      <a:pt x="8410" y="20880"/>
                      <a:pt x="9930" y="20336"/>
                    </a:cubicBezTo>
                    <a:lnTo>
                      <a:pt x="9883" y="8823"/>
                    </a:lnTo>
                    <a:lnTo>
                      <a:pt x="9883" y="8621"/>
                    </a:lnTo>
                    <a:cubicBezTo>
                      <a:pt x="9894" y="8597"/>
                      <a:pt x="9918" y="8573"/>
                      <a:pt x="9930" y="8549"/>
                    </a:cubicBezTo>
                    <a:cubicBezTo>
                      <a:pt x="10180" y="8216"/>
                      <a:pt x="10371" y="7775"/>
                      <a:pt x="10359" y="7204"/>
                    </a:cubicBezTo>
                    <a:cubicBezTo>
                      <a:pt x="10347" y="6573"/>
                      <a:pt x="10097" y="5847"/>
                      <a:pt x="9799" y="5204"/>
                    </a:cubicBezTo>
                    <a:cubicBezTo>
                      <a:pt x="9633" y="3584"/>
                      <a:pt x="9502" y="2001"/>
                      <a:pt x="9692" y="691"/>
                    </a:cubicBezTo>
                    <a:lnTo>
                      <a:pt x="9263" y="632"/>
                    </a:lnTo>
                    <a:lnTo>
                      <a:pt x="8942" y="596"/>
                    </a:lnTo>
                    <a:lnTo>
                      <a:pt x="8382" y="513"/>
                    </a:lnTo>
                    <a:lnTo>
                      <a:pt x="4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59"/>
              <p:cNvSpPr/>
              <p:nvPr/>
            </p:nvSpPr>
            <p:spPr>
              <a:xfrm>
                <a:off x="4217475" y="2718625"/>
                <a:ext cx="144400" cy="17275"/>
              </a:xfrm>
              <a:custGeom>
                <a:rect b="b" l="l" r="r" t="t"/>
                <a:pathLst>
                  <a:path extrusionOk="0" h="691" w="5776">
                    <a:moveTo>
                      <a:pt x="5775" y="0"/>
                    </a:moveTo>
                    <a:cubicBezTo>
                      <a:pt x="5330" y="132"/>
                      <a:pt x="4098" y="441"/>
                      <a:pt x="2490" y="441"/>
                    </a:cubicBezTo>
                    <a:cubicBezTo>
                      <a:pt x="1774" y="441"/>
                      <a:pt x="984" y="380"/>
                      <a:pt x="155" y="215"/>
                    </a:cubicBezTo>
                    <a:cubicBezTo>
                      <a:pt x="149" y="213"/>
                      <a:pt x="143" y="213"/>
                      <a:pt x="137" y="213"/>
                    </a:cubicBezTo>
                    <a:cubicBezTo>
                      <a:pt x="82" y="213"/>
                      <a:pt x="23" y="256"/>
                      <a:pt x="13" y="310"/>
                    </a:cubicBezTo>
                    <a:cubicBezTo>
                      <a:pt x="1" y="381"/>
                      <a:pt x="48" y="441"/>
                      <a:pt x="108" y="453"/>
                    </a:cubicBezTo>
                    <a:cubicBezTo>
                      <a:pt x="953" y="619"/>
                      <a:pt x="1751" y="691"/>
                      <a:pt x="2477" y="691"/>
                    </a:cubicBezTo>
                    <a:cubicBezTo>
                      <a:pt x="4001" y="691"/>
                      <a:pt x="5204" y="417"/>
                      <a:pt x="5728" y="274"/>
                    </a:cubicBezTo>
                    <a:lnTo>
                      <a:pt x="5728" y="72"/>
                    </a:lnTo>
                    <a:cubicBezTo>
                      <a:pt x="5739" y="48"/>
                      <a:pt x="5763" y="24"/>
                      <a:pt x="57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59"/>
              <p:cNvSpPr/>
              <p:nvPr/>
            </p:nvSpPr>
            <p:spPr>
              <a:xfrm>
                <a:off x="4206175" y="2464450"/>
                <a:ext cx="64025" cy="72250"/>
              </a:xfrm>
              <a:custGeom>
                <a:rect b="b" l="l" r="r" t="t"/>
                <a:pathLst>
                  <a:path extrusionOk="0" h="2890" w="2561">
                    <a:moveTo>
                      <a:pt x="458" y="0"/>
                    </a:moveTo>
                    <a:cubicBezTo>
                      <a:pt x="270" y="0"/>
                      <a:pt x="110" y="33"/>
                      <a:pt x="0" y="118"/>
                    </a:cubicBezTo>
                    <a:lnTo>
                      <a:pt x="274" y="2523"/>
                    </a:lnTo>
                    <a:cubicBezTo>
                      <a:pt x="274" y="2523"/>
                      <a:pt x="973" y="2890"/>
                      <a:pt x="1672" y="2890"/>
                    </a:cubicBezTo>
                    <a:cubicBezTo>
                      <a:pt x="1990" y="2890"/>
                      <a:pt x="2307" y="2814"/>
                      <a:pt x="2560" y="2595"/>
                    </a:cubicBezTo>
                    <a:lnTo>
                      <a:pt x="2548" y="1904"/>
                    </a:lnTo>
                    <a:lnTo>
                      <a:pt x="2524" y="404"/>
                    </a:lnTo>
                    <a:cubicBezTo>
                      <a:pt x="2524" y="404"/>
                      <a:pt x="2310" y="345"/>
                      <a:pt x="2012" y="285"/>
                    </a:cubicBezTo>
                    <a:cubicBezTo>
                      <a:pt x="1563" y="200"/>
                      <a:pt x="925" y="0"/>
                      <a:pt x="458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59"/>
              <p:cNvSpPr/>
              <p:nvPr/>
            </p:nvSpPr>
            <p:spPr>
              <a:xfrm>
                <a:off x="4220150" y="2471575"/>
                <a:ext cx="49750" cy="40500"/>
              </a:xfrm>
              <a:custGeom>
                <a:rect b="b" l="l" r="r" t="t"/>
                <a:pathLst>
                  <a:path extrusionOk="0" h="1620" w="1990">
                    <a:moveTo>
                      <a:pt x="1453" y="0"/>
                    </a:moveTo>
                    <a:lnTo>
                      <a:pt x="1" y="119"/>
                    </a:lnTo>
                    <a:cubicBezTo>
                      <a:pt x="1" y="119"/>
                      <a:pt x="953" y="1465"/>
                      <a:pt x="1989" y="1619"/>
                    </a:cubicBezTo>
                    <a:lnTo>
                      <a:pt x="1965" y="119"/>
                    </a:lnTo>
                    <a:cubicBezTo>
                      <a:pt x="1965" y="119"/>
                      <a:pt x="1751" y="60"/>
                      <a:pt x="1453" y="0"/>
                    </a:cubicBezTo>
                    <a:close/>
                  </a:path>
                </a:pathLst>
              </a:custGeom>
              <a:solidFill>
                <a:srgbClr val="ED86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59"/>
              <p:cNvSpPr/>
              <p:nvPr/>
            </p:nvSpPr>
            <p:spPr>
              <a:xfrm>
                <a:off x="4178475" y="2317375"/>
                <a:ext cx="180125" cy="174775"/>
              </a:xfrm>
              <a:custGeom>
                <a:rect b="b" l="l" r="r" t="t"/>
                <a:pathLst>
                  <a:path extrusionOk="0" h="6991" w="7205">
                    <a:moveTo>
                      <a:pt x="5895" y="1"/>
                    </a:moveTo>
                    <a:lnTo>
                      <a:pt x="668" y="977"/>
                    </a:lnTo>
                    <a:cubicBezTo>
                      <a:pt x="168" y="1346"/>
                      <a:pt x="13" y="2156"/>
                      <a:pt x="1" y="3025"/>
                    </a:cubicBezTo>
                    <a:cubicBezTo>
                      <a:pt x="1" y="3751"/>
                      <a:pt x="108" y="4513"/>
                      <a:pt x="215" y="5073"/>
                    </a:cubicBezTo>
                    <a:cubicBezTo>
                      <a:pt x="311" y="5608"/>
                      <a:pt x="406" y="5966"/>
                      <a:pt x="406" y="5966"/>
                    </a:cubicBezTo>
                    <a:cubicBezTo>
                      <a:pt x="406" y="5966"/>
                      <a:pt x="489" y="6025"/>
                      <a:pt x="620" y="6097"/>
                    </a:cubicBezTo>
                    <a:cubicBezTo>
                      <a:pt x="1110" y="6367"/>
                      <a:pt x="2378" y="6990"/>
                      <a:pt x="3703" y="6990"/>
                    </a:cubicBezTo>
                    <a:cubicBezTo>
                      <a:pt x="4246" y="6990"/>
                      <a:pt x="4799" y="6886"/>
                      <a:pt x="5311" y="6609"/>
                    </a:cubicBezTo>
                    <a:cubicBezTo>
                      <a:pt x="7204" y="5573"/>
                      <a:pt x="6180" y="1132"/>
                      <a:pt x="5942" y="179"/>
                    </a:cubicBezTo>
                    <a:cubicBezTo>
                      <a:pt x="5906" y="60"/>
                      <a:pt x="5895" y="1"/>
                      <a:pt x="5895" y="1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59"/>
              <p:cNvSpPr/>
              <p:nvPr/>
            </p:nvSpPr>
            <p:spPr>
              <a:xfrm>
                <a:off x="4021625" y="2255675"/>
                <a:ext cx="324475" cy="290125"/>
              </a:xfrm>
              <a:custGeom>
                <a:rect b="b" l="l" r="r" t="t"/>
                <a:pathLst>
                  <a:path extrusionOk="0" h="11605" w="12979">
                    <a:moveTo>
                      <a:pt x="3588" y="0"/>
                    </a:moveTo>
                    <a:cubicBezTo>
                      <a:pt x="3540" y="0"/>
                      <a:pt x="3491" y="2"/>
                      <a:pt x="3441" y="4"/>
                    </a:cubicBezTo>
                    <a:cubicBezTo>
                      <a:pt x="1489" y="99"/>
                      <a:pt x="0" y="3755"/>
                      <a:pt x="1786" y="5969"/>
                    </a:cubicBezTo>
                    <a:cubicBezTo>
                      <a:pt x="3543" y="8174"/>
                      <a:pt x="4133" y="11232"/>
                      <a:pt x="1344" y="11232"/>
                    </a:cubicBezTo>
                    <a:cubicBezTo>
                      <a:pt x="1317" y="11232"/>
                      <a:pt x="1290" y="11232"/>
                      <a:pt x="1262" y="11232"/>
                    </a:cubicBezTo>
                    <a:lnTo>
                      <a:pt x="1262" y="11232"/>
                    </a:lnTo>
                    <a:cubicBezTo>
                      <a:pt x="1262" y="11232"/>
                      <a:pt x="1927" y="11604"/>
                      <a:pt x="2715" y="11604"/>
                    </a:cubicBezTo>
                    <a:cubicBezTo>
                      <a:pt x="3410" y="11604"/>
                      <a:pt x="4202" y="11314"/>
                      <a:pt x="4715" y="10220"/>
                    </a:cubicBezTo>
                    <a:cubicBezTo>
                      <a:pt x="5061" y="9493"/>
                      <a:pt x="5287" y="8410"/>
                      <a:pt x="5442" y="7267"/>
                    </a:cubicBezTo>
                    <a:cubicBezTo>
                      <a:pt x="5739" y="7886"/>
                      <a:pt x="6180" y="8398"/>
                      <a:pt x="6799" y="8517"/>
                    </a:cubicBezTo>
                    <a:cubicBezTo>
                      <a:pt x="6835" y="8529"/>
                      <a:pt x="6858" y="8541"/>
                      <a:pt x="6894" y="8565"/>
                    </a:cubicBezTo>
                    <a:cubicBezTo>
                      <a:pt x="7251" y="8172"/>
                      <a:pt x="6918" y="7684"/>
                      <a:pt x="6918" y="7684"/>
                    </a:cubicBezTo>
                    <a:lnTo>
                      <a:pt x="6715" y="7612"/>
                    </a:lnTo>
                    <a:cubicBezTo>
                      <a:pt x="6644" y="7041"/>
                      <a:pt x="6596" y="6267"/>
                      <a:pt x="6668" y="5540"/>
                    </a:cubicBezTo>
                    <a:lnTo>
                      <a:pt x="6668" y="5540"/>
                    </a:lnTo>
                    <a:cubicBezTo>
                      <a:pt x="6966" y="5683"/>
                      <a:pt x="7180" y="5993"/>
                      <a:pt x="7323" y="6171"/>
                    </a:cubicBezTo>
                    <a:cubicBezTo>
                      <a:pt x="7323" y="6171"/>
                      <a:pt x="7549" y="7398"/>
                      <a:pt x="7847" y="7957"/>
                    </a:cubicBezTo>
                    <a:cubicBezTo>
                      <a:pt x="8046" y="8318"/>
                      <a:pt x="8240" y="8382"/>
                      <a:pt x="8353" y="8382"/>
                    </a:cubicBezTo>
                    <a:cubicBezTo>
                      <a:pt x="8416" y="8382"/>
                      <a:pt x="8454" y="8362"/>
                      <a:pt x="8454" y="8362"/>
                    </a:cubicBezTo>
                    <a:cubicBezTo>
                      <a:pt x="8073" y="8327"/>
                      <a:pt x="7858" y="7576"/>
                      <a:pt x="7978" y="6636"/>
                    </a:cubicBezTo>
                    <a:cubicBezTo>
                      <a:pt x="8085" y="5790"/>
                      <a:pt x="7918" y="4278"/>
                      <a:pt x="7894" y="4005"/>
                    </a:cubicBezTo>
                    <a:cubicBezTo>
                      <a:pt x="7894" y="3993"/>
                      <a:pt x="7882" y="3981"/>
                      <a:pt x="7882" y="3981"/>
                    </a:cubicBezTo>
                    <a:cubicBezTo>
                      <a:pt x="7882" y="3969"/>
                      <a:pt x="7882" y="3969"/>
                      <a:pt x="7882" y="3969"/>
                    </a:cubicBezTo>
                    <a:cubicBezTo>
                      <a:pt x="7870" y="3755"/>
                      <a:pt x="7847" y="3624"/>
                      <a:pt x="7847" y="3624"/>
                    </a:cubicBezTo>
                    <a:lnTo>
                      <a:pt x="7847" y="3624"/>
                    </a:lnTo>
                    <a:cubicBezTo>
                      <a:pt x="7998" y="3642"/>
                      <a:pt x="8155" y="3651"/>
                      <a:pt x="8314" y="3651"/>
                    </a:cubicBezTo>
                    <a:cubicBezTo>
                      <a:pt x="8868" y="3651"/>
                      <a:pt x="9459" y="3548"/>
                      <a:pt x="10014" y="3409"/>
                    </a:cubicBezTo>
                    <a:cubicBezTo>
                      <a:pt x="10668" y="3338"/>
                      <a:pt x="11335" y="3195"/>
                      <a:pt x="11847" y="2921"/>
                    </a:cubicBezTo>
                    <a:cubicBezTo>
                      <a:pt x="11978" y="2850"/>
                      <a:pt x="12097" y="2766"/>
                      <a:pt x="12180" y="2659"/>
                    </a:cubicBezTo>
                    <a:lnTo>
                      <a:pt x="12204" y="2659"/>
                    </a:lnTo>
                    <a:lnTo>
                      <a:pt x="12609" y="5017"/>
                    </a:lnTo>
                    <a:cubicBezTo>
                      <a:pt x="12609" y="5017"/>
                      <a:pt x="12978" y="4421"/>
                      <a:pt x="12895" y="3612"/>
                    </a:cubicBezTo>
                    <a:cubicBezTo>
                      <a:pt x="12835" y="3112"/>
                      <a:pt x="12550" y="2683"/>
                      <a:pt x="12347" y="2421"/>
                    </a:cubicBezTo>
                    <a:cubicBezTo>
                      <a:pt x="12692" y="1695"/>
                      <a:pt x="12157" y="671"/>
                      <a:pt x="11073" y="409"/>
                    </a:cubicBezTo>
                    <a:cubicBezTo>
                      <a:pt x="10919" y="373"/>
                      <a:pt x="10745" y="357"/>
                      <a:pt x="10557" y="357"/>
                    </a:cubicBezTo>
                    <a:cubicBezTo>
                      <a:pt x="8988" y="357"/>
                      <a:pt x="6423" y="1501"/>
                      <a:pt x="5870" y="2171"/>
                    </a:cubicBezTo>
                    <a:cubicBezTo>
                      <a:pt x="5870" y="2171"/>
                      <a:pt x="5823" y="1992"/>
                      <a:pt x="5727" y="1766"/>
                    </a:cubicBezTo>
                    <a:cubicBezTo>
                      <a:pt x="5716" y="1708"/>
                      <a:pt x="5399" y="0"/>
                      <a:pt x="3588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59"/>
              <p:cNvSpPr/>
              <p:nvPr/>
            </p:nvSpPr>
            <p:spPr>
              <a:xfrm>
                <a:off x="4155950" y="2392650"/>
                <a:ext cx="48750" cy="61175"/>
              </a:xfrm>
              <a:custGeom>
                <a:rect b="b" l="l" r="r" t="t"/>
                <a:pathLst>
                  <a:path extrusionOk="0" h="2447" w="1950">
                    <a:moveTo>
                      <a:pt x="978" y="1"/>
                    </a:moveTo>
                    <a:cubicBezTo>
                      <a:pt x="824" y="1"/>
                      <a:pt x="665" y="61"/>
                      <a:pt x="521" y="228"/>
                    </a:cubicBezTo>
                    <a:cubicBezTo>
                      <a:pt x="0" y="838"/>
                      <a:pt x="541" y="2447"/>
                      <a:pt x="1684" y="2447"/>
                    </a:cubicBezTo>
                    <a:cubicBezTo>
                      <a:pt x="1769" y="2447"/>
                      <a:pt x="1858" y="2438"/>
                      <a:pt x="1950" y="2419"/>
                    </a:cubicBezTo>
                    <a:lnTo>
                      <a:pt x="1735" y="395"/>
                    </a:lnTo>
                    <a:cubicBezTo>
                      <a:pt x="1735" y="395"/>
                      <a:pt x="1372" y="1"/>
                      <a:pt x="978" y="1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59"/>
              <p:cNvSpPr/>
              <p:nvPr/>
            </p:nvSpPr>
            <p:spPr>
              <a:xfrm>
                <a:off x="4128175" y="2299825"/>
                <a:ext cx="40225" cy="65200"/>
              </a:xfrm>
              <a:custGeom>
                <a:rect b="b" l="l" r="r" t="t"/>
                <a:pathLst>
                  <a:path extrusionOk="0" h="2608" w="1609">
                    <a:moveTo>
                      <a:pt x="1465" y="0"/>
                    </a:moveTo>
                    <a:cubicBezTo>
                      <a:pt x="358" y="548"/>
                      <a:pt x="60" y="2167"/>
                      <a:pt x="1" y="2608"/>
                    </a:cubicBezTo>
                    <a:cubicBezTo>
                      <a:pt x="156" y="2608"/>
                      <a:pt x="322" y="2584"/>
                      <a:pt x="501" y="2548"/>
                    </a:cubicBezTo>
                    <a:cubicBezTo>
                      <a:pt x="751" y="1131"/>
                      <a:pt x="1608" y="405"/>
                      <a:pt x="1608" y="405"/>
                    </a:cubicBezTo>
                    <a:cubicBezTo>
                      <a:pt x="1608" y="405"/>
                      <a:pt x="1561" y="226"/>
                      <a:pt x="14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59"/>
              <p:cNvSpPr/>
              <p:nvPr/>
            </p:nvSpPr>
            <p:spPr>
              <a:xfrm>
                <a:off x="4345475" y="2522175"/>
                <a:ext cx="55675" cy="101825"/>
              </a:xfrm>
              <a:custGeom>
                <a:rect b="b" l="l" r="r" t="t"/>
                <a:pathLst>
                  <a:path extrusionOk="0" h="4073" w="2227">
                    <a:moveTo>
                      <a:pt x="417" y="0"/>
                    </a:moveTo>
                    <a:cubicBezTo>
                      <a:pt x="0" y="1584"/>
                      <a:pt x="358" y="2620"/>
                      <a:pt x="358" y="2620"/>
                    </a:cubicBezTo>
                    <a:cubicBezTo>
                      <a:pt x="358" y="2620"/>
                      <a:pt x="1286" y="3679"/>
                      <a:pt x="2227" y="4072"/>
                    </a:cubicBezTo>
                    <a:lnTo>
                      <a:pt x="2227" y="1298"/>
                    </a:lnTo>
                    <a:lnTo>
                      <a:pt x="2215" y="1298"/>
                    </a:lnTo>
                    <a:cubicBezTo>
                      <a:pt x="1417" y="631"/>
                      <a:pt x="417" y="0"/>
                      <a:pt x="417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59"/>
              <p:cNvSpPr/>
              <p:nvPr/>
            </p:nvSpPr>
            <p:spPr>
              <a:xfrm>
                <a:off x="4089125" y="2551850"/>
                <a:ext cx="465625" cy="183800"/>
              </a:xfrm>
              <a:custGeom>
                <a:rect b="b" l="l" r="r" t="t"/>
                <a:pathLst>
                  <a:path extrusionOk="0" h="7352" w="18625">
                    <a:moveTo>
                      <a:pt x="1883" y="1"/>
                    </a:moveTo>
                    <a:cubicBezTo>
                      <a:pt x="849" y="1"/>
                      <a:pt x="0" y="1155"/>
                      <a:pt x="598" y="2206"/>
                    </a:cubicBezTo>
                    <a:cubicBezTo>
                      <a:pt x="610" y="2206"/>
                      <a:pt x="670" y="2290"/>
                      <a:pt x="765" y="2397"/>
                    </a:cubicBezTo>
                    <a:cubicBezTo>
                      <a:pt x="1682" y="3468"/>
                      <a:pt x="2777" y="4385"/>
                      <a:pt x="4004" y="5100"/>
                    </a:cubicBezTo>
                    <a:cubicBezTo>
                      <a:pt x="5158" y="5754"/>
                      <a:pt x="6540" y="7064"/>
                      <a:pt x="8028" y="7302"/>
                    </a:cubicBezTo>
                    <a:cubicBezTo>
                      <a:pt x="8231" y="7336"/>
                      <a:pt x="8454" y="7351"/>
                      <a:pt x="8694" y="7351"/>
                    </a:cubicBezTo>
                    <a:cubicBezTo>
                      <a:pt x="12034" y="7351"/>
                      <a:pt x="18624" y="4326"/>
                      <a:pt x="18624" y="4326"/>
                    </a:cubicBezTo>
                    <a:lnTo>
                      <a:pt x="17993" y="2587"/>
                    </a:lnTo>
                    <a:cubicBezTo>
                      <a:pt x="17993" y="2587"/>
                      <a:pt x="13648" y="3683"/>
                      <a:pt x="12147" y="3921"/>
                    </a:cubicBezTo>
                    <a:cubicBezTo>
                      <a:pt x="10600" y="4159"/>
                      <a:pt x="9135" y="4421"/>
                      <a:pt x="9135" y="4421"/>
                    </a:cubicBezTo>
                    <a:cubicBezTo>
                      <a:pt x="7599" y="3516"/>
                      <a:pt x="4349" y="1206"/>
                      <a:pt x="2622" y="206"/>
                    </a:cubicBezTo>
                    <a:cubicBezTo>
                      <a:pt x="2377" y="64"/>
                      <a:pt x="2125" y="1"/>
                      <a:pt x="1883" y="1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59"/>
              <p:cNvSpPr/>
              <p:nvPr/>
            </p:nvSpPr>
            <p:spPr>
              <a:xfrm>
                <a:off x="4538950" y="2558000"/>
                <a:ext cx="129800" cy="102000"/>
              </a:xfrm>
              <a:custGeom>
                <a:rect b="b" l="l" r="r" t="t"/>
                <a:pathLst>
                  <a:path extrusionOk="0" h="4080" w="5192">
                    <a:moveTo>
                      <a:pt x="1926" y="0"/>
                    </a:moveTo>
                    <a:cubicBezTo>
                      <a:pt x="1859" y="0"/>
                      <a:pt x="1771" y="35"/>
                      <a:pt x="1667" y="115"/>
                    </a:cubicBezTo>
                    <a:cubicBezTo>
                      <a:pt x="1251" y="436"/>
                      <a:pt x="751" y="698"/>
                      <a:pt x="441" y="1151"/>
                    </a:cubicBezTo>
                    <a:cubicBezTo>
                      <a:pt x="143" y="1615"/>
                      <a:pt x="0" y="2341"/>
                      <a:pt x="0" y="2341"/>
                    </a:cubicBezTo>
                    <a:lnTo>
                      <a:pt x="631" y="4080"/>
                    </a:lnTo>
                    <a:cubicBezTo>
                      <a:pt x="2239" y="3889"/>
                      <a:pt x="4561" y="2532"/>
                      <a:pt x="4608" y="2210"/>
                    </a:cubicBezTo>
                    <a:cubicBezTo>
                      <a:pt x="4615" y="2161"/>
                      <a:pt x="4571" y="2142"/>
                      <a:pt x="4496" y="2142"/>
                    </a:cubicBezTo>
                    <a:cubicBezTo>
                      <a:pt x="4189" y="2142"/>
                      <a:pt x="3358" y="2472"/>
                      <a:pt x="3358" y="2472"/>
                    </a:cubicBezTo>
                    <a:cubicBezTo>
                      <a:pt x="3870" y="2246"/>
                      <a:pt x="4894" y="1770"/>
                      <a:pt x="4822" y="1556"/>
                    </a:cubicBezTo>
                    <a:cubicBezTo>
                      <a:pt x="4803" y="1497"/>
                      <a:pt x="4734" y="1474"/>
                      <a:pt x="4636" y="1474"/>
                    </a:cubicBezTo>
                    <a:cubicBezTo>
                      <a:pt x="4253" y="1474"/>
                      <a:pt x="3429" y="1829"/>
                      <a:pt x="3429" y="1829"/>
                    </a:cubicBezTo>
                    <a:cubicBezTo>
                      <a:pt x="3429" y="1829"/>
                      <a:pt x="5192" y="1044"/>
                      <a:pt x="4918" y="829"/>
                    </a:cubicBezTo>
                    <a:cubicBezTo>
                      <a:pt x="4884" y="806"/>
                      <a:pt x="4832" y="795"/>
                      <a:pt x="4765" y="795"/>
                    </a:cubicBezTo>
                    <a:cubicBezTo>
                      <a:pt x="4264" y="795"/>
                      <a:pt x="2965" y="1389"/>
                      <a:pt x="2965" y="1389"/>
                    </a:cubicBezTo>
                    <a:cubicBezTo>
                      <a:pt x="2965" y="1389"/>
                      <a:pt x="4620" y="436"/>
                      <a:pt x="4049" y="365"/>
                    </a:cubicBezTo>
                    <a:cubicBezTo>
                      <a:pt x="4031" y="363"/>
                      <a:pt x="4013" y="362"/>
                      <a:pt x="3993" y="362"/>
                    </a:cubicBezTo>
                    <a:cubicBezTo>
                      <a:pt x="3371" y="362"/>
                      <a:pt x="1697" y="1414"/>
                      <a:pt x="1454" y="1414"/>
                    </a:cubicBezTo>
                    <a:cubicBezTo>
                      <a:pt x="1449" y="1414"/>
                      <a:pt x="1445" y="1414"/>
                      <a:pt x="1441" y="1413"/>
                    </a:cubicBezTo>
                    <a:cubicBezTo>
                      <a:pt x="1251" y="1365"/>
                      <a:pt x="1632" y="996"/>
                      <a:pt x="1929" y="603"/>
                    </a:cubicBezTo>
                    <a:cubicBezTo>
                      <a:pt x="2152" y="308"/>
                      <a:pt x="2128" y="0"/>
                      <a:pt x="1926" y="0"/>
                    </a:cubicBezTo>
                    <a:close/>
                  </a:path>
                </a:pathLst>
              </a:custGeom>
              <a:solidFill>
                <a:srgbClr val="FBB2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59"/>
              <p:cNvSpPr/>
              <p:nvPr/>
            </p:nvSpPr>
            <p:spPr>
              <a:xfrm>
                <a:off x="4073425" y="3835425"/>
                <a:ext cx="187825" cy="659025"/>
              </a:xfrm>
              <a:custGeom>
                <a:rect b="b" l="l" r="r" t="t"/>
                <a:pathLst>
                  <a:path extrusionOk="0" h="26361" w="7513">
                    <a:moveTo>
                      <a:pt x="6691" y="0"/>
                    </a:moveTo>
                    <a:lnTo>
                      <a:pt x="60" y="25944"/>
                    </a:lnTo>
                    <a:cubicBezTo>
                      <a:pt x="0" y="26170"/>
                      <a:pt x="131" y="26361"/>
                      <a:pt x="357" y="26361"/>
                    </a:cubicBezTo>
                    <a:cubicBezTo>
                      <a:pt x="583" y="26361"/>
                      <a:pt x="822" y="26170"/>
                      <a:pt x="881" y="25944"/>
                    </a:cubicBezTo>
                    <a:lnTo>
                      <a:pt x="75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59"/>
              <p:cNvSpPr/>
              <p:nvPr/>
            </p:nvSpPr>
            <p:spPr>
              <a:xfrm>
                <a:off x="3802250" y="3835425"/>
                <a:ext cx="188150" cy="659025"/>
              </a:xfrm>
              <a:custGeom>
                <a:rect b="b" l="l" r="r" t="t"/>
                <a:pathLst>
                  <a:path extrusionOk="0" h="26361" w="7526">
                    <a:moveTo>
                      <a:pt x="6692" y="0"/>
                    </a:moveTo>
                    <a:lnTo>
                      <a:pt x="60" y="25944"/>
                    </a:lnTo>
                    <a:cubicBezTo>
                      <a:pt x="0" y="26170"/>
                      <a:pt x="143" y="26361"/>
                      <a:pt x="370" y="26361"/>
                    </a:cubicBezTo>
                    <a:cubicBezTo>
                      <a:pt x="596" y="26361"/>
                      <a:pt x="822" y="26170"/>
                      <a:pt x="882" y="25944"/>
                    </a:cubicBezTo>
                    <a:lnTo>
                      <a:pt x="75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59"/>
              <p:cNvSpPr/>
              <p:nvPr/>
            </p:nvSpPr>
            <p:spPr>
              <a:xfrm>
                <a:off x="3932625" y="3964600"/>
                <a:ext cx="294400" cy="20575"/>
              </a:xfrm>
              <a:custGeom>
                <a:rect b="b" l="l" r="r" t="t"/>
                <a:pathLst>
                  <a:path extrusionOk="0" h="823" w="11776">
                    <a:moveTo>
                      <a:pt x="584" y="1"/>
                    </a:moveTo>
                    <a:cubicBezTo>
                      <a:pt x="358" y="1"/>
                      <a:pt x="119" y="191"/>
                      <a:pt x="60" y="417"/>
                    </a:cubicBezTo>
                    <a:cubicBezTo>
                      <a:pt x="0" y="644"/>
                      <a:pt x="143" y="822"/>
                      <a:pt x="369" y="822"/>
                    </a:cubicBezTo>
                    <a:lnTo>
                      <a:pt x="11204" y="822"/>
                    </a:lnTo>
                    <a:cubicBezTo>
                      <a:pt x="11430" y="822"/>
                      <a:pt x="11657" y="644"/>
                      <a:pt x="11716" y="417"/>
                    </a:cubicBezTo>
                    <a:cubicBezTo>
                      <a:pt x="11776" y="191"/>
                      <a:pt x="11645" y="1"/>
                      <a:pt x="11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59"/>
              <p:cNvSpPr/>
              <p:nvPr/>
            </p:nvSpPr>
            <p:spPr>
              <a:xfrm>
                <a:off x="3899575" y="4093800"/>
                <a:ext cx="294425" cy="20850"/>
              </a:xfrm>
              <a:custGeom>
                <a:rect b="b" l="l" r="r" t="t"/>
                <a:pathLst>
                  <a:path extrusionOk="0" h="834" w="11777">
                    <a:moveTo>
                      <a:pt x="584" y="0"/>
                    </a:moveTo>
                    <a:cubicBezTo>
                      <a:pt x="358" y="0"/>
                      <a:pt x="120" y="191"/>
                      <a:pt x="60" y="417"/>
                    </a:cubicBezTo>
                    <a:cubicBezTo>
                      <a:pt x="1" y="643"/>
                      <a:pt x="144" y="833"/>
                      <a:pt x="370" y="833"/>
                    </a:cubicBezTo>
                    <a:lnTo>
                      <a:pt x="11205" y="833"/>
                    </a:lnTo>
                    <a:cubicBezTo>
                      <a:pt x="11431" y="833"/>
                      <a:pt x="11657" y="643"/>
                      <a:pt x="11717" y="417"/>
                    </a:cubicBezTo>
                    <a:cubicBezTo>
                      <a:pt x="11776" y="191"/>
                      <a:pt x="11633" y="0"/>
                      <a:pt x="114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59"/>
              <p:cNvSpPr/>
              <p:nvPr/>
            </p:nvSpPr>
            <p:spPr>
              <a:xfrm>
                <a:off x="3866550" y="4222075"/>
                <a:ext cx="294400" cy="21450"/>
              </a:xfrm>
              <a:custGeom>
                <a:rect b="b" l="l" r="r" t="t"/>
                <a:pathLst>
                  <a:path extrusionOk="0" h="858" w="11776">
                    <a:moveTo>
                      <a:pt x="584" y="1"/>
                    </a:moveTo>
                    <a:cubicBezTo>
                      <a:pt x="345" y="1"/>
                      <a:pt x="119" y="203"/>
                      <a:pt x="60" y="429"/>
                    </a:cubicBezTo>
                    <a:cubicBezTo>
                      <a:pt x="0" y="667"/>
                      <a:pt x="143" y="858"/>
                      <a:pt x="369" y="858"/>
                    </a:cubicBezTo>
                    <a:lnTo>
                      <a:pt x="11204" y="858"/>
                    </a:lnTo>
                    <a:cubicBezTo>
                      <a:pt x="11430" y="858"/>
                      <a:pt x="11656" y="667"/>
                      <a:pt x="11716" y="429"/>
                    </a:cubicBezTo>
                    <a:cubicBezTo>
                      <a:pt x="11775" y="203"/>
                      <a:pt x="11633" y="1"/>
                      <a:pt x="114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59"/>
              <p:cNvSpPr/>
              <p:nvPr/>
            </p:nvSpPr>
            <p:spPr>
              <a:xfrm>
                <a:off x="3833500" y="4352450"/>
                <a:ext cx="294400" cy="20850"/>
              </a:xfrm>
              <a:custGeom>
                <a:rect b="b" l="l" r="r" t="t"/>
                <a:pathLst>
                  <a:path extrusionOk="0" h="834" w="11776">
                    <a:moveTo>
                      <a:pt x="572" y="1"/>
                    </a:moveTo>
                    <a:cubicBezTo>
                      <a:pt x="346" y="1"/>
                      <a:pt x="120" y="191"/>
                      <a:pt x="60" y="417"/>
                    </a:cubicBezTo>
                    <a:cubicBezTo>
                      <a:pt x="1" y="643"/>
                      <a:pt x="143" y="834"/>
                      <a:pt x="370" y="834"/>
                    </a:cubicBezTo>
                    <a:lnTo>
                      <a:pt x="11192" y="834"/>
                    </a:lnTo>
                    <a:cubicBezTo>
                      <a:pt x="11431" y="834"/>
                      <a:pt x="11657" y="643"/>
                      <a:pt x="11716" y="417"/>
                    </a:cubicBezTo>
                    <a:cubicBezTo>
                      <a:pt x="11776" y="191"/>
                      <a:pt x="11633" y="1"/>
                      <a:pt x="11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59"/>
              <p:cNvSpPr/>
              <p:nvPr/>
            </p:nvSpPr>
            <p:spPr>
              <a:xfrm>
                <a:off x="4225225" y="3835425"/>
                <a:ext cx="187850" cy="659025"/>
              </a:xfrm>
              <a:custGeom>
                <a:rect b="b" l="l" r="r" t="t"/>
                <a:pathLst>
                  <a:path extrusionOk="0" h="26361" w="7514">
                    <a:moveTo>
                      <a:pt x="0" y="0"/>
                    </a:moveTo>
                    <a:lnTo>
                      <a:pt x="6632" y="25944"/>
                    </a:lnTo>
                    <a:cubicBezTo>
                      <a:pt x="6692" y="26170"/>
                      <a:pt x="6918" y="26361"/>
                      <a:pt x="7144" y="26361"/>
                    </a:cubicBezTo>
                    <a:cubicBezTo>
                      <a:pt x="7370" y="26361"/>
                      <a:pt x="7513" y="26170"/>
                      <a:pt x="7454" y="25944"/>
                    </a:cubicBez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59"/>
              <p:cNvSpPr/>
              <p:nvPr/>
            </p:nvSpPr>
            <p:spPr>
              <a:xfrm>
                <a:off x="4496075" y="3835425"/>
                <a:ext cx="187850" cy="659025"/>
              </a:xfrm>
              <a:custGeom>
                <a:rect b="b" l="l" r="r" t="t"/>
                <a:pathLst>
                  <a:path extrusionOk="0" h="26361" w="7514">
                    <a:moveTo>
                      <a:pt x="1" y="0"/>
                    </a:moveTo>
                    <a:lnTo>
                      <a:pt x="6633" y="25944"/>
                    </a:lnTo>
                    <a:cubicBezTo>
                      <a:pt x="6692" y="26170"/>
                      <a:pt x="6930" y="26361"/>
                      <a:pt x="7157" y="26361"/>
                    </a:cubicBezTo>
                    <a:cubicBezTo>
                      <a:pt x="7383" y="26361"/>
                      <a:pt x="7514" y="26170"/>
                      <a:pt x="7466" y="25944"/>
                    </a:cubicBez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59"/>
              <p:cNvSpPr/>
              <p:nvPr/>
            </p:nvSpPr>
            <p:spPr>
              <a:xfrm>
                <a:off x="3949875" y="3814875"/>
                <a:ext cx="578975" cy="41100"/>
              </a:xfrm>
              <a:custGeom>
                <a:rect b="b" l="l" r="r" t="t"/>
                <a:pathLst>
                  <a:path extrusionOk="0" h="1644" w="23159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406"/>
                    </a:lnTo>
                    <a:cubicBezTo>
                      <a:pt x="1" y="1537"/>
                      <a:pt x="108" y="1644"/>
                      <a:pt x="239" y="1644"/>
                    </a:cubicBezTo>
                    <a:lnTo>
                      <a:pt x="22920" y="1644"/>
                    </a:lnTo>
                    <a:cubicBezTo>
                      <a:pt x="23051" y="1644"/>
                      <a:pt x="23159" y="1537"/>
                      <a:pt x="23159" y="1406"/>
                    </a:cubicBezTo>
                    <a:lnTo>
                      <a:pt x="23159" y="239"/>
                    </a:lnTo>
                    <a:cubicBezTo>
                      <a:pt x="23159" y="108"/>
                      <a:pt x="23051" y="1"/>
                      <a:pt x="22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59"/>
              <p:cNvSpPr/>
              <p:nvPr/>
            </p:nvSpPr>
            <p:spPr>
              <a:xfrm>
                <a:off x="4259150" y="3964600"/>
                <a:ext cx="294400" cy="20575"/>
              </a:xfrm>
              <a:custGeom>
                <a:rect b="b" l="l" r="r" t="t"/>
                <a:pathLst>
                  <a:path extrusionOk="0" h="823" w="11776">
                    <a:moveTo>
                      <a:pt x="370" y="1"/>
                    </a:moveTo>
                    <a:cubicBezTo>
                      <a:pt x="143" y="1"/>
                      <a:pt x="1" y="191"/>
                      <a:pt x="60" y="417"/>
                    </a:cubicBezTo>
                    <a:cubicBezTo>
                      <a:pt x="120" y="644"/>
                      <a:pt x="358" y="822"/>
                      <a:pt x="584" y="822"/>
                    </a:cubicBezTo>
                    <a:lnTo>
                      <a:pt x="11407" y="822"/>
                    </a:lnTo>
                    <a:cubicBezTo>
                      <a:pt x="11645" y="822"/>
                      <a:pt x="11776" y="644"/>
                      <a:pt x="11716" y="417"/>
                    </a:cubicBezTo>
                    <a:cubicBezTo>
                      <a:pt x="11657" y="191"/>
                      <a:pt x="11431" y="1"/>
                      <a:pt x="11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59"/>
              <p:cNvSpPr/>
              <p:nvPr/>
            </p:nvSpPr>
            <p:spPr>
              <a:xfrm>
                <a:off x="4292200" y="4093800"/>
                <a:ext cx="294400" cy="20850"/>
              </a:xfrm>
              <a:custGeom>
                <a:rect b="b" l="l" r="r" t="t"/>
                <a:pathLst>
                  <a:path extrusionOk="0" h="834" w="11776">
                    <a:moveTo>
                      <a:pt x="369" y="0"/>
                    </a:moveTo>
                    <a:cubicBezTo>
                      <a:pt x="143" y="0"/>
                      <a:pt x="0" y="191"/>
                      <a:pt x="60" y="417"/>
                    </a:cubicBezTo>
                    <a:cubicBezTo>
                      <a:pt x="119" y="643"/>
                      <a:pt x="357" y="833"/>
                      <a:pt x="584" y="833"/>
                    </a:cubicBezTo>
                    <a:lnTo>
                      <a:pt x="11418" y="833"/>
                    </a:lnTo>
                    <a:cubicBezTo>
                      <a:pt x="11644" y="833"/>
                      <a:pt x="11775" y="643"/>
                      <a:pt x="11716" y="417"/>
                    </a:cubicBezTo>
                    <a:cubicBezTo>
                      <a:pt x="11656" y="191"/>
                      <a:pt x="11430" y="0"/>
                      <a:pt x="11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59"/>
              <p:cNvSpPr/>
              <p:nvPr/>
            </p:nvSpPr>
            <p:spPr>
              <a:xfrm>
                <a:off x="4325525" y="4222075"/>
                <a:ext cx="294100" cy="21450"/>
              </a:xfrm>
              <a:custGeom>
                <a:rect b="b" l="l" r="r" t="t"/>
                <a:pathLst>
                  <a:path extrusionOk="0" h="858" w="11764">
                    <a:moveTo>
                      <a:pt x="358" y="1"/>
                    </a:moveTo>
                    <a:cubicBezTo>
                      <a:pt x="132" y="1"/>
                      <a:pt x="1" y="203"/>
                      <a:pt x="48" y="429"/>
                    </a:cubicBezTo>
                    <a:cubicBezTo>
                      <a:pt x="108" y="667"/>
                      <a:pt x="346" y="858"/>
                      <a:pt x="572" y="858"/>
                    </a:cubicBezTo>
                    <a:lnTo>
                      <a:pt x="11407" y="858"/>
                    </a:lnTo>
                    <a:cubicBezTo>
                      <a:pt x="11633" y="858"/>
                      <a:pt x="11764" y="667"/>
                      <a:pt x="11704" y="429"/>
                    </a:cubicBezTo>
                    <a:cubicBezTo>
                      <a:pt x="11657" y="203"/>
                      <a:pt x="11419" y="1"/>
                      <a:pt x="11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59"/>
              <p:cNvSpPr/>
              <p:nvPr/>
            </p:nvSpPr>
            <p:spPr>
              <a:xfrm>
                <a:off x="4358575" y="4352450"/>
                <a:ext cx="294100" cy="20850"/>
              </a:xfrm>
              <a:custGeom>
                <a:rect b="b" l="l" r="r" t="t"/>
                <a:pathLst>
                  <a:path extrusionOk="0" h="834" w="11764">
                    <a:moveTo>
                      <a:pt x="357" y="1"/>
                    </a:moveTo>
                    <a:cubicBezTo>
                      <a:pt x="131" y="1"/>
                      <a:pt x="0" y="191"/>
                      <a:pt x="60" y="417"/>
                    </a:cubicBezTo>
                    <a:cubicBezTo>
                      <a:pt x="107" y="643"/>
                      <a:pt x="346" y="834"/>
                      <a:pt x="572" y="834"/>
                    </a:cubicBezTo>
                    <a:lnTo>
                      <a:pt x="11406" y="834"/>
                    </a:lnTo>
                    <a:cubicBezTo>
                      <a:pt x="11633" y="834"/>
                      <a:pt x="11764" y="643"/>
                      <a:pt x="11716" y="417"/>
                    </a:cubicBezTo>
                    <a:cubicBezTo>
                      <a:pt x="11656" y="191"/>
                      <a:pt x="11418" y="1"/>
                      <a:pt x="11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59"/>
              <p:cNvSpPr/>
              <p:nvPr/>
            </p:nvSpPr>
            <p:spPr>
              <a:xfrm>
                <a:off x="3593600" y="2813875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8" y="0"/>
                    </a:moveTo>
                    <a:cubicBezTo>
                      <a:pt x="0" y="0"/>
                      <a:pt x="0" y="2298"/>
                      <a:pt x="1488" y="2298"/>
                    </a:cubicBezTo>
                    <a:cubicBezTo>
                      <a:pt x="2965" y="2298"/>
                      <a:pt x="2965" y="0"/>
                      <a:pt x="1488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59"/>
              <p:cNvSpPr/>
              <p:nvPr/>
            </p:nvSpPr>
            <p:spPr>
              <a:xfrm>
                <a:off x="3463225" y="2813875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77" y="0"/>
                    </a:moveTo>
                    <a:cubicBezTo>
                      <a:pt x="0" y="0"/>
                      <a:pt x="0" y="2298"/>
                      <a:pt x="1477" y="2298"/>
                    </a:cubicBezTo>
                    <a:cubicBezTo>
                      <a:pt x="2965" y="2298"/>
                      <a:pt x="2965" y="0"/>
                      <a:pt x="1477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59"/>
              <p:cNvSpPr/>
              <p:nvPr/>
            </p:nvSpPr>
            <p:spPr>
              <a:xfrm>
                <a:off x="3720100" y="2813875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9" y="0"/>
                    </a:moveTo>
                    <a:cubicBezTo>
                      <a:pt x="0" y="0"/>
                      <a:pt x="0" y="2298"/>
                      <a:pt x="1489" y="2298"/>
                    </a:cubicBezTo>
                    <a:cubicBezTo>
                      <a:pt x="2965" y="2298"/>
                      <a:pt x="2965" y="0"/>
                      <a:pt x="1489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59"/>
              <p:cNvSpPr/>
              <p:nvPr/>
            </p:nvSpPr>
            <p:spPr>
              <a:xfrm>
                <a:off x="6688925" y="3310950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9" y="1"/>
                    </a:moveTo>
                    <a:cubicBezTo>
                      <a:pt x="0" y="1"/>
                      <a:pt x="0" y="2299"/>
                      <a:pt x="1489" y="2299"/>
                    </a:cubicBezTo>
                    <a:cubicBezTo>
                      <a:pt x="2965" y="2299"/>
                      <a:pt x="2965" y="1"/>
                      <a:pt x="1489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59"/>
              <p:cNvSpPr/>
              <p:nvPr/>
            </p:nvSpPr>
            <p:spPr>
              <a:xfrm>
                <a:off x="6558550" y="3310950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9" y="1"/>
                    </a:moveTo>
                    <a:cubicBezTo>
                      <a:pt x="0" y="1"/>
                      <a:pt x="0" y="2299"/>
                      <a:pt x="1489" y="2299"/>
                    </a:cubicBezTo>
                    <a:cubicBezTo>
                      <a:pt x="2965" y="2299"/>
                      <a:pt x="2965" y="1"/>
                      <a:pt x="1489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59"/>
              <p:cNvSpPr/>
              <p:nvPr/>
            </p:nvSpPr>
            <p:spPr>
              <a:xfrm>
                <a:off x="6277250" y="1767300"/>
                <a:ext cx="74150" cy="57475"/>
              </a:xfrm>
              <a:custGeom>
                <a:rect b="b" l="l" r="r" t="t"/>
                <a:pathLst>
                  <a:path extrusionOk="0" h="2299" w="2966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59"/>
              <p:cNvSpPr/>
              <p:nvPr/>
            </p:nvSpPr>
            <p:spPr>
              <a:xfrm>
                <a:off x="6146875" y="1767300"/>
                <a:ext cx="74150" cy="57475"/>
              </a:xfrm>
              <a:custGeom>
                <a:rect b="b" l="l" r="r" t="t"/>
                <a:pathLst>
                  <a:path extrusionOk="0" h="2299" w="2966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59"/>
              <p:cNvSpPr/>
              <p:nvPr/>
            </p:nvSpPr>
            <p:spPr>
              <a:xfrm>
                <a:off x="6403775" y="1767300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8" y="1"/>
                    </a:moveTo>
                    <a:cubicBezTo>
                      <a:pt x="0" y="1"/>
                      <a:pt x="0" y="2299"/>
                      <a:pt x="1488" y="2299"/>
                    </a:cubicBezTo>
                    <a:cubicBezTo>
                      <a:pt x="2965" y="2299"/>
                      <a:pt x="2965" y="1"/>
                      <a:pt x="1488" y="1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7" name="Google Shape;2037;p59"/>
            <p:cNvGrpSpPr/>
            <p:nvPr/>
          </p:nvGrpSpPr>
          <p:grpSpPr>
            <a:xfrm>
              <a:off x="3722925" y="3049625"/>
              <a:ext cx="829300" cy="772150"/>
              <a:chOff x="4751175" y="3105275"/>
              <a:chExt cx="829300" cy="772150"/>
            </a:xfrm>
          </p:grpSpPr>
          <p:sp>
            <p:nvSpPr>
              <p:cNvPr id="2038" name="Google Shape;2038;p59"/>
              <p:cNvSpPr/>
              <p:nvPr/>
            </p:nvSpPr>
            <p:spPr>
              <a:xfrm>
                <a:off x="4751175" y="3388050"/>
                <a:ext cx="283400" cy="343525"/>
              </a:xfrm>
              <a:custGeom>
                <a:rect b="b" l="l" r="r" t="t"/>
                <a:pathLst>
                  <a:path extrusionOk="0" h="13741" w="11336">
                    <a:moveTo>
                      <a:pt x="7883" y="0"/>
                    </a:moveTo>
                    <a:lnTo>
                      <a:pt x="1203" y="108"/>
                    </a:lnTo>
                    <a:lnTo>
                      <a:pt x="3263" y="1286"/>
                    </a:lnTo>
                    <a:cubicBezTo>
                      <a:pt x="1" y="4429"/>
                      <a:pt x="1632" y="7239"/>
                      <a:pt x="1632" y="7239"/>
                    </a:cubicBezTo>
                    <a:lnTo>
                      <a:pt x="5394" y="13740"/>
                    </a:lnTo>
                    <a:cubicBezTo>
                      <a:pt x="5394" y="13693"/>
                      <a:pt x="5394" y="13633"/>
                      <a:pt x="5406" y="13585"/>
                    </a:cubicBezTo>
                    <a:cubicBezTo>
                      <a:pt x="5430" y="12204"/>
                      <a:pt x="5823" y="10871"/>
                      <a:pt x="6501" y="9668"/>
                    </a:cubicBezTo>
                    <a:lnTo>
                      <a:pt x="9264" y="4799"/>
                    </a:lnTo>
                    <a:lnTo>
                      <a:pt x="11335" y="5918"/>
                    </a:lnTo>
                    <a:lnTo>
                      <a:pt x="78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59"/>
              <p:cNvSpPr/>
              <p:nvPr/>
            </p:nvSpPr>
            <p:spPr>
              <a:xfrm>
                <a:off x="5211350" y="3585700"/>
                <a:ext cx="331025" cy="291725"/>
              </a:xfrm>
              <a:custGeom>
                <a:rect b="b" l="l" r="r" t="t"/>
                <a:pathLst>
                  <a:path extrusionOk="0" h="11669" w="13241">
                    <a:moveTo>
                      <a:pt x="3525" y="0"/>
                    </a:moveTo>
                    <a:lnTo>
                      <a:pt x="1" y="5870"/>
                    </a:lnTo>
                    <a:lnTo>
                      <a:pt x="3299" y="11668"/>
                    </a:lnTo>
                    <a:lnTo>
                      <a:pt x="3346" y="9299"/>
                    </a:lnTo>
                    <a:cubicBezTo>
                      <a:pt x="4187" y="9561"/>
                      <a:pt x="4927" y="9666"/>
                      <a:pt x="5575" y="9666"/>
                    </a:cubicBezTo>
                    <a:cubicBezTo>
                      <a:pt x="8258" y="9666"/>
                      <a:pt x="9347" y="7858"/>
                      <a:pt x="9347" y="7858"/>
                    </a:cubicBezTo>
                    <a:lnTo>
                      <a:pt x="13240" y="1441"/>
                    </a:lnTo>
                    <a:lnTo>
                      <a:pt x="13240" y="1441"/>
                    </a:lnTo>
                    <a:cubicBezTo>
                      <a:pt x="13193" y="1465"/>
                      <a:pt x="13145" y="1488"/>
                      <a:pt x="13098" y="1512"/>
                    </a:cubicBezTo>
                    <a:cubicBezTo>
                      <a:pt x="11906" y="2131"/>
                      <a:pt x="10566" y="2429"/>
                      <a:pt x="9224" y="2429"/>
                    </a:cubicBezTo>
                    <a:cubicBezTo>
                      <a:pt x="9197" y="2429"/>
                      <a:pt x="9171" y="2429"/>
                      <a:pt x="9145" y="2429"/>
                    </a:cubicBezTo>
                    <a:lnTo>
                      <a:pt x="3537" y="2346"/>
                    </a:lnTo>
                    <a:lnTo>
                      <a:pt x="352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59"/>
              <p:cNvSpPr/>
              <p:nvPr/>
            </p:nvSpPr>
            <p:spPr>
              <a:xfrm>
                <a:off x="5190525" y="3113650"/>
                <a:ext cx="270575" cy="225900"/>
              </a:xfrm>
              <a:custGeom>
                <a:rect b="b" l="l" r="r" t="t"/>
                <a:pathLst>
                  <a:path extrusionOk="0" h="9036" w="10823">
                    <a:moveTo>
                      <a:pt x="4282" y="1"/>
                    </a:moveTo>
                    <a:cubicBezTo>
                      <a:pt x="4127" y="1"/>
                      <a:pt x="3969" y="16"/>
                      <a:pt x="3810" y="46"/>
                    </a:cubicBezTo>
                    <a:cubicBezTo>
                      <a:pt x="1012" y="594"/>
                      <a:pt x="0" y="3202"/>
                      <a:pt x="0" y="3202"/>
                    </a:cubicBezTo>
                    <a:lnTo>
                      <a:pt x="2715" y="7809"/>
                    </a:lnTo>
                    <a:lnTo>
                      <a:pt x="715" y="9036"/>
                    </a:lnTo>
                    <a:lnTo>
                      <a:pt x="7561" y="9024"/>
                    </a:lnTo>
                    <a:lnTo>
                      <a:pt x="10823" y="3202"/>
                    </a:lnTo>
                    <a:lnTo>
                      <a:pt x="10823" y="3202"/>
                    </a:lnTo>
                    <a:lnTo>
                      <a:pt x="8978" y="4273"/>
                    </a:lnTo>
                    <a:cubicBezTo>
                      <a:pt x="8978" y="4273"/>
                      <a:pt x="6937" y="1"/>
                      <a:pt x="42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59"/>
              <p:cNvSpPr/>
              <p:nvPr/>
            </p:nvSpPr>
            <p:spPr>
              <a:xfrm>
                <a:off x="4907750" y="3642550"/>
                <a:ext cx="236950" cy="172950"/>
              </a:xfrm>
              <a:custGeom>
                <a:rect b="b" l="l" r="r" t="t"/>
                <a:pathLst>
                  <a:path extrusionOk="0" h="6918" w="9478">
                    <a:moveTo>
                      <a:pt x="1405" y="0"/>
                    </a:moveTo>
                    <a:cubicBezTo>
                      <a:pt x="1405" y="0"/>
                      <a:pt x="0" y="1346"/>
                      <a:pt x="357" y="3846"/>
                    </a:cubicBezTo>
                    <a:cubicBezTo>
                      <a:pt x="774" y="6858"/>
                      <a:pt x="3429" y="6918"/>
                      <a:pt x="3429" y="6918"/>
                    </a:cubicBezTo>
                    <a:lnTo>
                      <a:pt x="9478" y="6918"/>
                    </a:lnTo>
                    <a:lnTo>
                      <a:pt x="947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59"/>
              <p:cNvSpPr/>
              <p:nvPr/>
            </p:nvSpPr>
            <p:spPr>
              <a:xfrm>
                <a:off x="5336075" y="3358575"/>
                <a:ext cx="244400" cy="265225"/>
              </a:xfrm>
              <a:custGeom>
                <a:rect b="b" l="l" r="r" t="t"/>
                <a:pathLst>
                  <a:path extrusionOk="0" h="10609" w="9776">
                    <a:moveTo>
                      <a:pt x="5953" y="1"/>
                    </a:moveTo>
                    <a:lnTo>
                      <a:pt x="0" y="3525"/>
                    </a:lnTo>
                    <a:lnTo>
                      <a:pt x="4108" y="10466"/>
                    </a:lnTo>
                    <a:cubicBezTo>
                      <a:pt x="4108" y="10466"/>
                      <a:pt x="4385" y="10608"/>
                      <a:pt x="4880" y="10608"/>
                    </a:cubicBezTo>
                    <a:cubicBezTo>
                      <a:pt x="5448" y="10608"/>
                      <a:pt x="6303" y="10422"/>
                      <a:pt x="7358" y="9621"/>
                    </a:cubicBezTo>
                    <a:cubicBezTo>
                      <a:pt x="9775" y="7787"/>
                      <a:pt x="9037" y="5204"/>
                      <a:pt x="9037" y="5204"/>
                    </a:cubicBezTo>
                    <a:lnTo>
                      <a:pt x="595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59"/>
              <p:cNvSpPr/>
              <p:nvPr/>
            </p:nvSpPr>
            <p:spPr>
              <a:xfrm>
                <a:off x="4907750" y="3105275"/>
                <a:ext cx="324175" cy="262250"/>
              </a:xfrm>
              <a:custGeom>
                <a:rect b="b" l="l" r="r" t="t"/>
                <a:pathLst>
                  <a:path extrusionOk="0" h="10490" w="12967">
                    <a:moveTo>
                      <a:pt x="5656" y="0"/>
                    </a:moveTo>
                    <a:cubicBezTo>
                      <a:pt x="4108" y="0"/>
                      <a:pt x="3120" y="1643"/>
                      <a:pt x="3120" y="1643"/>
                    </a:cubicBezTo>
                    <a:lnTo>
                      <a:pt x="0" y="7097"/>
                    </a:lnTo>
                    <a:lnTo>
                      <a:pt x="6037" y="10490"/>
                    </a:lnTo>
                    <a:cubicBezTo>
                      <a:pt x="6037" y="10490"/>
                      <a:pt x="8394" y="5989"/>
                      <a:pt x="9942" y="3548"/>
                    </a:cubicBezTo>
                    <a:cubicBezTo>
                      <a:pt x="11454" y="1143"/>
                      <a:pt x="12966" y="0"/>
                      <a:pt x="129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44" name="Google Shape;2044;p59"/>
          <p:cNvGrpSpPr/>
          <p:nvPr/>
        </p:nvGrpSpPr>
        <p:grpSpPr>
          <a:xfrm>
            <a:off x="96192" y="151442"/>
            <a:ext cx="1885093" cy="2223430"/>
            <a:chOff x="2025550" y="988325"/>
            <a:chExt cx="3568900" cy="3485000"/>
          </a:xfrm>
        </p:grpSpPr>
        <p:sp>
          <p:nvSpPr>
            <p:cNvPr id="2045" name="Google Shape;2045;p59"/>
            <p:cNvSpPr/>
            <p:nvPr/>
          </p:nvSpPr>
          <p:spPr>
            <a:xfrm>
              <a:off x="2025550" y="4130400"/>
              <a:ext cx="3568900" cy="342925"/>
            </a:xfrm>
            <a:custGeom>
              <a:rect b="b" l="l" r="r" t="t"/>
              <a:pathLst>
                <a:path extrusionOk="0" h="13717" w="142756">
                  <a:moveTo>
                    <a:pt x="71378" y="0"/>
                  </a:moveTo>
                  <a:cubicBezTo>
                    <a:pt x="52447" y="0"/>
                    <a:pt x="34290" y="727"/>
                    <a:pt x="20907" y="2013"/>
                  </a:cubicBezTo>
                  <a:cubicBezTo>
                    <a:pt x="7525" y="3299"/>
                    <a:pt x="0" y="5037"/>
                    <a:pt x="0" y="6858"/>
                  </a:cubicBezTo>
                  <a:cubicBezTo>
                    <a:pt x="0" y="8680"/>
                    <a:pt x="7525" y="10418"/>
                    <a:pt x="20907" y="11704"/>
                  </a:cubicBezTo>
                  <a:cubicBezTo>
                    <a:pt x="34290" y="12990"/>
                    <a:pt x="52447" y="13716"/>
                    <a:pt x="71378" y="13716"/>
                  </a:cubicBezTo>
                  <a:cubicBezTo>
                    <a:pt x="90309" y="13716"/>
                    <a:pt x="108466" y="12990"/>
                    <a:pt x="121849" y="11704"/>
                  </a:cubicBezTo>
                  <a:cubicBezTo>
                    <a:pt x="135231" y="10418"/>
                    <a:pt x="142756" y="8680"/>
                    <a:pt x="142756" y="6858"/>
                  </a:cubicBezTo>
                  <a:cubicBezTo>
                    <a:pt x="142756" y="5037"/>
                    <a:pt x="135231" y="3299"/>
                    <a:pt x="121849" y="2013"/>
                  </a:cubicBezTo>
                  <a:cubicBezTo>
                    <a:pt x="108466" y="727"/>
                    <a:pt x="90309" y="0"/>
                    <a:pt x="71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9"/>
            <p:cNvSpPr/>
            <p:nvPr/>
          </p:nvSpPr>
          <p:spPr>
            <a:xfrm>
              <a:off x="3319150" y="1462450"/>
              <a:ext cx="1020700" cy="1704550"/>
            </a:xfrm>
            <a:custGeom>
              <a:rect b="b" l="l" r="r" t="t"/>
              <a:pathLst>
                <a:path extrusionOk="0" h="68182" w="40828">
                  <a:moveTo>
                    <a:pt x="15523" y="1"/>
                  </a:moveTo>
                  <a:cubicBezTo>
                    <a:pt x="13789" y="1"/>
                    <a:pt x="12012" y="930"/>
                    <a:pt x="10931" y="2325"/>
                  </a:cubicBezTo>
                  <a:cubicBezTo>
                    <a:pt x="9442" y="4242"/>
                    <a:pt x="9073" y="6825"/>
                    <a:pt x="9299" y="9230"/>
                  </a:cubicBezTo>
                  <a:cubicBezTo>
                    <a:pt x="9609" y="12612"/>
                    <a:pt x="11002" y="15993"/>
                    <a:pt x="10228" y="19303"/>
                  </a:cubicBezTo>
                  <a:cubicBezTo>
                    <a:pt x="9466" y="22541"/>
                    <a:pt x="6823" y="24911"/>
                    <a:pt x="4513" y="27304"/>
                  </a:cubicBezTo>
                  <a:cubicBezTo>
                    <a:pt x="2215" y="29697"/>
                    <a:pt x="1" y="32733"/>
                    <a:pt x="465" y="36019"/>
                  </a:cubicBezTo>
                  <a:cubicBezTo>
                    <a:pt x="977" y="39603"/>
                    <a:pt x="4537" y="42270"/>
                    <a:pt x="4763" y="45890"/>
                  </a:cubicBezTo>
                  <a:cubicBezTo>
                    <a:pt x="4918" y="48473"/>
                    <a:pt x="3311" y="50819"/>
                    <a:pt x="2930" y="53379"/>
                  </a:cubicBezTo>
                  <a:cubicBezTo>
                    <a:pt x="2394" y="56986"/>
                    <a:pt x="4418" y="60606"/>
                    <a:pt x="7263" y="62868"/>
                  </a:cubicBezTo>
                  <a:cubicBezTo>
                    <a:pt x="10121" y="65142"/>
                    <a:pt x="13693" y="66273"/>
                    <a:pt x="17229" y="67166"/>
                  </a:cubicBezTo>
                  <a:cubicBezTo>
                    <a:pt x="19473" y="67727"/>
                    <a:pt x="21874" y="68181"/>
                    <a:pt x="24195" y="68181"/>
                  </a:cubicBezTo>
                  <a:cubicBezTo>
                    <a:pt x="26454" y="68181"/>
                    <a:pt x="28637" y="67751"/>
                    <a:pt x="30528" y="66571"/>
                  </a:cubicBezTo>
                  <a:cubicBezTo>
                    <a:pt x="32409" y="65880"/>
                    <a:pt x="34148" y="64868"/>
                    <a:pt x="35612" y="63511"/>
                  </a:cubicBezTo>
                  <a:cubicBezTo>
                    <a:pt x="39077" y="60284"/>
                    <a:pt x="40684" y="54926"/>
                    <a:pt x="38779" y="50593"/>
                  </a:cubicBezTo>
                  <a:cubicBezTo>
                    <a:pt x="38017" y="48878"/>
                    <a:pt x="36755" y="47354"/>
                    <a:pt x="36410" y="45497"/>
                  </a:cubicBezTo>
                  <a:cubicBezTo>
                    <a:pt x="35886" y="42782"/>
                    <a:pt x="37422" y="40163"/>
                    <a:pt x="38660" y="37686"/>
                  </a:cubicBezTo>
                  <a:cubicBezTo>
                    <a:pt x="39851" y="35329"/>
                    <a:pt x="40827" y="32519"/>
                    <a:pt x="40018" y="30078"/>
                  </a:cubicBezTo>
                  <a:cubicBezTo>
                    <a:pt x="39934" y="29840"/>
                    <a:pt x="39839" y="29602"/>
                    <a:pt x="39720" y="29364"/>
                  </a:cubicBezTo>
                  <a:cubicBezTo>
                    <a:pt x="39720" y="29352"/>
                    <a:pt x="39708" y="29340"/>
                    <a:pt x="39708" y="29328"/>
                  </a:cubicBezTo>
                  <a:cubicBezTo>
                    <a:pt x="38898" y="27733"/>
                    <a:pt x="37315" y="26637"/>
                    <a:pt x="36505" y="25042"/>
                  </a:cubicBezTo>
                  <a:cubicBezTo>
                    <a:pt x="36493" y="25030"/>
                    <a:pt x="36493" y="25018"/>
                    <a:pt x="36481" y="25006"/>
                  </a:cubicBezTo>
                  <a:cubicBezTo>
                    <a:pt x="36362" y="24744"/>
                    <a:pt x="36255" y="24494"/>
                    <a:pt x="36172" y="24220"/>
                  </a:cubicBezTo>
                  <a:cubicBezTo>
                    <a:pt x="35088" y="20910"/>
                    <a:pt x="36803" y="16684"/>
                    <a:pt x="34600" y="13909"/>
                  </a:cubicBezTo>
                  <a:cubicBezTo>
                    <a:pt x="32802" y="11635"/>
                    <a:pt x="29409" y="11683"/>
                    <a:pt x="26706" y="10623"/>
                  </a:cubicBezTo>
                  <a:cubicBezTo>
                    <a:pt x="25016" y="9957"/>
                    <a:pt x="23515" y="8778"/>
                    <a:pt x="22468" y="7301"/>
                  </a:cubicBezTo>
                  <a:cubicBezTo>
                    <a:pt x="20789" y="4920"/>
                    <a:pt x="20015" y="1610"/>
                    <a:pt x="17372" y="396"/>
                  </a:cubicBezTo>
                  <a:cubicBezTo>
                    <a:pt x="16785" y="125"/>
                    <a:pt x="16157" y="1"/>
                    <a:pt x="15523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9"/>
            <p:cNvSpPr/>
            <p:nvPr/>
          </p:nvSpPr>
          <p:spPr>
            <a:xfrm>
              <a:off x="3645825" y="1866550"/>
              <a:ext cx="503525" cy="1487775"/>
            </a:xfrm>
            <a:custGeom>
              <a:rect b="b" l="l" r="r" t="t"/>
              <a:pathLst>
                <a:path extrusionOk="0" h="59511" w="20141">
                  <a:moveTo>
                    <a:pt x="9279" y="0"/>
                  </a:moveTo>
                  <a:cubicBezTo>
                    <a:pt x="9013" y="0"/>
                    <a:pt x="8746" y="173"/>
                    <a:pt x="8746" y="520"/>
                  </a:cubicBezTo>
                  <a:lnTo>
                    <a:pt x="8746" y="11319"/>
                  </a:lnTo>
                  <a:lnTo>
                    <a:pt x="1162" y="4937"/>
                  </a:lnTo>
                  <a:cubicBezTo>
                    <a:pt x="1048" y="4842"/>
                    <a:pt x="925" y="4801"/>
                    <a:pt x="805" y="4801"/>
                  </a:cubicBezTo>
                  <a:cubicBezTo>
                    <a:pt x="373" y="4801"/>
                    <a:pt x="1" y="5330"/>
                    <a:pt x="411" y="5675"/>
                  </a:cubicBezTo>
                  <a:lnTo>
                    <a:pt x="8746" y="12700"/>
                  </a:lnTo>
                  <a:lnTo>
                    <a:pt x="8805" y="59003"/>
                  </a:lnTo>
                  <a:cubicBezTo>
                    <a:pt x="8805" y="59341"/>
                    <a:pt x="9065" y="59510"/>
                    <a:pt x="9326" y="59510"/>
                  </a:cubicBezTo>
                  <a:cubicBezTo>
                    <a:pt x="9589" y="59510"/>
                    <a:pt x="9853" y="59338"/>
                    <a:pt x="9853" y="58991"/>
                  </a:cubicBezTo>
                  <a:lnTo>
                    <a:pt x="9806" y="30916"/>
                  </a:lnTo>
                  <a:cubicBezTo>
                    <a:pt x="9817" y="30892"/>
                    <a:pt x="9841" y="30880"/>
                    <a:pt x="9853" y="30857"/>
                  </a:cubicBezTo>
                  <a:cubicBezTo>
                    <a:pt x="13187" y="26023"/>
                    <a:pt x="16533" y="21189"/>
                    <a:pt x="19866" y="16355"/>
                  </a:cubicBezTo>
                  <a:cubicBezTo>
                    <a:pt x="20140" y="15965"/>
                    <a:pt x="19777" y="15592"/>
                    <a:pt x="19403" y="15592"/>
                  </a:cubicBezTo>
                  <a:cubicBezTo>
                    <a:pt x="19241" y="15592"/>
                    <a:pt x="19077" y="15662"/>
                    <a:pt x="18961" y="15831"/>
                  </a:cubicBezTo>
                  <a:cubicBezTo>
                    <a:pt x="15902" y="20248"/>
                    <a:pt x="12854" y="24665"/>
                    <a:pt x="9806" y="29071"/>
                  </a:cubicBezTo>
                  <a:lnTo>
                    <a:pt x="9806" y="508"/>
                  </a:lnTo>
                  <a:cubicBezTo>
                    <a:pt x="9806" y="170"/>
                    <a:pt x="9543" y="0"/>
                    <a:pt x="9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9"/>
            <p:cNvSpPr/>
            <p:nvPr/>
          </p:nvSpPr>
          <p:spPr>
            <a:xfrm>
              <a:off x="3562050" y="2412050"/>
              <a:ext cx="266725" cy="265225"/>
            </a:xfrm>
            <a:custGeom>
              <a:rect b="b" l="l" r="r" t="t"/>
              <a:pathLst>
                <a:path extrusionOk="0" h="10609" w="10669">
                  <a:moveTo>
                    <a:pt x="2121" y="1"/>
                  </a:moveTo>
                  <a:cubicBezTo>
                    <a:pt x="1755" y="1"/>
                    <a:pt x="1397" y="88"/>
                    <a:pt x="1084" y="286"/>
                  </a:cubicBezTo>
                  <a:cubicBezTo>
                    <a:pt x="298" y="774"/>
                    <a:pt x="0" y="1762"/>
                    <a:pt x="0" y="2679"/>
                  </a:cubicBezTo>
                  <a:cubicBezTo>
                    <a:pt x="0" y="3810"/>
                    <a:pt x="381" y="4905"/>
                    <a:pt x="845" y="5941"/>
                  </a:cubicBezTo>
                  <a:cubicBezTo>
                    <a:pt x="1584" y="7584"/>
                    <a:pt x="2536" y="9144"/>
                    <a:pt x="3596" y="10608"/>
                  </a:cubicBezTo>
                  <a:cubicBezTo>
                    <a:pt x="5703" y="8894"/>
                    <a:pt x="8215" y="7596"/>
                    <a:pt x="9799" y="5381"/>
                  </a:cubicBezTo>
                  <a:cubicBezTo>
                    <a:pt x="10180" y="4846"/>
                    <a:pt x="10513" y="4250"/>
                    <a:pt x="10620" y="3596"/>
                  </a:cubicBezTo>
                  <a:cubicBezTo>
                    <a:pt x="10668" y="3262"/>
                    <a:pt x="10656" y="2929"/>
                    <a:pt x="10525" y="2619"/>
                  </a:cubicBezTo>
                  <a:cubicBezTo>
                    <a:pt x="10394" y="2310"/>
                    <a:pt x="10132" y="2060"/>
                    <a:pt x="9847" y="1881"/>
                  </a:cubicBezTo>
                  <a:cubicBezTo>
                    <a:pt x="9390" y="1590"/>
                    <a:pt x="8856" y="1450"/>
                    <a:pt x="8323" y="1450"/>
                  </a:cubicBezTo>
                  <a:cubicBezTo>
                    <a:pt x="8049" y="1450"/>
                    <a:pt x="7776" y="1487"/>
                    <a:pt x="7513" y="1560"/>
                  </a:cubicBezTo>
                  <a:cubicBezTo>
                    <a:pt x="6727" y="1762"/>
                    <a:pt x="6037" y="2262"/>
                    <a:pt x="5537" y="2905"/>
                  </a:cubicBezTo>
                  <a:lnTo>
                    <a:pt x="5453" y="2941"/>
                  </a:lnTo>
                  <a:cubicBezTo>
                    <a:pt x="5048" y="2083"/>
                    <a:pt x="4584" y="1214"/>
                    <a:pt x="3834" y="619"/>
                  </a:cubicBezTo>
                  <a:cubicBezTo>
                    <a:pt x="3352" y="240"/>
                    <a:pt x="2726" y="1"/>
                    <a:pt x="2121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9"/>
            <p:cNvSpPr/>
            <p:nvPr/>
          </p:nvSpPr>
          <p:spPr>
            <a:xfrm>
              <a:off x="3935900" y="2039350"/>
              <a:ext cx="202125" cy="205425"/>
            </a:xfrm>
            <a:custGeom>
              <a:rect b="b" l="l" r="r" t="t"/>
              <a:pathLst>
                <a:path extrusionOk="0" h="8217" w="8085">
                  <a:moveTo>
                    <a:pt x="6632" y="1"/>
                  </a:moveTo>
                  <a:cubicBezTo>
                    <a:pt x="6025" y="1"/>
                    <a:pt x="5433" y="296"/>
                    <a:pt x="5013" y="739"/>
                  </a:cubicBezTo>
                  <a:cubicBezTo>
                    <a:pt x="4584" y="1192"/>
                    <a:pt x="4346" y="1799"/>
                    <a:pt x="4275" y="2406"/>
                  </a:cubicBezTo>
                  <a:lnTo>
                    <a:pt x="4239" y="2466"/>
                  </a:lnTo>
                  <a:cubicBezTo>
                    <a:pt x="3620" y="2073"/>
                    <a:pt x="2965" y="1692"/>
                    <a:pt x="2239" y="1609"/>
                  </a:cubicBezTo>
                  <a:cubicBezTo>
                    <a:pt x="2159" y="1600"/>
                    <a:pt x="2078" y="1595"/>
                    <a:pt x="1996" y="1595"/>
                  </a:cubicBezTo>
                  <a:cubicBezTo>
                    <a:pt x="1314" y="1595"/>
                    <a:pt x="608" y="1906"/>
                    <a:pt x="310" y="2502"/>
                  </a:cubicBezTo>
                  <a:cubicBezTo>
                    <a:pt x="0" y="3133"/>
                    <a:pt x="203" y="3906"/>
                    <a:pt x="572" y="4502"/>
                  </a:cubicBezTo>
                  <a:cubicBezTo>
                    <a:pt x="1036" y="5240"/>
                    <a:pt x="1727" y="5800"/>
                    <a:pt x="2441" y="6288"/>
                  </a:cubicBezTo>
                  <a:cubicBezTo>
                    <a:pt x="3596" y="7062"/>
                    <a:pt x="4834" y="7693"/>
                    <a:pt x="6120" y="8217"/>
                  </a:cubicBezTo>
                  <a:cubicBezTo>
                    <a:pt x="6811" y="6252"/>
                    <a:pt x="7918" y="4383"/>
                    <a:pt x="8049" y="2311"/>
                  </a:cubicBezTo>
                  <a:cubicBezTo>
                    <a:pt x="8085" y="1799"/>
                    <a:pt x="8061" y="1275"/>
                    <a:pt x="7858" y="799"/>
                  </a:cubicBezTo>
                  <a:cubicBezTo>
                    <a:pt x="7763" y="573"/>
                    <a:pt x="7620" y="347"/>
                    <a:pt x="7418" y="204"/>
                  </a:cubicBezTo>
                  <a:cubicBezTo>
                    <a:pt x="7192" y="61"/>
                    <a:pt x="6930" y="1"/>
                    <a:pt x="6668" y="1"/>
                  </a:cubicBezTo>
                  <a:cubicBezTo>
                    <a:pt x="6656" y="1"/>
                    <a:pt x="6644" y="1"/>
                    <a:pt x="6632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9"/>
            <p:cNvSpPr/>
            <p:nvPr/>
          </p:nvSpPr>
          <p:spPr>
            <a:xfrm>
              <a:off x="3622175" y="1705925"/>
              <a:ext cx="207175" cy="198625"/>
            </a:xfrm>
            <a:custGeom>
              <a:rect b="b" l="l" r="r" t="t"/>
              <a:pathLst>
                <a:path extrusionOk="0" h="7945" w="8287">
                  <a:moveTo>
                    <a:pt x="6731" y="1"/>
                  </a:moveTo>
                  <a:cubicBezTo>
                    <a:pt x="6281" y="1"/>
                    <a:pt x="5826" y="145"/>
                    <a:pt x="5453" y="396"/>
                  </a:cubicBezTo>
                  <a:cubicBezTo>
                    <a:pt x="4929" y="741"/>
                    <a:pt x="4548" y="1265"/>
                    <a:pt x="4346" y="1849"/>
                  </a:cubicBezTo>
                  <a:lnTo>
                    <a:pt x="4286" y="1896"/>
                  </a:lnTo>
                  <a:cubicBezTo>
                    <a:pt x="3786" y="1372"/>
                    <a:pt x="3227" y="849"/>
                    <a:pt x="2548" y="599"/>
                  </a:cubicBezTo>
                  <a:cubicBezTo>
                    <a:pt x="2302" y="508"/>
                    <a:pt x="2034" y="460"/>
                    <a:pt x="1769" y="460"/>
                  </a:cubicBezTo>
                  <a:cubicBezTo>
                    <a:pt x="1266" y="460"/>
                    <a:pt x="772" y="633"/>
                    <a:pt x="453" y="1015"/>
                  </a:cubicBezTo>
                  <a:cubicBezTo>
                    <a:pt x="0" y="1563"/>
                    <a:pt x="24" y="2361"/>
                    <a:pt x="238" y="3027"/>
                  </a:cubicBezTo>
                  <a:cubicBezTo>
                    <a:pt x="524" y="3849"/>
                    <a:pt x="1060" y="4551"/>
                    <a:pt x="1643" y="5194"/>
                  </a:cubicBezTo>
                  <a:cubicBezTo>
                    <a:pt x="2584" y="6230"/>
                    <a:pt x="3655" y="7123"/>
                    <a:pt x="4775" y="7945"/>
                  </a:cubicBezTo>
                  <a:cubicBezTo>
                    <a:pt x="5906" y="6183"/>
                    <a:pt x="7418" y="4623"/>
                    <a:pt x="8037" y="2635"/>
                  </a:cubicBezTo>
                  <a:cubicBezTo>
                    <a:pt x="8192" y="2146"/>
                    <a:pt x="8287" y="1634"/>
                    <a:pt x="8204" y="1134"/>
                  </a:cubicBezTo>
                  <a:cubicBezTo>
                    <a:pt x="8168" y="884"/>
                    <a:pt x="8073" y="634"/>
                    <a:pt x="7906" y="444"/>
                  </a:cubicBezTo>
                  <a:cubicBezTo>
                    <a:pt x="7739" y="241"/>
                    <a:pt x="7489" y="122"/>
                    <a:pt x="7227" y="63"/>
                  </a:cubicBezTo>
                  <a:cubicBezTo>
                    <a:pt x="7065" y="21"/>
                    <a:pt x="6898" y="1"/>
                    <a:pt x="6731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9"/>
            <p:cNvSpPr/>
            <p:nvPr/>
          </p:nvSpPr>
          <p:spPr>
            <a:xfrm>
              <a:off x="2181225" y="3302925"/>
              <a:ext cx="2529800" cy="1018000"/>
            </a:xfrm>
            <a:custGeom>
              <a:rect b="b" l="l" r="r" t="t"/>
              <a:pathLst>
                <a:path extrusionOk="0" h="40720" w="101192">
                  <a:moveTo>
                    <a:pt x="46039" y="1"/>
                  </a:moveTo>
                  <a:cubicBezTo>
                    <a:pt x="45682" y="1"/>
                    <a:pt x="45327" y="59"/>
                    <a:pt x="44982" y="191"/>
                  </a:cubicBezTo>
                  <a:cubicBezTo>
                    <a:pt x="43934" y="584"/>
                    <a:pt x="43232" y="1548"/>
                    <a:pt x="42696" y="2524"/>
                  </a:cubicBezTo>
                  <a:cubicBezTo>
                    <a:pt x="39672" y="7918"/>
                    <a:pt x="39767" y="14442"/>
                    <a:pt x="39934" y="20634"/>
                  </a:cubicBezTo>
                  <a:cubicBezTo>
                    <a:pt x="35921" y="15764"/>
                    <a:pt x="30825" y="11811"/>
                    <a:pt x="25110" y="9168"/>
                  </a:cubicBezTo>
                  <a:cubicBezTo>
                    <a:pt x="24143" y="8714"/>
                    <a:pt x="23116" y="8304"/>
                    <a:pt x="22079" y="8304"/>
                  </a:cubicBezTo>
                  <a:cubicBezTo>
                    <a:pt x="21891" y="8304"/>
                    <a:pt x="21703" y="8317"/>
                    <a:pt x="21515" y="8346"/>
                  </a:cubicBezTo>
                  <a:cubicBezTo>
                    <a:pt x="19002" y="8739"/>
                    <a:pt x="17764" y="11656"/>
                    <a:pt x="17562" y="14192"/>
                  </a:cubicBezTo>
                  <a:cubicBezTo>
                    <a:pt x="17097" y="19967"/>
                    <a:pt x="19526" y="25551"/>
                    <a:pt x="21908" y="30837"/>
                  </a:cubicBezTo>
                  <a:cubicBezTo>
                    <a:pt x="18915" y="30354"/>
                    <a:pt x="15896" y="29871"/>
                    <a:pt x="12873" y="29871"/>
                  </a:cubicBezTo>
                  <a:cubicBezTo>
                    <a:pt x="12396" y="29871"/>
                    <a:pt x="11919" y="29883"/>
                    <a:pt x="11442" y="29909"/>
                  </a:cubicBezTo>
                  <a:cubicBezTo>
                    <a:pt x="7941" y="30099"/>
                    <a:pt x="4393" y="31099"/>
                    <a:pt x="1691" y="33338"/>
                  </a:cubicBezTo>
                  <a:cubicBezTo>
                    <a:pt x="822" y="34064"/>
                    <a:pt x="0" y="35040"/>
                    <a:pt x="48" y="36171"/>
                  </a:cubicBezTo>
                  <a:cubicBezTo>
                    <a:pt x="119" y="37838"/>
                    <a:pt x="1929" y="38814"/>
                    <a:pt x="3524" y="39303"/>
                  </a:cubicBezTo>
                  <a:cubicBezTo>
                    <a:pt x="6156" y="40088"/>
                    <a:pt x="8894" y="40493"/>
                    <a:pt x="11644" y="40493"/>
                  </a:cubicBezTo>
                  <a:lnTo>
                    <a:pt x="11644" y="40684"/>
                  </a:lnTo>
                  <a:lnTo>
                    <a:pt x="99905" y="40684"/>
                  </a:lnTo>
                  <a:lnTo>
                    <a:pt x="100060" y="40719"/>
                  </a:lnTo>
                  <a:cubicBezTo>
                    <a:pt x="101191" y="35695"/>
                    <a:pt x="97143" y="30635"/>
                    <a:pt x="92297" y="28849"/>
                  </a:cubicBezTo>
                  <a:cubicBezTo>
                    <a:pt x="89920" y="27962"/>
                    <a:pt x="87418" y="27659"/>
                    <a:pt x="84880" y="27659"/>
                  </a:cubicBezTo>
                  <a:cubicBezTo>
                    <a:pt x="82207" y="27659"/>
                    <a:pt x="79494" y="27995"/>
                    <a:pt x="76843" y="28337"/>
                  </a:cubicBezTo>
                  <a:cubicBezTo>
                    <a:pt x="80712" y="23908"/>
                    <a:pt x="81760" y="17586"/>
                    <a:pt x="81082" y="11752"/>
                  </a:cubicBezTo>
                  <a:cubicBezTo>
                    <a:pt x="80820" y="9525"/>
                    <a:pt x="80177" y="7084"/>
                    <a:pt x="78284" y="5894"/>
                  </a:cubicBezTo>
                  <a:cubicBezTo>
                    <a:pt x="77505" y="5406"/>
                    <a:pt x="76659" y="5201"/>
                    <a:pt x="75787" y="5201"/>
                  </a:cubicBezTo>
                  <a:cubicBezTo>
                    <a:pt x="73725" y="5201"/>
                    <a:pt x="71521" y="6346"/>
                    <a:pt x="69747" y="7584"/>
                  </a:cubicBezTo>
                  <a:cubicBezTo>
                    <a:pt x="65532" y="10513"/>
                    <a:pt x="61710" y="13990"/>
                    <a:pt x="58400" y="17919"/>
                  </a:cubicBezTo>
                  <a:cubicBezTo>
                    <a:pt x="57090" y="11644"/>
                    <a:pt x="54543" y="5275"/>
                    <a:pt x="49447" y="1405"/>
                  </a:cubicBezTo>
                  <a:cubicBezTo>
                    <a:pt x="48457" y="654"/>
                    <a:pt x="47234" y="1"/>
                    <a:pt x="46039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9"/>
            <p:cNvSpPr/>
            <p:nvPr/>
          </p:nvSpPr>
          <p:spPr>
            <a:xfrm>
              <a:off x="3575525" y="3412250"/>
              <a:ext cx="1898375" cy="908475"/>
            </a:xfrm>
            <a:custGeom>
              <a:rect b="b" l="l" r="r" t="t"/>
              <a:pathLst>
                <a:path extrusionOk="0" h="36339" w="75935">
                  <a:moveTo>
                    <a:pt x="34603" y="1"/>
                  </a:moveTo>
                  <a:cubicBezTo>
                    <a:pt x="33653" y="1"/>
                    <a:pt x="32695" y="352"/>
                    <a:pt x="31918" y="902"/>
                  </a:cubicBezTo>
                  <a:cubicBezTo>
                    <a:pt x="30822" y="1687"/>
                    <a:pt x="30024" y="2830"/>
                    <a:pt x="29393" y="4033"/>
                  </a:cubicBezTo>
                  <a:cubicBezTo>
                    <a:pt x="26965" y="8569"/>
                    <a:pt x="26524" y="13868"/>
                    <a:pt x="26143" y="19011"/>
                  </a:cubicBezTo>
                  <a:cubicBezTo>
                    <a:pt x="23774" y="15963"/>
                    <a:pt x="20976" y="13201"/>
                    <a:pt x="17642" y="11260"/>
                  </a:cubicBezTo>
                  <a:cubicBezTo>
                    <a:pt x="16236" y="10436"/>
                    <a:pt x="14513" y="9795"/>
                    <a:pt x="12919" y="9795"/>
                  </a:cubicBezTo>
                  <a:cubicBezTo>
                    <a:pt x="11840" y="9795"/>
                    <a:pt x="10820" y="10089"/>
                    <a:pt x="9998" y="10820"/>
                  </a:cubicBezTo>
                  <a:cubicBezTo>
                    <a:pt x="8129" y="12486"/>
                    <a:pt x="8319" y="15427"/>
                    <a:pt x="8915" y="17856"/>
                  </a:cubicBezTo>
                  <a:cubicBezTo>
                    <a:pt x="9784" y="21428"/>
                    <a:pt x="11224" y="24857"/>
                    <a:pt x="13141" y="28000"/>
                  </a:cubicBezTo>
                  <a:cubicBezTo>
                    <a:pt x="12262" y="27688"/>
                    <a:pt x="11358" y="27555"/>
                    <a:pt x="10445" y="27555"/>
                  </a:cubicBezTo>
                  <a:cubicBezTo>
                    <a:pt x="8229" y="27555"/>
                    <a:pt x="5961" y="28334"/>
                    <a:pt x="3878" y="29203"/>
                  </a:cubicBezTo>
                  <a:cubicBezTo>
                    <a:pt x="2342" y="29858"/>
                    <a:pt x="640" y="30774"/>
                    <a:pt x="318" y="32406"/>
                  </a:cubicBezTo>
                  <a:cubicBezTo>
                    <a:pt x="0" y="34008"/>
                    <a:pt x="5489" y="36339"/>
                    <a:pt x="7323" y="36339"/>
                  </a:cubicBezTo>
                  <a:cubicBezTo>
                    <a:pt x="7409" y="36339"/>
                    <a:pt x="7488" y="36333"/>
                    <a:pt x="7557" y="36323"/>
                  </a:cubicBezTo>
                  <a:lnTo>
                    <a:pt x="72184" y="36323"/>
                  </a:lnTo>
                  <a:cubicBezTo>
                    <a:pt x="74030" y="34894"/>
                    <a:pt x="75935" y="33060"/>
                    <a:pt x="75935" y="30727"/>
                  </a:cubicBezTo>
                  <a:cubicBezTo>
                    <a:pt x="75935" y="28179"/>
                    <a:pt x="73625" y="26238"/>
                    <a:pt x="71280" y="25214"/>
                  </a:cubicBezTo>
                  <a:cubicBezTo>
                    <a:pt x="68428" y="23974"/>
                    <a:pt x="65365" y="23568"/>
                    <a:pt x="62247" y="23568"/>
                  </a:cubicBezTo>
                  <a:cubicBezTo>
                    <a:pt x="59351" y="23568"/>
                    <a:pt x="56406" y="23918"/>
                    <a:pt x="53539" y="24274"/>
                  </a:cubicBezTo>
                  <a:cubicBezTo>
                    <a:pt x="56052" y="22535"/>
                    <a:pt x="58314" y="20428"/>
                    <a:pt x="60219" y="18035"/>
                  </a:cubicBezTo>
                  <a:cubicBezTo>
                    <a:pt x="61243" y="16737"/>
                    <a:pt x="62183" y="15320"/>
                    <a:pt x="62505" y="13689"/>
                  </a:cubicBezTo>
                  <a:cubicBezTo>
                    <a:pt x="62814" y="12070"/>
                    <a:pt x="62362" y="10212"/>
                    <a:pt x="61040" y="9224"/>
                  </a:cubicBezTo>
                  <a:cubicBezTo>
                    <a:pt x="60277" y="8663"/>
                    <a:pt x="59316" y="8443"/>
                    <a:pt x="58353" y="8443"/>
                  </a:cubicBezTo>
                  <a:cubicBezTo>
                    <a:pt x="58068" y="8443"/>
                    <a:pt x="57784" y="8463"/>
                    <a:pt x="57504" y="8498"/>
                  </a:cubicBezTo>
                  <a:cubicBezTo>
                    <a:pt x="55813" y="8712"/>
                    <a:pt x="54218" y="9462"/>
                    <a:pt x="52706" y="10260"/>
                  </a:cubicBezTo>
                  <a:cubicBezTo>
                    <a:pt x="48574" y="12463"/>
                    <a:pt x="44741" y="15225"/>
                    <a:pt x="41335" y="18428"/>
                  </a:cubicBezTo>
                  <a:cubicBezTo>
                    <a:pt x="41740" y="12808"/>
                    <a:pt x="41597" y="6688"/>
                    <a:pt x="38192" y="2188"/>
                  </a:cubicBezTo>
                  <a:cubicBezTo>
                    <a:pt x="37549" y="1330"/>
                    <a:pt x="36763" y="533"/>
                    <a:pt x="35751" y="187"/>
                  </a:cubicBezTo>
                  <a:cubicBezTo>
                    <a:pt x="35378" y="59"/>
                    <a:pt x="34991" y="1"/>
                    <a:pt x="34603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9"/>
            <p:cNvSpPr/>
            <p:nvPr/>
          </p:nvSpPr>
          <p:spPr>
            <a:xfrm>
              <a:off x="2949750" y="4247975"/>
              <a:ext cx="352750" cy="110150"/>
            </a:xfrm>
            <a:custGeom>
              <a:rect b="b" l="l" r="r" t="t"/>
              <a:pathLst>
                <a:path extrusionOk="0" h="4406" w="14110">
                  <a:moveTo>
                    <a:pt x="5240" y="0"/>
                  </a:moveTo>
                  <a:lnTo>
                    <a:pt x="5240" y="0"/>
                  </a:lnTo>
                  <a:cubicBezTo>
                    <a:pt x="3501" y="131"/>
                    <a:pt x="1751" y="215"/>
                    <a:pt x="1" y="227"/>
                  </a:cubicBezTo>
                  <a:cubicBezTo>
                    <a:pt x="1" y="274"/>
                    <a:pt x="13" y="334"/>
                    <a:pt x="13" y="381"/>
                  </a:cubicBezTo>
                  <a:lnTo>
                    <a:pt x="1" y="453"/>
                  </a:lnTo>
                  <a:cubicBezTo>
                    <a:pt x="132" y="1763"/>
                    <a:pt x="203" y="3084"/>
                    <a:pt x="227" y="4406"/>
                  </a:cubicBezTo>
                  <a:lnTo>
                    <a:pt x="251" y="4406"/>
                  </a:lnTo>
                  <a:cubicBezTo>
                    <a:pt x="4835" y="4299"/>
                    <a:pt x="9419" y="3953"/>
                    <a:pt x="13967" y="3358"/>
                  </a:cubicBezTo>
                  <a:lnTo>
                    <a:pt x="14110" y="3120"/>
                  </a:lnTo>
                  <a:cubicBezTo>
                    <a:pt x="11360" y="1643"/>
                    <a:pt x="8323" y="703"/>
                    <a:pt x="5228" y="370"/>
                  </a:cubicBezTo>
                  <a:cubicBezTo>
                    <a:pt x="5228" y="239"/>
                    <a:pt x="5240" y="119"/>
                    <a:pt x="5240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9"/>
            <p:cNvSpPr/>
            <p:nvPr/>
          </p:nvSpPr>
          <p:spPr>
            <a:xfrm>
              <a:off x="2361900" y="2565325"/>
              <a:ext cx="771250" cy="1688325"/>
            </a:xfrm>
            <a:custGeom>
              <a:rect b="b" l="l" r="r" t="t"/>
              <a:pathLst>
                <a:path extrusionOk="0" h="67533" w="30850">
                  <a:moveTo>
                    <a:pt x="28016" y="1"/>
                  </a:moveTo>
                  <a:cubicBezTo>
                    <a:pt x="26694" y="489"/>
                    <a:pt x="25241" y="584"/>
                    <a:pt x="23825" y="655"/>
                  </a:cubicBezTo>
                  <a:cubicBezTo>
                    <a:pt x="21709" y="760"/>
                    <a:pt x="19591" y="813"/>
                    <a:pt x="17472" y="813"/>
                  </a:cubicBezTo>
                  <a:cubicBezTo>
                    <a:pt x="13343" y="813"/>
                    <a:pt x="9212" y="612"/>
                    <a:pt x="5096" y="203"/>
                  </a:cubicBezTo>
                  <a:cubicBezTo>
                    <a:pt x="3870" y="2298"/>
                    <a:pt x="3572" y="4858"/>
                    <a:pt x="3465" y="7323"/>
                  </a:cubicBezTo>
                  <a:cubicBezTo>
                    <a:pt x="3108" y="15431"/>
                    <a:pt x="4548" y="23622"/>
                    <a:pt x="7644" y="31135"/>
                  </a:cubicBezTo>
                  <a:cubicBezTo>
                    <a:pt x="5096" y="42041"/>
                    <a:pt x="2548" y="52959"/>
                    <a:pt x="0" y="63877"/>
                  </a:cubicBezTo>
                  <a:lnTo>
                    <a:pt x="83" y="63901"/>
                  </a:lnTo>
                  <a:cubicBezTo>
                    <a:pt x="72" y="63973"/>
                    <a:pt x="60" y="64056"/>
                    <a:pt x="48" y="64139"/>
                  </a:cubicBezTo>
                  <a:lnTo>
                    <a:pt x="167" y="64151"/>
                  </a:lnTo>
                  <a:cubicBezTo>
                    <a:pt x="1786" y="64747"/>
                    <a:pt x="3393" y="65342"/>
                    <a:pt x="5013" y="65937"/>
                  </a:cubicBezTo>
                  <a:cubicBezTo>
                    <a:pt x="5037" y="65947"/>
                    <a:pt x="5070" y="65953"/>
                    <a:pt x="5102" y="65953"/>
                  </a:cubicBezTo>
                  <a:cubicBezTo>
                    <a:pt x="5147" y="65953"/>
                    <a:pt x="5189" y="65941"/>
                    <a:pt x="5203" y="65913"/>
                  </a:cubicBezTo>
                  <a:lnTo>
                    <a:pt x="5215" y="65913"/>
                  </a:lnTo>
                  <a:cubicBezTo>
                    <a:pt x="9394" y="54495"/>
                    <a:pt x="13359" y="42994"/>
                    <a:pt x="17109" y="31421"/>
                  </a:cubicBezTo>
                  <a:cubicBezTo>
                    <a:pt x="17109" y="26932"/>
                    <a:pt x="17645" y="21360"/>
                    <a:pt x="17955" y="15907"/>
                  </a:cubicBezTo>
                  <a:cubicBezTo>
                    <a:pt x="20038" y="32945"/>
                    <a:pt x="22134" y="50888"/>
                    <a:pt x="23515" y="67533"/>
                  </a:cubicBezTo>
                  <a:cubicBezTo>
                    <a:pt x="25265" y="67521"/>
                    <a:pt x="27015" y="67437"/>
                    <a:pt x="28754" y="67306"/>
                  </a:cubicBezTo>
                  <a:cubicBezTo>
                    <a:pt x="29813" y="45863"/>
                    <a:pt x="30849" y="24289"/>
                    <a:pt x="28373" y="2977"/>
                  </a:cubicBezTo>
                  <a:cubicBezTo>
                    <a:pt x="28266" y="1989"/>
                    <a:pt x="28146" y="1001"/>
                    <a:pt x="28016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9"/>
            <p:cNvSpPr/>
            <p:nvPr/>
          </p:nvSpPr>
          <p:spPr>
            <a:xfrm>
              <a:off x="2340750" y="4168800"/>
              <a:ext cx="320300" cy="193800"/>
            </a:xfrm>
            <a:custGeom>
              <a:rect b="b" l="l" r="r" t="t"/>
              <a:pathLst>
                <a:path extrusionOk="0" h="7752" w="12812">
                  <a:moveTo>
                    <a:pt x="894" y="0"/>
                  </a:moveTo>
                  <a:cubicBezTo>
                    <a:pt x="691" y="1298"/>
                    <a:pt x="406" y="2584"/>
                    <a:pt x="1" y="3834"/>
                  </a:cubicBezTo>
                  <a:lnTo>
                    <a:pt x="96" y="3858"/>
                  </a:lnTo>
                  <a:cubicBezTo>
                    <a:pt x="1465" y="4441"/>
                    <a:pt x="2894" y="4858"/>
                    <a:pt x="4311" y="5275"/>
                  </a:cubicBezTo>
                  <a:cubicBezTo>
                    <a:pt x="7133" y="6096"/>
                    <a:pt x="9966" y="6930"/>
                    <a:pt x="12800" y="7751"/>
                  </a:cubicBezTo>
                  <a:lnTo>
                    <a:pt x="12812" y="7704"/>
                  </a:lnTo>
                  <a:cubicBezTo>
                    <a:pt x="10847" y="5477"/>
                    <a:pt x="8526" y="3560"/>
                    <a:pt x="5966" y="2060"/>
                  </a:cubicBezTo>
                  <a:cubicBezTo>
                    <a:pt x="6002" y="1965"/>
                    <a:pt x="6037" y="1870"/>
                    <a:pt x="6061" y="1774"/>
                  </a:cubicBezTo>
                  <a:lnTo>
                    <a:pt x="6049" y="1774"/>
                  </a:lnTo>
                  <a:cubicBezTo>
                    <a:pt x="6035" y="1802"/>
                    <a:pt x="5993" y="1814"/>
                    <a:pt x="5948" y="1814"/>
                  </a:cubicBezTo>
                  <a:cubicBezTo>
                    <a:pt x="5916" y="1814"/>
                    <a:pt x="5883" y="1808"/>
                    <a:pt x="5859" y="1798"/>
                  </a:cubicBezTo>
                  <a:cubicBezTo>
                    <a:pt x="4239" y="1203"/>
                    <a:pt x="2632" y="608"/>
                    <a:pt x="1013" y="12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9"/>
            <p:cNvSpPr/>
            <p:nvPr/>
          </p:nvSpPr>
          <p:spPr>
            <a:xfrm>
              <a:off x="3050375" y="2094425"/>
              <a:ext cx="360475" cy="259900"/>
            </a:xfrm>
            <a:custGeom>
              <a:rect b="b" l="l" r="r" t="t"/>
              <a:pathLst>
                <a:path extrusionOk="0" h="10396" w="14419">
                  <a:moveTo>
                    <a:pt x="7382" y="1"/>
                  </a:moveTo>
                  <a:cubicBezTo>
                    <a:pt x="7144" y="84"/>
                    <a:pt x="6894" y="156"/>
                    <a:pt x="6644" y="227"/>
                  </a:cubicBezTo>
                  <a:cubicBezTo>
                    <a:pt x="6763" y="418"/>
                    <a:pt x="6882" y="620"/>
                    <a:pt x="6989" y="811"/>
                  </a:cubicBezTo>
                  <a:lnTo>
                    <a:pt x="7001" y="822"/>
                  </a:lnTo>
                  <a:cubicBezTo>
                    <a:pt x="4691" y="2477"/>
                    <a:pt x="2358" y="4085"/>
                    <a:pt x="0" y="5656"/>
                  </a:cubicBezTo>
                  <a:cubicBezTo>
                    <a:pt x="226" y="7228"/>
                    <a:pt x="405" y="8812"/>
                    <a:pt x="548" y="10395"/>
                  </a:cubicBezTo>
                  <a:lnTo>
                    <a:pt x="667" y="10383"/>
                  </a:lnTo>
                  <a:cubicBezTo>
                    <a:pt x="5251" y="8264"/>
                    <a:pt x="9835" y="6145"/>
                    <a:pt x="14419" y="4025"/>
                  </a:cubicBezTo>
                  <a:lnTo>
                    <a:pt x="14419" y="4025"/>
                  </a:lnTo>
                  <a:cubicBezTo>
                    <a:pt x="12526" y="4263"/>
                    <a:pt x="10609" y="4430"/>
                    <a:pt x="8704" y="4501"/>
                  </a:cubicBezTo>
                  <a:cubicBezTo>
                    <a:pt x="8299" y="2989"/>
                    <a:pt x="7858" y="1489"/>
                    <a:pt x="73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9"/>
            <p:cNvSpPr/>
            <p:nvPr/>
          </p:nvSpPr>
          <p:spPr>
            <a:xfrm>
              <a:off x="2510125" y="2010200"/>
              <a:ext cx="715300" cy="421200"/>
            </a:xfrm>
            <a:custGeom>
              <a:rect b="b" l="l" r="r" t="t"/>
              <a:pathLst>
                <a:path extrusionOk="0" h="16848" w="28612">
                  <a:moveTo>
                    <a:pt x="9216" y="0"/>
                  </a:moveTo>
                  <a:cubicBezTo>
                    <a:pt x="6085" y="1382"/>
                    <a:pt x="3037" y="2977"/>
                    <a:pt x="119" y="4763"/>
                  </a:cubicBezTo>
                  <a:lnTo>
                    <a:pt x="0" y="4846"/>
                  </a:lnTo>
                  <a:cubicBezTo>
                    <a:pt x="441" y="5513"/>
                    <a:pt x="881" y="6192"/>
                    <a:pt x="1334" y="6847"/>
                  </a:cubicBezTo>
                  <a:cubicBezTo>
                    <a:pt x="1905" y="7716"/>
                    <a:pt x="2489" y="8573"/>
                    <a:pt x="3072" y="9442"/>
                  </a:cubicBezTo>
                  <a:cubicBezTo>
                    <a:pt x="4751" y="11930"/>
                    <a:pt x="6454" y="14407"/>
                    <a:pt x="8204" y="16848"/>
                  </a:cubicBezTo>
                  <a:lnTo>
                    <a:pt x="8299" y="16788"/>
                  </a:lnTo>
                  <a:cubicBezTo>
                    <a:pt x="10597" y="16002"/>
                    <a:pt x="12681" y="14740"/>
                    <a:pt x="14740" y="13454"/>
                  </a:cubicBezTo>
                  <a:cubicBezTo>
                    <a:pt x="17050" y="12014"/>
                    <a:pt x="19348" y="10537"/>
                    <a:pt x="21610" y="9025"/>
                  </a:cubicBezTo>
                  <a:cubicBezTo>
                    <a:pt x="23968" y="7454"/>
                    <a:pt x="26301" y="5846"/>
                    <a:pt x="28611" y="4191"/>
                  </a:cubicBezTo>
                  <a:lnTo>
                    <a:pt x="28599" y="4180"/>
                  </a:lnTo>
                  <a:cubicBezTo>
                    <a:pt x="28492" y="3989"/>
                    <a:pt x="28373" y="3787"/>
                    <a:pt x="28254" y="3596"/>
                  </a:cubicBezTo>
                  <a:cubicBezTo>
                    <a:pt x="27635" y="2560"/>
                    <a:pt x="27016" y="1536"/>
                    <a:pt x="26408" y="500"/>
                  </a:cubicBezTo>
                  <a:cubicBezTo>
                    <a:pt x="26337" y="393"/>
                    <a:pt x="26278" y="286"/>
                    <a:pt x="26206" y="179"/>
                  </a:cubicBezTo>
                  <a:cubicBezTo>
                    <a:pt x="26039" y="262"/>
                    <a:pt x="25873" y="346"/>
                    <a:pt x="25706" y="417"/>
                  </a:cubicBezTo>
                  <a:cubicBezTo>
                    <a:pt x="24051" y="1203"/>
                    <a:pt x="22408" y="2001"/>
                    <a:pt x="20777" y="2822"/>
                  </a:cubicBezTo>
                  <a:cubicBezTo>
                    <a:pt x="17967" y="4227"/>
                    <a:pt x="15181" y="5692"/>
                    <a:pt x="12431" y="7192"/>
                  </a:cubicBezTo>
                  <a:cubicBezTo>
                    <a:pt x="11466" y="4751"/>
                    <a:pt x="10406" y="2346"/>
                    <a:pt x="9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9"/>
            <p:cNvSpPr/>
            <p:nvPr/>
          </p:nvSpPr>
          <p:spPr>
            <a:xfrm>
              <a:off x="3024175" y="1957225"/>
              <a:ext cx="128600" cy="123550"/>
            </a:xfrm>
            <a:custGeom>
              <a:rect b="b" l="l" r="r" t="t"/>
              <a:pathLst>
                <a:path extrusionOk="0" h="4942" w="5144">
                  <a:moveTo>
                    <a:pt x="4168" y="0"/>
                  </a:moveTo>
                  <a:cubicBezTo>
                    <a:pt x="3299" y="322"/>
                    <a:pt x="2429" y="655"/>
                    <a:pt x="1572" y="1012"/>
                  </a:cubicBezTo>
                  <a:cubicBezTo>
                    <a:pt x="1203" y="1834"/>
                    <a:pt x="667" y="2572"/>
                    <a:pt x="1" y="3179"/>
                  </a:cubicBezTo>
                  <a:cubicBezTo>
                    <a:pt x="60" y="3739"/>
                    <a:pt x="120" y="4310"/>
                    <a:pt x="179" y="4882"/>
                  </a:cubicBezTo>
                  <a:lnTo>
                    <a:pt x="215" y="4941"/>
                  </a:lnTo>
                  <a:cubicBezTo>
                    <a:pt x="1846" y="4120"/>
                    <a:pt x="3489" y="3322"/>
                    <a:pt x="5144" y="2536"/>
                  </a:cubicBezTo>
                  <a:lnTo>
                    <a:pt x="5084" y="2405"/>
                  </a:lnTo>
                  <a:cubicBezTo>
                    <a:pt x="4846" y="1584"/>
                    <a:pt x="4537" y="786"/>
                    <a:pt x="4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9"/>
            <p:cNvSpPr/>
            <p:nvPr/>
          </p:nvSpPr>
          <p:spPr>
            <a:xfrm>
              <a:off x="2405050" y="1652575"/>
              <a:ext cx="751000" cy="537425"/>
            </a:xfrm>
            <a:custGeom>
              <a:rect b="b" l="l" r="r" t="t"/>
              <a:pathLst>
                <a:path extrusionOk="0" h="21497" w="30040">
                  <a:moveTo>
                    <a:pt x="19120" y="1"/>
                  </a:moveTo>
                  <a:cubicBezTo>
                    <a:pt x="18655" y="1"/>
                    <a:pt x="18206" y="21"/>
                    <a:pt x="17788" y="66"/>
                  </a:cubicBezTo>
                  <a:cubicBezTo>
                    <a:pt x="17884" y="351"/>
                    <a:pt x="17979" y="649"/>
                    <a:pt x="18086" y="947"/>
                  </a:cubicBezTo>
                  <a:cubicBezTo>
                    <a:pt x="18110" y="1030"/>
                    <a:pt x="18134" y="1101"/>
                    <a:pt x="18169" y="1185"/>
                  </a:cubicBezTo>
                  <a:cubicBezTo>
                    <a:pt x="18265" y="1447"/>
                    <a:pt x="18336" y="1816"/>
                    <a:pt x="18372" y="2233"/>
                  </a:cubicBezTo>
                  <a:cubicBezTo>
                    <a:pt x="18527" y="3840"/>
                    <a:pt x="18229" y="6376"/>
                    <a:pt x="17360" y="7900"/>
                  </a:cubicBezTo>
                  <a:lnTo>
                    <a:pt x="17241" y="8043"/>
                  </a:lnTo>
                  <a:cubicBezTo>
                    <a:pt x="14550" y="6090"/>
                    <a:pt x="12014" y="3911"/>
                    <a:pt x="9680" y="1554"/>
                  </a:cubicBezTo>
                  <a:lnTo>
                    <a:pt x="9668" y="1137"/>
                  </a:lnTo>
                  <a:cubicBezTo>
                    <a:pt x="9668" y="1101"/>
                    <a:pt x="9668" y="1066"/>
                    <a:pt x="9668" y="1030"/>
                  </a:cubicBezTo>
                  <a:lnTo>
                    <a:pt x="9645" y="1030"/>
                  </a:lnTo>
                  <a:cubicBezTo>
                    <a:pt x="7621" y="2649"/>
                    <a:pt x="5596" y="4280"/>
                    <a:pt x="3596" y="5923"/>
                  </a:cubicBezTo>
                  <a:cubicBezTo>
                    <a:pt x="3299" y="6162"/>
                    <a:pt x="3013" y="6400"/>
                    <a:pt x="2715" y="6638"/>
                  </a:cubicBezTo>
                  <a:cubicBezTo>
                    <a:pt x="2096" y="7138"/>
                    <a:pt x="1465" y="7674"/>
                    <a:pt x="1048" y="8352"/>
                  </a:cubicBezTo>
                  <a:cubicBezTo>
                    <a:pt x="1" y="10079"/>
                    <a:pt x="560" y="12305"/>
                    <a:pt x="1382" y="14151"/>
                  </a:cubicBezTo>
                  <a:cubicBezTo>
                    <a:pt x="2167" y="15889"/>
                    <a:pt x="3156" y="17544"/>
                    <a:pt x="4203" y="19151"/>
                  </a:cubicBezTo>
                  <a:lnTo>
                    <a:pt x="4322" y="19068"/>
                  </a:lnTo>
                  <a:cubicBezTo>
                    <a:pt x="7240" y="17282"/>
                    <a:pt x="10288" y="15687"/>
                    <a:pt x="13419" y="14305"/>
                  </a:cubicBezTo>
                  <a:cubicBezTo>
                    <a:pt x="14609" y="16651"/>
                    <a:pt x="15669" y="19056"/>
                    <a:pt x="16634" y="21497"/>
                  </a:cubicBezTo>
                  <a:cubicBezTo>
                    <a:pt x="19384" y="19997"/>
                    <a:pt x="22170" y="18532"/>
                    <a:pt x="24980" y="17127"/>
                  </a:cubicBezTo>
                  <a:lnTo>
                    <a:pt x="24944" y="17068"/>
                  </a:lnTo>
                  <a:cubicBezTo>
                    <a:pt x="24885" y="16496"/>
                    <a:pt x="24825" y="15925"/>
                    <a:pt x="24766" y="15365"/>
                  </a:cubicBezTo>
                  <a:cubicBezTo>
                    <a:pt x="25432" y="14758"/>
                    <a:pt x="25968" y="14020"/>
                    <a:pt x="26337" y="13198"/>
                  </a:cubicBezTo>
                  <a:cubicBezTo>
                    <a:pt x="27194" y="12841"/>
                    <a:pt x="28064" y="12508"/>
                    <a:pt x="28933" y="12186"/>
                  </a:cubicBezTo>
                  <a:cubicBezTo>
                    <a:pt x="29302" y="12055"/>
                    <a:pt x="29671" y="11924"/>
                    <a:pt x="30040" y="11793"/>
                  </a:cubicBezTo>
                  <a:cubicBezTo>
                    <a:pt x="29933" y="10960"/>
                    <a:pt x="29814" y="10114"/>
                    <a:pt x="29683" y="9281"/>
                  </a:cubicBezTo>
                  <a:lnTo>
                    <a:pt x="29588" y="9281"/>
                  </a:lnTo>
                  <a:cubicBezTo>
                    <a:pt x="29564" y="9186"/>
                    <a:pt x="29016" y="7436"/>
                    <a:pt x="28766" y="6519"/>
                  </a:cubicBezTo>
                  <a:lnTo>
                    <a:pt x="28802" y="6507"/>
                  </a:lnTo>
                  <a:cubicBezTo>
                    <a:pt x="28861" y="6507"/>
                    <a:pt x="28921" y="6495"/>
                    <a:pt x="28980" y="6483"/>
                  </a:cubicBezTo>
                  <a:cubicBezTo>
                    <a:pt x="28754" y="6054"/>
                    <a:pt x="28456" y="5638"/>
                    <a:pt x="28195" y="5197"/>
                  </a:cubicBezTo>
                  <a:cubicBezTo>
                    <a:pt x="27730" y="4447"/>
                    <a:pt x="26194" y="2125"/>
                    <a:pt x="25635" y="1459"/>
                  </a:cubicBezTo>
                  <a:cubicBezTo>
                    <a:pt x="24976" y="678"/>
                    <a:pt x="21787" y="1"/>
                    <a:pt x="19120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9"/>
            <p:cNvSpPr/>
            <p:nvPr/>
          </p:nvSpPr>
          <p:spPr>
            <a:xfrm>
              <a:off x="2487800" y="2235825"/>
              <a:ext cx="585525" cy="349850"/>
            </a:xfrm>
            <a:custGeom>
              <a:rect b="b" l="l" r="r" t="t"/>
              <a:pathLst>
                <a:path extrusionOk="0" h="13994" w="23421">
                  <a:moveTo>
                    <a:pt x="22503" y="0"/>
                  </a:moveTo>
                  <a:cubicBezTo>
                    <a:pt x="20241" y="1512"/>
                    <a:pt x="17943" y="2989"/>
                    <a:pt x="15633" y="4429"/>
                  </a:cubicBezTo>
                  <a:cubicBezTo>
                    <a:pt x="13574" y="5715"/>
                    <a:pt x="11490" y="6977"/>
                    <a:pt x="9192" y="7763"/>
                  </a:cubicBezTo>
                  <a:lnTo>
                    <a:pt x="9097" y="7823"/>
                  </a:lnTo>
                  <a:cubicBezTo>
                    <a:pt x="7347" y="5382"/>
                    <a:pt x="5644" y="2905"/>
                    <a:pt x="3965" y="405"/>
                  </a:cubicBezTo>
                  <a:lnTo>
                    <a:pt x="3965" y="405"/>
                  </a:lnTo>
                  <a:cubicBezTo>
                    <a:pt x="4191" y="2310"/>
                    <a:pt x="4430" y="4203"/>
                    <a:pt x="4656" y="6096"/>
                  </a:cubicBezTo>
                  <a:cubicBezTo>
                    <a:pt x="3048" y="8489"/>
                    <a:pt x="1489" y="10906"/>
                    <a:pt x="0" y="13371"/>
                  </a:cubicBezTo>
                  <a:cubicBezTo>
                    <a:pt x="24" y="13371"/>
                    <a:pt x="48" y="13371"/>
                    <a:pt x="60" y="13383"/>
                  </a:cubicBezTo>
                  <a:cubicBezTo>
                    <a:pt x="4176" y="13792"/>
                    <a:pt x="8307" y="13993"/>
                    <a:pt x="12436" y="13993"/>
                  </a:cubicBezTo>
                  <a:cubicBezTo>
                    <a:pt x="14555" y="13993"/>
                    <a:pt x="16673" y="13940"/>
                    <a:pt x="18789" y="13835"/>
                  </a:cubicBezTo>
                  <a:cubicBezTo>
                    <a:pt x="20205" y="13776"/>
                    <a:pt x="21658" y="13669"/>
                    <a:pt x="22980" y="13181"/>
                  </a:cubicBezTo>
                  <a:cubicBezTo>
                    <a:pt x="23122" y="13133"/>
                    <a:pt x="23265" y="13073"/>
                    <a:pt x="23420" y="13002"/>
                  </a:cubicBezTo>
                  <a:cubicBezTo>
                    <a:pt x="23408" y="10240"/>
                    <a:pt x="23289" y="7477"/>
                    <a:pt x="23051" y="4739"/>
                  </a:cubicBezTo>
                  <a:cubicBezTo>
                    <a:pt x="22908" y="3156"/>
                    <a:pt x="22729" y="1572"/>
                    <a:pt x="22503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9"/>
            <p:cNvSpPr/>
            <p:nvPr/>
          </p:nvSpPr>
          <p:spPr>
            <a:xfrm>
              <a:off x="2814325" y="1550325"/>
              <a:ext cx="925" cy="25"/>
            </a:xfrm>
            <a:custGeom>
              <a:rect b="b" l="l" r="r" t="t"/>
              <a:pathLst>
                <a:path extrusionOk="0" h="1" w="37">
                  <a:moveTo>
                    <a:pt x="36" y="0"/>
                  </a:moveTo>
                  <a:lnTo>
                    <a:pt x="36" y="0"/>
                  </a:lnTo>
                  <a:cubicBezTo>
                    <a:pt x="24" y="0"/>
                    <a:pt x="13" y="0"/>
                    <a:pt x="1" y="0"/>
                  </a:cubicBezTo>
                  <a:close/>
                </a:path>
              </a:pathLst>
            </a:custGeom>
            <a:solidFill>
              <a:srgbClr val="00B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9"/>
            <p:cNvSpPr/>
            <p:nvPr/>
          </p:nvSpPr>
          <p:spPr>
            <a:xfrm>
              <a:off x="3425725" y="2003350"/>
              <a:ext cx="122950" cy="159425"/>
            </a:xfrm>
            <a:custGeom>
              <a:rect b="b" l="l" r="r" t="t"/>
              <a:pathLst>
                <a:path extrusionOk="0" h="6377" w="4918">
                  <a:moveTo>
                    <a:pt x="3311" y="0"/>
                  </a:moveTo>
                  <a:cubicBezTo>
                    <a:pt x="3104" y="0"/>
                    <a:pt x="2891" y="34"/>
                    <a:pt x="2679" y="84"/>
                  </a:cubicBezTo>
                  <a:cubicBezTo>
                    <a:pt x="2500" y="96"/>
                    <a:pt x="2334" y="108"/>
                    <a:pt x="2167" y="132"/>
                  </a:cubicBezTo>
                  <a:cubicBezTo>
                    <a:pt x="1905" y="155"/>
                    <a:pt x="1655" y="203"/>
                    <a:pt x="1417" y="286"/>
                  </a:cubicBezTo>
                  <a:cubicBezTo>
                    <a:pt x="1155" y="370"/>
                    <a:pt x="893" y="501"/>
                    <a:pt x="679" y="679"/>
                  </a:cubicBezTo>
                  <a:cubicBezTo>
                    <a:pt x="464" y="858"/>
                    <a:pt x="274" y="1072"/>
                    <a:pt x="167" y="1322"/>
                  </a:cubicBezTo>
                  <a:cubicBezTo>
                    <a:pt x="12" y="1691"/>
                    <a:pt x="12" y="2096"/>
                    <a:pt x="12" y="2489"/>
                  </a:cubicBezTo>
                  <a:cubicBezTo>
                    <a:pt x="0" y="3311"/>
                    <a:pt x="0" y="4180"/>
                    <a:pt x="393" y="4906"/>
                  </a:cubicBezTo>
                  <a:cubicBezTo>
                    <a:pt x="703" y="5454"/>
                    <a:pt x="1203" y="5858"/>
                    <a:pt x="1786" y="6108"/>
                  </a:cubicBezTo>
                  <a:cubicBezTo>
                    <a:pt x="2096" y="6228"/>
                    <a:pt x="2405" y="6311"/>
                    <a:pt x="2738" y="6347"/>
                  </a:cubicBezTo>
                  <a:cubicBezTo>
                    <a:pt x="2774" y="6359"/>
                    <a:pt x="2810" y="6359"/>
                    <a:pt x="2858" y="6370"/>
                  </a:cubicBezTo>
                  <a:cubicBezTo>
                    <a:pt x="2909" y="6374"/>
                    <a:pt x="2961" y="6376"/>
                    <a:pt x="3013" y="6376"/>
                  </a:cubicBezTo>
                  <a:cubicBezTo>
                    <a:pt x="3139" y="6376"/>
                    <a:pt x="3263" y="6362"/>
                    <a:pt x="3381" y="6311"/>
                  </a:cubicBezTo>
                  <a:cubicBezTo>
                    <a:pt x="3572" y="6239"/>
                    <a:pt x="3715" y="6085"/>
                    <a:pt x="3846" y="5918"/>
                  </a:cubicBezTo>
                  <a:cubicBezTo>
                    <a:pt x="4774" y="4727"/>
                    <a:pt x="4917" y="3096"/>
                    <a:pt x="4715" y="1596"/>
                  </a:cubicBezTo>
                  <a:cubicBezTo>
                    <a:pt x="4643" y="1084"/>
                    <a:pt x="4501" y="536"/>
                    <a:pt x="4084" y="227"/>
                  </a:cubicBezTo>
                  <a:cubicBezTo>
                    <a:pt x="3857" y="62"/>
                    <a:pt x="3591" y="0"/>
                    <a:pt x="3311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9"/>
            <p:cNvSpPr/>
            <p:nvPr/>
          </p:nvSpPr>
          <p:spPr>
            <a:xfrm>
              <a:off x="3285825" y="1401050"/>
              <a:ext cx="183075" cy="121000"/>
            </a:xfrm>
            <a:custGeom>
              <a:rect b="b" l="l" r="r" t="t"/>
              <a:pathLst>
                <a:path extrusionOk="0" h="4840" w="7323">
                  <a:moveTo>
                    <a:pt x="5801" y="0"/>
                  </a:moveTo>
                  <a:cubicBezTo>
                    <a:pt x="4740" y="0"/>
                    <a:pt x="3681" y="278"/>
                    <a:pt x="2774" y="816"/>
                  </a:cubicBezTo>
                  <a:cubicBezTo>
                    <a:pt x="1346" y="1661"/>
                    <a:pt x="310" y="3161"/>
                    <a:pt x="0" y="4793"/>
                  </a:cubicBezTo>
                  <a:cubicBezTo>
                    <a:pt x="267" y="4824"/>
                    <a:pt x="535" y="4840"/>
                    <a:pt x="802" y="4840"/>
                  </a:cubicBezTo>
                  <a:cubicBezTo>
                    <a:pt x="2054" y="4840"/>
                    <a:pt x="3301" y="4499"/>
                    <a:pt x="4370" y="3852"/>
                  </a:cubicBezTo>
                  <a:cubicBezTo>
                    <a:pt x="5727" y="3030"/>
                    <a:pt x="6775" y="1745"/>
                    <a:pt x="7299" y="268"/>
                  </a:cubicBezTo>
                  <a:lnTo>
                    <a:pt x="7322" y="197"/>
                  </a:lnTo>
                  <a:cubicBezTo>
                    <a:pt x="6826" y="65"/>
                    <a:pt x="6313" y="0"/>
                    <a:pt x="5801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9"/>
            <p:cNvSpPr/>
            <p:nvPr/>
          </p:nvSpPr>
          <p:spPr>
            <a:xfrm>
              <a:off x="3170325" y="1889050"/>
              <a:ext cx="298275" cy="211075"/>
            </a:xfrm>
            <a:custGeom>
              <a:rect b="b" l="l" r="r" t="t"/>
              <a:pathLst>
                <a:path extrusionOk="0" h="8443" w="11931">
                  <a:moveTo>
                    <a:pt x="5846" y="1"/>
                  </a:moveTo>
                  <a:cubicBezTo>
                    <a:pt x="5668" y="1"/>
                    <a:pt x="5465" y="132"/>
                    <a:pt x="5311" y="251"/>
                  </a:cubicBezTo>
                  <a:cubicBezTo>
                    <a:pt x="3918" y="1453"/>
                    <a:pt x="2572" y="2703"/>
                    <a:pt x="1286" y="4013"/>
                  </a:cubicBezTo>
                  <a:cubicBezTo>
                    <a:pt x="858" y="4442"/>
                    <a:pt x="429" y="4894"/>
                    <a:pt x="12" y="5346"/>
                  </a:cubicBezTo>
                  <a:lnTo>
                    <a:pt x="0" y="5346"/>
                  </a:lnTo>
                  <a:cubicBezTo>
                    <a:pt x="608" y="6382"/>
                    <a:pt x="1227" y="7406"/>
                    <a:pt x="1846" y="8442"/>
                  </a:cubicBezTo>
                  <a:cubicBezTo>
                    <a:pt x="2096" y="8371"/>
                    <a:pt x="2346" y="8299"/>
                    <a:pt x="2584" y="8216"/>
                  </a:cubicBezTo>
                  <a:cubicBezTo>
                    <a:pt x="5215" y="7406"/>
                    <a:pt x="7859" y="6489"/>
                    <a:pt x="10061" y="4930"/>
                  </a:cubicBezTo>
                  <a:cubicBezTo>
                    <a:pt x="10633" y="4537"/>
                    <a:pt x="11169" y="4096"/>
                    <a:pt x="11669" y="3596"/>
                  </a:cubicBezTo>
                  <a:cubicBezTo>
                    <a:pt x="11788" y="3477"/>
                    <a:pt x="11931" y="3322"/>
                    <a:pt x="11883" y="3156"/>
                  </a:cubicBezTo>
                  <a:cubicBezTo>
                    <a:pt x="11847" y="3037"/>
                    <a:pt x="11752" y="2965"/>
                    <a:pt x="11645" y="2906"/>
                  </a:cubicBezTo>
                  <a:cubicBezTo>
                    <a:pt x="11097" y="2571"/>
                    <a:pt x="10441" y="2483"/>
                    <a:pt x="9783" y="2483"/>
                  </a:cubicBezTo>
                  <a:cubicBezTo>
                    <a:pt x="9597" y="2483"/>
                    <a:pt x="9411" y="2490"/>
                    <a:pt x="9228" y="2501"/>
                  </a:cubicBezTo>
                  <a:cubicBezTo>
                    <a:pt x="7847" y="2572"/>
                    <a:pt x="6466" y="2834"/>
                    <a:pt x="5144" y="3263"/>
                  </a:cubicBezTo>
                  <a:cubicBezTo>
                    <a:pt x="5585" y="2418"/>
                    <a:pt x="5906" y="1501"/>
                    <a:pt x="6120" y="560"/>
                  </a:cubicBezTo>
                  <a:cubicBezTo>
                    <a:pt x="6144" y="417"/>
                    <a:pt x="6168" y="239"/>
                    <a:pt x="6073" y="108"/>
                  </a:cubicBezTo>
                  <a:cubicBezTo>
                    <a:pt x="6013" y="36"/>
                    <a:pt x="5930" y="1"/>
                    <a:pt x="584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9"/>
            <p:cNvSpPr/>
            <p:nvPr/>
          </p:nvSpPr>
          <p:spPr>
            <a:xfrm>
              <a:off x="3298625" y="1545850"/>
              <a:ext cx="162525" cy="140125"/>
            </a:xfrm>
            <a:custGeom>
              <a:rect b="b" l="l" r="r" t="t"/>
              <a:pathLst>
                <a:path extrusionOk="0" h="5605" w="6501">
                  <a:moveTo>
                    <a:pt x="6501" y="1"/>
                  </a:moveTo>
                  <a:lnTo>
                    <a:pt x="6501" y="1"/>
                  </a:lnTo>
                  <a:cubicBezTo>
                    <a:pt x="5036" y="60"/>
                    <a:pt x="3596" y="608"/>
                    <a:pt x="2477" y="1537"/>
                  </a:cubicBezTo>
                  <a:cubicBezTo>
                    <a:pt x="1334" y="2477"/>
                    <a:pt x="512" y="3799"/>
                    <a:pt x="179" y="5239"/>
                  </a:cubicBezTo>
                  <a:lnTo>
                    <a:pt x="0" y="5251"/>
                  </a:lnTo>
                  <a:cubicBezTo>
                    <a:pt x="0" y="5311"/>
                    <a:pt x="0" y="5359"/>
                    <a:pt x="12" y="5418"/>
                  </a:cubicBezTo>
                  <a:cubicBezTo>
                    <a:pt x="404" y="5545"/>
                    <a:pt x="810" y="5604"/>
                    <a:pt x="1218" y="5604"/>
                  </a:cubicBezTo>
                  <a:cubicBezTo>
                    <a:pt x="2420" y="5604"/>
                    <a:pt x="3632" y="5087"/>
                    <a:pt x="4513" y="4251"/>
                  </a:cubicBezTo>
                  <a:cubicBezTo>
                    <a:pt x="5667" y="3156"/>
                    <a:pt x="6298" y="1584"/>
                    <a:pt x="650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9"/>
            <p:cNvSpPr/>
            <p:nvPr/>
          </p:nvSpPr>
          <p:spPr>
            <a:xfrm>
              <a:off x="3207825" y="1226475"/>
              <a:ext cx="99150" cy="226825"/>
            </a:xfrm>
            <a:custGeom>
              <a:rect b="b" l="l" r="r" t="t"/>
              <a:pathLst>
                <a:path extrusionOk="0" h="9073" w="3966">
                  <a:moveTo>
                    <a:pt x="2156" y="0"/>
                  </a:moveTo>
                  <a:cubicBezTo>
                    <a:pt x="1632" y="584"/>
                    <a:pt x="1167" y="1227"/>
                    <a:pt x="786" y="1905"/>
                  </a:cubicBezTo>
                  <a:cubicBezTo>
                    <a:pt x="346" y="2715"/>
                    <a:pt x="1" y="3608"/>
                    <a:pt x="36" y="4537"/>
                  </a:cubicBezTo>
                  <a:cubicBezTo>
                    <a:pt x="48" y="5191"/>
                    <a:pt x="263" y="5822"/>
                    <a:pt x="525" y="6430"/>
                  </a:cubicBezTo>
                  <a:cubicBezTo>
                    <a:pt x="977" y="7501"/>
                    <a:pt x="1656" y="8585"/>
                    <a:pt x="2715" y="9073"/>
                  </a:cubicBezTo>
                  <a:cubicBezTo>
                    <a:pt x="2727" y="9049"/>
                    <a:pt x="2751" y="9013"/>
                    <a:pt x="2763" y="8990"/>
                  </a:cubicBezTo>
                  <a:cubicBezTo>
                    <a:pt x="3573" y="7620"/>
                    <a:pt x="3965" y="6001"/>
                    <a:pt x="3858" y="4406"/>
                  </a:cubicBezTo>
                  <a:cubicBezTo>
                    <a:pt x="3751" y="2810"/>
                    <a:pt x="3156" y="1250"/>
                    <a:pt x="2156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9"/>
            <p:cNvSpPr/>
            <p:nvPr/>
          </p:nvSpPr>
          <p:spPr>
            <a:xfrm>
              <a:off x="3104850" y="1526225"/>
              <a:ext cx="186950" cy="81250"/>
            </a:xfrm>
            <a:custGeom>
              <a:rect b="b" l="l" r="r" t="t"/>
              <a:pathLst>
                <a:path extrusionOk="0" h="3250" w="7478">
                  <a:moveTo>
                    <a:pt x="2783" y="0"/>
                  </a:moveTo>
                  <a:cubicBezTo>
                    <a:pt x="1718" y="0"/>
                    <a:pt x="655" y="400"/>
                    <a:pt x="0" y="1214"/>
                  </a:cubicBezTo>
                  <a:cubicBezTo>
                    <a:pt x="310" y="1691"/>
                    <a:pt x="643" y="2167"/>
                    <a:pt x="1107" y="2488"/>
                  </a:cubicBezTo>
                  <a:cubicBezTo>
                    <a:pt x="1572" y="2798"/>
                    <a:pt x="2119" y="2953"/>
                    <a:pt x="2667" y="3048"/>
                  </a:cubicBezTo>
                  <a:cubicBezTo>
                    <a:pt x="3406" y="3181"/>
                    <a:pt x="4161" y="3250"/>
                    <a:pt x="4916" y="3250"/>
                  </a:cubicBezTo>
                  <a:cubicBezTo>
                    <a:pt x="5778" y="3250"/>
                    <a:pt x="6639" y="3161"/>
                    <a:pt x="7477" y="2976"/>
                  </a:cubicBezTo>
                  <a:cubicBezTo>
                    <a:pt x="7477" y="2917"/>
                    <a:pt x="7465" y="2857"/>
                    <a:pt x="7465" y="2798"/>
                  </a:cubicBezTo>
                  <a:lnTo>
                    <a:pt x="7430" y="2798"/>
                  </a:lnTo>
                  <a:cubicBezTo>
                    <a:pt x="6513" y="1595"/>
                    <a:pt x="5322" y="524"/>
                    <a:pt x="3870" y="143"/>
                  </a:cubicBezTo>
                  <a:cubicBezTo>
                    <a:pt x="3518" y="48"/>
                    <a:pt x="3150" y="0"/>
                    <a:pt x="278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9"/>
            <p:cNvSpPr/>
            <p:nvPr/>
          </p:nvSpPr>
          <p:spPr>
            <a:xfrm>
              <a:off x="3124200" y="1444975"/>
              <a:ext cx="403625" cy="762000"/>
            </a:xfrm>
            <a:custGeom>
              <a:rect b="b" l="l" r="r" t="t"/>
              <a:pathLst>
                <a:path extrusionOk="0" h="30480" w="16145">
                  <a:moveTo>
                    <a:pt x="5915" y="0"/>
                  </a:moveTo>
                  <a:cubicBezTo>
                    <a:pt x="5814" y="0"/>
                    <a:pt x="5701" y="86"/>
                    <a:pt x="5715" y="214"/>
                  </a:cubicBezTo>
                  <a:cubicBezTo>
                    <a:pt x="6429" y="4762"/>
                    <a:pt x="6906" y="9334"/>
                    <a:pt x="7168" y="13918"/>
                  </a:cubicBezTo>
                  <a:cubicBezTo>
                    <a:pt x="4846" y="14156"/>
                    <a:pt x="2524" y="14442"/>
                    <a:pt x="214" y="14787"/>
                  </a:cubicBezTo>
                  <a:cubicBezTo>
                    <a:pt x="155" y="14799"/>
                    <a:pt x="95" y="14811"/>
                    <a:pt x="36" y="14811"/>
                  </a:cubicBezTo>
                  <a:lnTo>
                    <a:pt x="0" y="14823"/>
                  </a:lnTo>
                  <a:cubicBezTo>
                    <a:pt x="250" y="15740"/>
                    <a:pt x="798" y="17490"/>
                    <a:pt x="833" y="17585"/>
                  </a:cubicBezTo>
                  <a:lnTo>
                    <a:pt x="917" y="17585"/>
                  </a:lnTo>
                  <a:lnTo>
                    <a:pt x="2048" y="17454"/>
                  </a:lnTo>
                  <a:cubicBezTo>
                    <a:pt x="2429" y="18859"/>
                    <a:pt x="2762" y="20276"/>
                    <a:pt x="3060" y="21705"/>
                  </a:cubicBezTo>
                  <a:lnTo>
                    <a:pt x="3131" y="21776"/>
                  </a:lnTo>
                  <a:cubicBezTo>
                    <a:pt x="4417" y="20466"/>
                    <a:pt x="5763" y="19216"/>
                    <a:pt x="7156" y="18014"/>
                  </a:cubicBezTo>
                  <a:cubicBezTo>
                    <a:pt x="7310" y="17895"/>
                    <a:pt x="7513" y="17764"/>
                    <a:pt x="7691" y="17764"/>
                  </a:cubicBezTo>
                  <a:cubicBezTo>
                    <a:pt x="7775" y="17764"/>
                    <a:pt x="7858" y="17799"/>
                    <a:pt x="7918" y="17871"/>
                  </a:cubicBezTo>
                  <a:cubicBezTo>
                    <a:pt x="8013" y="18002"/>
                    <a:pt x="7989" y="18180"/>
                    <a:pt x="7953" y="18323"/>
                  </a:cubicBezTo>
                  <a:cubicBezTo>
                    <a:pt x="7751" y="19264"/>
                    <a:pt x="7430" y="20181"/>
                    <a:pt x="6989" y="21026"/>
                  </a:cubicBezTo>
                  <a:cubicBezTo>
                    <a:pt x="8311" y="20597"/>
                    <a:pt x="9692" y="20335"/>
                    <a:pt x="11073" y="20264"/>
                  </a:cubicBezTo>
                  <a:cubicBezTo>
                    <a:pt x="11264" y="20250"/>
                    <a:pt x="11459" y="20242"/>
                    <a:pt x="11652" y="20242"/>
                  </a:cubicBezTo>
                  <a:cubicBezTo>
                    <a:pt x="12302" y="20242"/>
                    <a:pt x="12949" y="20339"/>
                    <a:pt x="13490" y="20669"/>
                  </a:cubicBezTo>
                  <a:cubicBezTo>
                    <a:pt x="13597" y="20728"/>
                    <a:pt x="13692" y="20800"/>
                    <a:pt x="13728" y="20919"/>
                  </a:cubicBezTo>
                  <a:cubicBezTo>
                    <a:pt x="13776" y="21085"/>
                    <a:pt x="13633" y="21240"/>
                    <a:pt x="13514" y="21359"/>
                  </a:cubicBezTo>
                  <a:cubicBezTo>
                    <a:pt x="13014" y="21859"/>
                    <a:pt x="12478" y="22300"/>
                    <a:pt x="11906" y="22693"/>
                  </a:cubicBezTo>
                  <a:cubicBezTo>
                    <a:pt x="9704" y="24252"/>
                    <a:pt x="7060" y="25169"/>
                    <a:pt x="4429" y="25979"/>
                  </a:cubicBezTo>
                  <a:cubicBezTo>
                    <a:pt x="4905" y="27467"/>
                    <a:pt x="5346" y="28967"/>
                    <a:pt x="5751" y="30479"/>
                  </a:cubicBezTo>
                  <a:cubicBezTo>
                    <a:pt x="7656" y="30408"/>
                    <a:pt x="9573" y="30241"/>
                    <a:pt x="11466" y="30003"/>
                  </a:cubicBezTo>
                  <a:cubicBezTo>
                    <a:pt x="12252" y="29908"/>
                    <a:pt x="13037" y="29789"/>
                    <a:pt x="13811" y="29658"/>
                  </a:cubicBezTo>
                  <a:cubicBezTo>
                    <a:pt x="13871" y="29265"/>
                    <a:pt x="13883" y="28860"/>
                    <a:pt x="13847" y="28455"/>
                  </a:cubicBezTo>
                  <a:lnTo>
                    <a:pt x="13847" y="28443"/>
                  </a:lnTo>
                  <a:cubicBezTo>
                    <a:pt x="13264" y="28193"/>
                    <a:pt x="12764" y="27789"/>
                    <a:pt x="12454" y="27241"/>
                  </a:cubicBezTo>
                  <a:cubicBezTo>
                    <a:pt x="12061" y="26515"/>
                    <a:pt x="12061" y="25646"/>
                    <a:pt x="12073" y="24824"/>
                  </a:cubicBezTo>
                  <a:cubicBezTo>
                    <a:pt x="12073" y="24431"/>
                    <a:pt x="12073" y="24026"/>
                    <a:pt x="12228" y="23657"/>
                  </a:cubicBezTo>
                  <a:cubicBezTo>
                    <a:pt x="12335" y="23407"/>
                    <a:pt x="12525" y="23193"/>
                    <a:pt x="12740" y="23014"/>
                  </a:cubicBezTo>
                  <a:cubicBezTo>
                    <a:pt x="12954" y="22836"/>
                    <a:pt x="13216" y="22705"/>
                    <a:pt x="13478" y="22621"/>
                  </a:cubicBezTo>
                  <a:cubicBezTo>
                    <a:pt x="13716" y="22538"/>
                    <a:pt x="13966" y="22490"/>
                    <a:pt x="14228" y="22467"/>
                  </a:cubicBezTo>
                  <a:lnTo>
                    <a:pt x="14204" y="22324"/>
                  </a:lnTo>
                  <a:cubicBezTo>
                    <a:pt x="14407" y="20240"/>
                    <a:pt x="14561" y="18133"/>
                    <a:pt x="14680" y="16037"/>
                  </a:cubicBezTo>
                  <a:cubicBezTo>
                    <a:pt x="15038" y="16001"/>
                    <a:pt x="15407" y="15954"/>
                    <a:pt x="15764" y="15918"/>
                  </a:cubicBezTo>
                  <a:cubicBezTo>
                    <a:pt x="15883" y="15037"/>
                    <a:pt x="16014" y="14168"/>
                    <a:pt x="16145" y="13299"/>
                  </a:cubicBezTo>
                  <a:lnTo>
                    <a:pt x="16085" y="13287"/>
                  </a:lnTo>
                  <a:cubicBezTo>
                    <a:pt x="13228" y="13406"/>
                    <a:pt x="10370" y="13596"/>
                    <a:pt x="7525" y="13882"/>
                  </a:cubicBezTo>
                  <a:cubicBezTo>
                    <a:pt x="7263" y="9274"/>
                    <a:pt x="6775" y="4691"/>
                    <a:pt x="6060" y="130"/>
                  </a:cubicBezTo>
                  <a:cubicBezTo>
                    <a:pt x="6046" y="39"/>
                    <a:pt x="5983" y="0"/>
                    <a:pt x="591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9"/>
            <p:cNvSpPr/>
            <p:nvPr/>
          </p:nvSpPr>
          <p:spPr>
            <a:xfrm>
              <a:off x="2736050" y="1549600"/>
              <a:ext cx="128300" cy="159100"/>
            </a:xfrm>
            <a:custGeom>
              <a:rect b="b" l="l" r="r" t="t"/>
              <a:pathLst>
                <a:path extrusionOk="0" h="6364" w="5132">
                  <a:moveTo>
                    <a:pt x="2353" y="1"/>
                  </a:moveTo>
                  <a:cubicBezTo>
                    <a:pt x="1741" y="1"/>
                    <a:pt x="1109" y="40"/>
                    <a:pt x="501" y="40"/>
                  </a:cubicBezTo>
                  <a:cubicBezTo>
                    <a:pt x="332" y="40"/>
                    <a:pt x="165" y="37"/>
                    <a:pt x="0" y="29"/>
                  </a:cubicBezTo>
                  <a:lnTo>
                    <a:pt x="0" y="29"/>
                  </a:lnTo>
                  <a:cubicBezTo>
                    <a:pt x="1691" y="2137"/>
                    <a:pt x="3382" y="4256"/>
                    <a:pt x="5084" y="6363"/>
                  </a:cubicBezTo>
                  <a:lnTo>
                    <a:pt x="5132" y="6352"/>
                  </a:lnTo>
                  <a:cubicBezTo>
                    <a:pt x="5096" y="5935"/>
                    <a:pt x="5025" y="5566"/>
                    <a:pt x="4929" y="5304"/>
                  </a:cubicBezTo>
                  <a:cubicBezTo>
                    <a:pt x="4894" y="5220"/>
                    <a:pt x="4870" y="5149"/>
                    <a:pt x="4846" y="5066"/>
                  </a:cubicBezTo>
                  <a:cubicBezTo>
                    <a:pt x="4739" y="4768"/>
                    <a:pt x="4644" y="4470"/>
                    <a:pt x="4548" y="4185"/>
                  </a:cubicBezTo>
                  <a:cubicBezTo>
                    <a:pt x="4084" y="2792"/>
                    <a:pt x="3632" y="1410"/>
                    <a:pt x="3167" y="29"/>
                  </a:cubicBezTo>
                  <a:lnTo>
                    <a:pt x="3132" y="29"/>
                  </a:lnTo>
                  <a:cubicBezTo>
                    <a:pt x="2878" y="8"/>
                    <a:pt x="2617" y="1"/>
                    <a:pt x="2353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9"/>
            <p:cNvSpPr/>
            <p:nvPr/>
          </p:nvSpPr>
          <p:spPr>
            <a:xfrm>
              <a:off x="2594050" y="1240175"/>
              <a:ext cx="436400" cy="94375"/>
            </a:xfrm>
            <a:custGeom>
              <a:rect b="b" l="l" r="r" t="t"/>
              <a:pathLst>
                <a:path extrusionOk="0" h="3775" w="17456">
                  <a:moveTo>
                    <a:pt x="12306" y="1"/>
                  </a:moveTo>
                  <a:cubicBezTo>
                    <a:pt x="11399" y="1"/>
                    <a:pt x="10494" y="97"/>
                    <a:pt x="9597" y="226"/>
                  </a:cubicBezTo>
                  <a:cubicBezTo>
                    <a:pt x="6835" y="631"/>
                    <a:pt x="4121" y="1417"/>
                    <a:pt x="1644" y="2679"/>
                  </a:cubicBezTo>
                  <a:cubicBezTo>
                    <a:pt x="1084" y="2965"/>
                    <a:pt x="537" y="3274"/>
                    <a:pt x="1" y="3620"/>
                  </a:cubicBezTo>
                  <a:lnTo>
                    <a:pt x="96" y="3774"/>
                  </a:lnTo>
                  <a:cubicBezTo>
                    <a:pt x="1239" y="3750"/>
                    <a:pt x="2382" y="3703"/>
                    <a:pt x="3513" y="3655"/>
                  </a:cubicBezTo>
                  <a:cubicBezTo>
                    <a:pt x="6704" y="3500"/>
                    <a:pt x="9895" y="3239"/>
                    <a:pt x="13062" y="2869"/>
                  </a:cubicBezTo>
                  <a:cubicBezTo>
                    <a:pt x="14527" y="2703"/>
                    <a:pt x="15991" y="2512"/>
                    <a:pt x="17456" y="2298"/>
                  </a:cubicBezTo>
                  <a:cubicBezTo>
                    <a:pt x="17325" y="1393"/>
                    <a:pt x="16420" y="798"/>
                    <a:pt x="15551" y="488"/>
                  </a:cubicBezTo>
                  <a:cubicBezTo>
                    <a:pt x="14669" y="191"/>
                    <a:pt x="13765" y="48"/>
                    <a:pt x="12836" y="12"/>
                  </a:cubicBezTo>
                  <a:cubicBezTo>
                    <a:pt x="12659" y="4"/>
                    <a:pt x="12483" y="1"/>
                    <a:pt x="12306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9"/>
            <p:cNvSpPr/>
            <p:nvPr/>
          </p:nvSpPr>
          <p:spPr>
            <a:xfrm>
              <a:off x="2591375" y="1311900"/>
              <a:ext cx="337275" cy="541750"/>
            </a:xfrm>
            <a:custGeom>
              <a:rect b="b" l="l" r="r" t="t"/>
              <a:pathLst>
                <a:path extrusionOk="0" h="21670" w="13491">
                  <a:moveTo>
                    <a:pt x="13181" y="0"/>
                  </a:moveTo>
                  <a:cubicBezTo>
                    <a:pt x="10002" y="370"/>
                    <a:pt x="6811" y="631"/>
                    <a:pt x="3620" y="786"/>
                  </a:cubicBezTo>
                  <a:cubicBezTo>
                    <a:pt x="3644" y="2120"/>
                    <a:pt x="3513" y="3465"/>
                    <a:pt x="3239" y="4775"/>
                  </a:cubicBezTo>
                  <a:lnTo>
                    <a:pt x="3144" y="4822"/>
                  </a:lnTo>
                  <a:cubicBezTo>
                    <a:pt x="2775" y="4394"/>
                    <a:pt x="2263" y="4049"/>
                    <a:pt x="1692" y="3977"/>
                  </a:cubicBezTo>
                  <a:cubicBezTo>
                    <a:pt x="1638" y="3972"/>
                    <a:pt x="1584" y="3969"/>
                    <a:pt x="1530" y="3969"/>
                  </a:cubicBezTo>
                  <a:cubicBezTo>
                    <a:pt x="1007" y="3969"/>
                    <a:pt x="476" y="4227"/>
                    <a:pt x="239" y="4691"/>
                  </a:cubicBezTo>
                  <a:cubicBezTo>
                    <a:pt x="1" y="5156"/>
                    <a:pt x="84" y="5715"/>
                    <a:pt x="298" y="6192"/>
                  </a:cubicBezTo>
                  <a:cubicBezTo>
                    <a:pt x="584" y="6870"/>
                    <a:pt x="1120" y="7430"/>
                    <a:pt x="1775" y="7775"/>
                  </a:cubicBezTo>
                  <a:cubicBezTo>
                    <a:pt x="1977" y="7882"/>
                    <a:pt x="2192" y="7966"/>
                    <a:pt x="2430" y="8037"/>
                  </a:cubicBezTo>
                  <a:lnTo>
                    <a:pt x="2442" y="8037"/>
                  </a:lnTo>
                  <a:cubicBezTo>
                    <a:pt x="2334" y="10240"/>
                    <a:pt x="2263" y="12442"/>
                    <a:pt x="2215" y="14657"/>
                  </a:cubicBezTo>
                  <a:cubicBezTo>
                    <a:pt x="2215" y="14693"/>
                    <a:pt x="2215" y="14728"/>
                    <a:pt x="2215" y="14764"/>
                  </a:cubicBezTo>
                  <a:lnTo>
                    <a:pt x="2227" y="15181"/>
                  </a:lnTo>
                  <a:cubicBezTo>
                    <a:pt x="4561" y="17538"/>
                    <a:pt x="7097" y="19717"/>
                    <a:pt x="9788" y="21670"/>
                  </a:cubicBezTo>
                  <a:lnTo>
                    <a:pt x="9907" y="21527"/>
                  </a:lnTo>
                  <a:cubicBezTo>
                    <a:pt x="10776" y="20003"/>
                    <a:pt x="11074" y="17467"/>
                    <a:pt x="10919" y="15860"/>
                  </a:cubicBezTo>
                  <a:lnTo>
                    <a:pt x="10919" y="15860"/>
                  </a:lnTo>
                  <a:lnTo>
                    <a:pt x="10871" y="15871"/>
                  </a:lnTo>
                  <a:cubicBezTo>
                    <a:pt x="9169" y="13764"/>
                    <a:pt x="7478" y="11645"/>
                    <a:pt x="5787" y="9537"/>
                  </a:cubicBezTo>
                  <a:lnTo>
                    <a:pt x="5787" y="9537"/>
                  </a:lnTo>
                  <a:cubicBezTo>
                    <a:pt x="5952" y="9545"/>
                    <a:pt x="6119" y="9548"/>
                    <a:pt x="6288" y="9548"/>
                  </a:cubicBezTo>
                  <a:cubicBezTo>
                    <a:pt x="6896" y="9548"/>
                    <a:pt x="7528" y="9509"/>
                    <a:pt x="8140" y="9509"/>
                  </a:cubicBezTo>
                  <a:cubicBezTo>
                    <a:pt x="8404" y="9509"/>
                    <a:pt x="8665" y="9516"/>
                    <a:pt x="8919" y="9537"/>
                  </a:cubicBezTo>
                  <a:lnTo>
                    <a:pt x="8954" y="9537"/>
                  </a:lnTo>
                  <a:cubicBezTo>
                    <a:pt x="9788" y="9466"/>
                    <a:pt x="10716" y="9335"/>
                    <a:pt x="11478" y="9061"/>
                  </a:cubicBezTo>
                  <a:cubicBezTo>
                    <a:pt x="12121" y="8835"/>
                    <a:pt x="12764" y="8513"/>
                    <a:pt x="13086" y="7918"/>
                  </a:cubicBezTo>
                  <a:cubicBezTo>
                    <a:pt x="13300" y="7537"/>
                    <a:pt x="13336" y="7073"/>
                    <a:pt x="13360" y="6632"/>
                  </a:cubicBezTo>
                  <a:cubicBezTo>
                    <a:pt x="13491" y="4418"/>
                    <a:pt x="13431" y="2203"/>
                    <a:pt x="13181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9"/>
            <p:cNvSpPr/>
            <p:nvPr/>
          </p:nvSpPr>
          <p:spPr>
            <a:xfrm>
              <a:off x="2488700" y="1196700"/>
              <a:ext cx="426250" cy="110450"/>
            </a:xfrm>
            <a:custGeom>
              <a:rect b="b" l="l" r="r" t="t"/>
              <a:pathLst>
                <a:path extrusionOk="0" h="4418" w="17050">
                  <a:moveTo>
                    <a:pt x="16681" y="1"/>
                  </a:moveTo>
                  <a:cubicBezTo>
                    <a:pt x="16657" y="1"/>
                    <a:pt x="16633" y="1"/>
                    <a:pt x="16621" y="13"/>
                  </a:cubicBezTo>
                  <a:cubicBezTo>
                    <a:pt x="11799" y="275"/>
                    <a:pt x="6989" y="810"/>
                    <a:pt x="2215" y="1584"/>
                  </a:cubicBezTo>
                  <a:cubicBezTo>
                    <a:pt x="1905" y="1644"/>
                    <a:pt x="1596" y="1691"/>
                    <a:pt x="1274" y="1751"/>
                  </a:cubicBezTo>
                  <a:cubicBezTo>
                    <a:pt x="857" y="1822"/>
                    <a:pt x="429" y="1894"/>
                    <a:pt x="0" y="1977"/>
                  </a:cubicBezTo>
                  <a:cubicBezTo>
                    <a:pt x="167" y="2739"/>
                    <a:pt x="238" y="3513"/>
                    <a:pt x="214" y="4299"/>
                  </a:cubicBezTo>
                  <a:lnTo>
                    <a:pt x="226" y="4299"/>
                  </a:lnTo>
                  <a:cubicBezTo>
                    <a:pt x="250" y="4263"/>
                    <a:pt x="274" y="4227"/>
                    <a:pt x="298" y="4180"/>
                  </a:cubicBezTo>
                  <a:cubicBezTo>
                    <a:pt x="2143" y="4227"/>
                    <a:pt x="4001" y="4299"/>
                    <a:pt x="5846" y="4406"/>
                  </a:cubicBezTo>
                  <a:lnTo>
                    <a:pt x="5858" y="4418"/>
                  </a:lnTo>
                  <a:cubicBezTo>
                    <a:pt x="8335" y="3156"/>
                    <a:pt x="11049" y="2370"/>
                    <a:pt x="13811" y="1965"/>
                  </a:cubicBezTo>
                  <a:cubicBezTo>
                    <a:pt x="14708" y="1836"/>
                    <a:pt x="15613" y="1740"/>
                    <a:pt x="16520" y="1740"/>
                  </a:cubicBezTo>
                  <a:cubicBezTo>
                    <a:pt x="16697" y="1740"/>
                    <a:pt x="16873" y="1743"/>
                    <a:pt x="17050" y="1751"/>
                  </a:cubicBezTo>
                  <a:lnTo>
                    <a:pt x="17050" y="1727"/>
                  </a:lnTo>
                  <a:cubicBezTo>
                    <a:pt x="16907" y="1156"/>
                    <a:pt x="16788" y="584"/>
                    <a:pt x="16681" y="1"/>
                  </a:cubicBez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9"/>
            <p:cNvSpPr/>
            <p:nvPr/>
          </p:nvSpPr>
          <p:spPr>
            <a:xfrm>
              <a:off x="2520550" y="1116525"/>
              <a:ext cx="383700" cy="123950"/>
            </a:xfrm>
            <a:custGeom>
              <a:rect b="b" l="l" r="r" t="t"/>
              <a:pathLst>
                <a:path extrusionOk="0" h="4958" w="15348">
                  <a:moveTo>
                    <a:pt x="8465" y="1"/>
                  </a:moveTo>
                  <a:cubicBezTo>
                    <a:pt x="6467" y="1"/>
                    <a:pt x="4495" y="469"/>
                    <a:pt x="2917" y="1648"/>
                  </a:cubicBezTo>
                  <a:cubicBezTo>
                    <a:pt x="1727" y="2529"/>
                    <a:pt x="845" y="3744"/>
                    <a:pt x="0" y="4958"/>
                  </a:cubicBezTo>
                  <a:cubicBezTo>
                    <a:pt x="322" y="4898"/>
                    <a:pt x="631" y="4851"/>
                    <a:pt x="941" y="4791"/>
                  </a:cubicBezTo>
                  <a:cubicBezTo>
                    <a:pt x="5715" y="4017"/>
                    <a:pt x="10525" y="3482"/>
                    <a:pt x="15347" y="3220"/>
                  </a:cubicBezTo>
                  <a:lnTo>
                    <a:pt x="15347" y="3184"/>
                  </a:lnTo>
                  <a:cubicBezTo>
                    <a:pt x="15109" y="2327"/>
                    <a:pt x="14478" y="1624"/>
                    <a:pt x="13716" y="1160"/>
                  </a:cubicBezTo>
                  <a:cubicBezTo>
                    <a:pt x="12966" y="696"/>
                    <a:pt x="12097" y="457"/>
                    <a:pt x="11228" y="279"/>
                  </a:cubicBezTo>
                  <a:cubicBezTo>
                    <a:pt x="10326" y="101"/>
                    <a:pt x="9393" y="1"/>
                    <a:pt x="846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9"/>
            <p:cNvSpPr/>
            <p:nvPr/>
          </p:nvSpPr>
          <p:spPr>
            <a:xfrm>
              <a:off x="2238075" y="1301175"/>
              <a:ext cx="444425" cy="504875"/>
            </a:xfrm>
            <a:custGeom>
              <a:rect b="b" l="l" r="r" t="t"/>
              <a:pathLst>
                <a:path extrusionOk="0" h="20195" w="17777">
                  <a:moveTo>
                    <a:pt x="10323" y="1"/>
                  </a:moveTo>
                  <a:cubicBezTo>
                    <a:pt x="10299" y="48"/>
                    <a:pt x="10275" y="84"/>
                    <a:pt x="10251" y="120"/>
                  </a:cubicBezTo>
                  <a:cubicBezTo>
                    <a:pt x="9751" y="977"/>
                    <a:pt x="9049" y="1703"/>
                    <a:pt x="8215" y="2239"/>
                  </a:cubicBezTo>
                  <a:cubicBezTo>
                    <a:pt x="6596" y="3287"/>
                    <a:pt x="4584" y="3561"/>
                    <a:pt x="2977" y="4597"/>
                  </a:cubicBezTo>
                  <a:cubicBezTo>
                    <a:pt x="2048" y="5192"/>
                    <a:pt x="1274" y="6025"/>
                    <a:pt x="762" y="7002"/>
                  </a:cubicBezTo>
                  <a:cubicBezTo>
                    <a:pt x="250" y="7978"/>
                    <a:pt x="0" y="9169"/>
                    <a:pt x="441" y="10181"/>
                  </a:cubicBezTo>
                  <a:cubicBezTo>
                    <a:pt x="714" y="10824"/>
                    <a:pt x="1238" y="11336"/>
                    <a:pt x="1715" y="11859"/>
                  </a:cubicBezTo>
                  <a:cubicBezTo>
                    <a:pt x="2500" y="12705"/>
                    <a:pt x="3191" y="13657"/>
                    <a:pt x="3524" y="14765"/>
                  </a:cubicBezTo>
                  <a:cubicBezTo>
                    <a:pt x="3762" y="15562"/>
                    <a:pt x="3786" y="16396"/>
                    <a:pt x="3929" y="17217"/>
                  </a:cubicBezTo>
                  <a:cubicBezTo>
                    <a:pt x="4072" y="18039"/>
                    <a:pt x="4358" y="18884"/>
                    <a:pt x="4965" y="19444"/>
                  </a:cubicBezTo>
                  <a:cubicBezTo>
                    <a:pt x="5096" y="19575"/>
                    <a:pt x="5239" y="19670"/>
                    <a:pt x="5394" y="19765"/>
                  </a:cubicBezTo>
                  <a:cubicBezTo>
                    <a:pt x="5894" y="20063"/>
                    <a:pt x="6477" y="20194"/>
                    <a:pt x="7061" y="20194"/>
                  </a:cubicBezTo>
                  <a:cubicBezTo>
                    <a:pt x="7085" y="20194"/>
                    <a:pt x="7110" y="20194"/>
                    <a:pt x="7135" y="20194"/>
                  </a:cubicBezTo>
                  <a:cubicBezTo>
                    <a:pt x="7922" y="20194"/>
                    <a:pt x="9429" y="20020"/>
                    <a:pt x="10132" y="19801"/>
                  </a:cubicBezTo>
                  <a:lnTo>
                    <a:pt x="10275" y="19979"/>
                  </a:lnTo>
                  <a:cubicBezTo>
                    <a:pt x="12275" y="18336"/>
                    <a:pt x="14300" y="16705"/>
                    <a:pt x="16324" y="15086"/>
                  </a:cubicBezTo>
                  <a:lnTo>
                    <a:pt x="16347" y="15086"/>
                  </a:lnTo>
                  <a:cubicBezTo>
                    <a:pt x="16395" y="12871"/>
                    <a:pt x="16466" y="10669"/>
                    <a:pt x="16574" y="8466"/>
                  </a:cubicBezTo>
                  <a:lnTo>
                    <a:pt x="16562" y="8466"/>
                  </a:lnTo>
                  <a:cubicBezTo>
                    <a:pt x="16324" y="8395"/>
                    <a:pt x="16109" y="8311"/>
                    <a:pt x="15907" y="8204"/>
                  </a:cubicBezTo>
                  <a:cubicBezTo>
                    <a:pt x="15252" y="7859"/>
                    <a:pt x="14716" y="7299"/>
                    <a:pt x="14430" y="6621"/>
                  </a:cubicBezTo>
                  <a:cubicBezTo>
                    <a:pt x="14216" y="6144"/>
                    <a:pt x="14133" y="5585"/>
                    <a:pt x="14371" y="5120"/>
                  </a:cubicBezTo>
                  <a:cubicBezTo>
                    <a:pt x="14608" y="4656"/>
                    <a:pt x="15139" y="4398"/>
                    <a:pt x="15662" y="4398"/>
                  </a:cubicBezTo>
                  <a:cubicBezTo>
                    <a:pt x="15716" y="4398"/>
                    <a:pt x="15770" y="4401"/>
                    <a:pt x="15824" y="4406"/>
                  </a:cubicBezTo>
                  <a:cubicBezTo>
                    <a:pt x="16395" y="4478"/>
                    <a:pt x="16907" y="4823"/>
                    <a:pt x="17276" y="5251"/>
                  </a:cubicBezTo>
                  <a:lnTo>
                    <a:pt x="17371" y="5204"/>
                  </a:lnTo>
                  <a:cubicBezTo>
                    <a:pt x="17645" y="3894"/>
                    <a:pt x="17776" y="2549"/>
                    <a:pt x="17752" y="1215"/>
                  </a:cubicBezTo>
                  <a:lnTo>
                    <a:pt x="17752" y="1215"/>
                  </a:lnTo>
                  <a:cubicBezTo>
                    <a:pt x="16621" y="1263"/>
                    <a:pt x="15478" y="1310"/>
                    <a:pt x="14335" y="1334"/>
                  </a:cubicBezTo>
                  <a:lnTo>
                    <a:pt x="14240" y="1180"/>
                  </a:lnTo>
                  <a:cubicBezTo>
                    <a:pt x="14776" y="834"/>
                    <a:pt x="15323" y="525"/>
                    <a:pt x="15883" y="239"/>
                  </a:cubicBezTo>
                  <a:lnTo>
                    <a:pt x="15871" y="227"/>
                  </a:lnTo>
                  <a:cubicBezTo>
                    <a:pt x="14026" y="120"/>
                    <a:pt x="12168" y="48"/>
                    <a:pt x="1032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9"/>
            <p:cNvSpPr/>
            <p:nvPr/>
          </p:nvSpPr>
          <p:spPr>
            <a:xfrm>
              <a:off x="3394750" y="3292500"/>
              <a:ext cx="942125" cy="123550"/>
            </a:xfrm>
            <a:custGeom>
              <a:rect b="b" l="l" r="r" t="t"/>
              <a:pathLst>
                <a:path extrusionOk="0" h="4942" w="37685">
                  <a:moveTo>
                    <a:pt x="1" y="0"/>
                  </a:moveTo>
                  <a:lnTo>
                    <a:pt x="1418" y="4942"/>
                  </a:lnTo>
                  <a:lnTo>
                    <a:pt x="36362" y="4942"/>
                  </a:lnTo>
                  <a:lnTo>
                    <a:pt x="37684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9"/>
            <p:cNvSpPr/>
            <p:nvPr/>
          </p:nvSpPr>
          <p:spPr>
            <a:xfrm>
              <a:off x="3463525" y="3416025"/>
              <a:ext cx="814100" cy="905500"/>
            </a:xfrm>
            <a:custGeom>
              <a:rect b="b" l="l" r="r" t="t"/>
              <a:pathLst>
                <a:path extrusionOk="0" h="36220" w="32564">
                  <a:moveTo>
                    <a:pt x="0" y="1"/>
                  </a:moveTo>
                  <a:lnTo>
                    <a:pt x="4370" y="36219"/>
                  </a:lnTo>
                  <a:lnTo>
                    <a:pt x="27813" y="36219"/>
                  </a:lnTo>
                  <a:lnTo>
                    <a:pt x="32564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9"/>
            <p:cNvSpPr/>
            <p:nvPr/>
          </p:nvSpPr>
          <p:spPr>
            <a:xfrm>
              <a:off x="3898400" y="3715475"/>
              <a:ext cx="251250" cy="348875"/>
            </a:xfrm>
            <a:custGeom>
              <a:rect b="b" l="l" r="r" t="t"/>
              <a:pathLst>
                <a:path extrusionOk="0" h="13955" w="10050">
                  <a:moveTo>
                    <a:pt x="7584" y="0"/>
                  </a:moveTo>
                  <a:cubicBezTo>
                    <a:pt x="6870" y="417"/>
                    <a:pt x="6156" y="822"/>
                    <a:pt x="5441" y="1238"/>
                  </a:cubicBezTo>
                  <a:cubicBezTo>
                    <a:pt x="4691" y="1667"/>
                    <a:pt x="3941" y="2108"/>
                    <a:pt x="3191" y="2536"/>
                  </a:cubicBezTo>
                  <a:cubicBezTo>
                    <a:pt x="4108" y="4120"/>
                    <a:pt x="5025" y="5703"/>
                    <a:pt x="5929" y="7299"/>
                  </a:cubicBezTo>
                  <a:cubicBezTo>
                    <a:pt x="4763" y="7287"/>
                    <a:pt x="3596" y="7275"/>
                    <a:pt x="2429" y="7275"/>
                  </a:cubicBezTo>
                  <a:cubicBezTo>
                    <a:pt x="2453" y="6525"/>
                    <a:pt x="2477" y="5787"/>
                    <a:pt x="2489" y="5048"/>
                  </a:cubicBezTo>
                  <a:lnTo>
                    <a:pt x="2489" y="5048"/>
                  </a:lnTo>
                  <a:cubicBezTo>
                    <a:pt x="2465" y="5060"/>
                    <a:pt x="2453" y="5084"/>
                    <a:pt x="2441" y="5108"/>
                  </a:cubicBezTo>
                  <a:cubicBezTo>
                    <a:pt x="2286" y="5394"/>
                    <a:pt x="2131" y="5679"/>
                    <a:pt x="1977" y="5965"/>
                  </a:cubicBezTo>
                  <a:cubicBezTo>
                    <a:pt x="1322" y="7180"/>
                    <a:pt x="667" y="8394"/>
                    <a:pt x="12" y="9609"/>
                  </a:cubicBezTo>
                  <a:cubicBezTo>
                    <a:pt x="0" y="9620"/>
                    <a:pt x="0" y="9632"/>
                    <a:pt x="0" y="9644"/>
                  </a:cubicBezTo>
                  <a:cubicBezTo>
                    <a:pt x="0" y="9656"/>
                    <a:pt x="0" y="9668"/>
                    <a:pt x="12" y="9680"/>
                  </a:cubicBezTo>
                  <a:cubicBezTo>
                    <a:pt x="822" y="11085"/>
                    <a:pt x="1631" y="12502"/>
                    <a:pt x="2453" y="13907"/>
                  </a:cubicBezTo>
                  <a:cubicBezTo>
                    <a:pt x="2453" y="13919"/>
                    <a:pt x="2465" y="13930"/>
                    <a:pt x="2477" y="13954"/>
                  </a:cubicBezTo>
                  <a:cubicBezTo>
                    <a:pt x="2489" y="13288"/>
                    <a:pt x="2500" y="12645"/>
                    <a:pt x="2512" y="12002"/>
                  </a:cubicBezTo>
                  <a:lnTo>
                    <a:pt x="2584" y="12002"/>
                  </a:lnTo>
                  <a:cubicBezTo>
                    <a:pt x="3179" y="12014"/>
                    <a:pt x="3786" y="12014"/>
                    <a:pt x="4394" y="12025"/>
                  </a:cubicBezTo>
                  <a:lnTo>
                    <a:pt x="4822" y="12025"/>
                  </a:lnTo>
                  <a:cubicBezTo>
                    <a:pt x="4891" y="12029"/>
                    <a:pt x="4958" y="12031"/>
                    <a:pt x="5025" y="12031"/>
                  </a:cubicBezTo>
                  <a:cubicBezTo>
                    <a:pt x="5203" y="12031"/>
                    <a:pt x="5376" y="12015"/>
                    <a:pt x="5548" y="11954"/>
                  </a:cubicBezTo>
                  <a:cubicBezTo>
                    <a:pt x="5894" y="11823"/>
                    <a:pt x="6180" y="11621"/>
                    <a:pt x="6382" y="11311"/>
                  </a:cubicBezTo>
                  <a:cubicBezTo>
                    <a:pt x="6680" y="10847"/>
                    <a:pt x="6965" y="10382"/>
                    <a:pt x="7263" y="9918"/>
                  </a:cubicBezTo>
                  <a:cubicBezTo>
                    <a:pt x="8073" y="8656"/>
                    <a:pt x="8847" y="7358"/>
                    <a:pt x="9692" y="6120"/>
                  </a:cubicBezTo>
                  <a:cubicBezTo>
                    <a:pt x="9847" y="5882"/>
                    <a:pt x="9954" y="5620"/>
                    <a:pt x="10013" y="5334"/>
                  </a:cubicBezTo>
                  <a:cubicBezTo>
                    <a:pt x="10025" y="5239"/>
                    <a:pt x="10037" y="5144"/>
                    <a:pt x="10049" y="5060"/>
                  </a:cubicBezTo>
                  <a:lnTo>
                    <a:pt x="10049" y="4787"/>
                  </a:lnTo>
                  <a:cubicBezTo>
                    <a:pt x="10037" y="4739"/>
                    <a:pt x="10037" y="4679"/>
                    <a:pt x="10025" y="4620"/>
                  </a:cubicBezTo>
                  <a:cubicBezTo>
                    <a:pt x="9990" y="4358"/>
                    <a:pt x="9918" y="4084"/>
                    <a:pt x="9787" y="3846"/>
                  </a:cubicBezTo>
                  <a:cubicBezTo>
                    <a:pt x="9061" y="2584"/>
                    <a:pt x="8335" y="1322"/>
                    <a:pt x="7620" y="60"/>
                  </a:cubicBezTo>
                  <a:cubicBezTo>
                    <a:pt x="7608" y="36"/>
                    <a:pt x="7596" y="24"/>
                    <a:pt x="75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9"/>
            <p:cNvSpPr/>
            <p:nvPr/>
          </p:nvSpPr>
          <p:spPr>
            <a:xfrm>
              <a:off x="3715625" y="3559500"/>
              <a:ext cx="364650" cy="185150"/>
            </a:xfrm>
            <a:custGeom>
              <a:rect b="b" l="l" r="r" t="t"/>
              <a:pathLst>
                <a:path extrusionOk="0" h="7406" w="14586">
                  <a:moveTo>
                    <a:pt x="3906" y="0"/>
                  </a:moveTo>
                  <a:cubicBezTo>
                    <a:pt x="3835" y="12"/>
                    <a:pt x="3763" y="24"/>
                    <a:pt x="3704" y="36"/>
                  </a:cubicBezTo>
                  <a:cubicBezTo>
                    <a:pt x="3323" y="96"/>
                    <a:pt x="2989" y="250"/>
                    <a:pt x="2692" y="477"/>
                  </a:cubicBezTo>
                  <a:cubicBezTo>
                    <a:pt x="2489" y="643"/>
                    <a:pt x="2299" y="834"/>
                    <a:pt x="2168" y="1060"/>
                  </a:cubicBezTo>
                  <a:cubicBezTo>
                    <a:pt x="1441" y="2346"/>
                    <a:pt x="727" y="3644"/>
                    <a:pt x="13" y="4930"/>
                  </a:cubicBezTo>
                  <a:cubicBezTo>
                    <a:pt x="13" y="4941"/>
                    <a:pt x="1" y="4953"/>
                    <a:pt x="1" y="4977"/>
                  </a:cubicBezTo>
                  <a:cubicBezTo>
                    <a:pt x="667" y="5334"/>
                    <a:pt x="1322" y="5703"/>
                    <a:pt x="2001" y="6073"/>
                  </a:cubicBezTo>
                  <a:cubicBezTo>
                    <a:pt x="2811" y="6513"/>
                    <a:pt x="3620" y="6965"/>
                    <a:pt x="4442" y="7406"/>
                  </a:cubicBezTo>
                  <a:cubicBezTo>
                    <a:pt x="5335" y="5811"/>
                    <a:pt x="6216" y="4203"/>
                    <a:pt x="7109" y="2596"/>
                  </a:cubicBezTo>
                  <a:cubicBezTo>
                    <a:pt x="7704" y="3608"/>
                    <a:pt x="8299" y="4608"/>
                    <a:pt x="8883" y="5608"/>
                  </a:cubicBezTo>
                  <a:cubicBezTo>
                    <a:pt x="8240" y="5977"/>
                    <a:pt x="7597" y="6346"/>
                    <a:pt x="6954" y="6715"/>
                  </a:cubicBezTo>
                  <a:cubicBezTo>
                    <a:pt x="6978" y="6727"/>
                    <a:pt x="7014" y="6727"/>
                    <a:pt x="7037" y="6727"/>
                  </a:cubicBezTo>
                  <a:cubicBezTo>
                    <a:pt x="7716" y="6692"/>
                    <a:pt x="8395" y="6656"/>
                    <a:pt x="9073" y="6620"/>
                  </a:cubicBezTo>
                  <a:cubicBezTo>
                    <a:pt x="9657" y="6596"/>
                    <a:pt x="10240" y="6573"/>
                    <a:pt x="10824" y="6537"/>
                  </a:cubicBezTo>
                  <a:cubicBezTo>
                    <a:pt x="11252" y="6513"/>
                    <a:pt x="11693" y="6501"/>
                    <a:pt x="12133" y="6477"/>
                  </a:cubicBezTo>
                  <a:cubicBezTo>
                    <a:pt x="12145" y="6477"/>
                    <a:pt x="12169" y="6465"/>
                    <a:pt x="12169" y="6465"/>
                  </a:cubicBezTo>
                  <a:cubicBezTo>
                    <a:pt x="12181" y="6454"/>
                    <a:pt x="12193" y="6442"/>
                    <a:pt x="12193" y="6430"/>
                  </a:cubicBezTo>
                  <a:cubicBezTo>
                    <a:pt x="12990" y="5013"/>
                    <a:pt x="13764" y="3596"/>
                    <a:pt x="14562" y="2179"/>
                  </a:cubicBezTo>
                  <a:cubicBezTo>
                    <a:pt x="14562" y="2155"/>
                    <a:pt x="14574" y="2143"/>
                    <a:pt x="14586" y="2120"/>
                  </a:cubicBezTo>
                  <a:lnTo>
                    <a:pt x="14586" y="2120"/>
                  </a:lnTo>
                  <a:cubicBezTo>
                    <a:pt x="14014" y="2441"/>
                    <a:pt x="13455" y="2774"/>
                    <a:pt x="12883" y="3096"/>
                  </a:cubicBezTo>
                  <a:cubicBezTo>
                    <a:pt x="12871" y="3072"/>
                    <a:pt x="12871" y="3060"/>
                    <a:pt x="12859" y="3048"/>
                  </a:cubicBezTo>
                  <a:cubicBezTo>
                    <a:pt x="12443" y="2346"/>
                    <a:pt x="12026" y="1643"/>
                    <a:pt x="11621" y="941"/>
                  </a:cubicBezTo>
                  <a:cubicBezTo>
                    <a:pt x="11383" y="548"/>
                    <a:pt x="11062" y="298"/>
                    <a:pt x="10609" y="203"/>
                  </a:cubicBezTo>
                  <a:cubicBezTo>
                    <a:pt x="10502" y="179"/>
                    <a:pt x="10383" y="143"/>
                    <a:pt x="10288" y="143"/>
                  </a:cubicBezTo>
                  <a:cubicBezTo>
                    <a:pt x="10014" y="131"/>
                    <a:pt x="9764" y="131"/>
                    <a:pt x="9490" y="131"/>
                  </a:cubicBezTo>
                  <a:cubicBezTo>
                    <a:pt x="9157" y="131"/>
                    <a:pt x="8823" y="131"/>
                    <a:pt x="8478" y="119"/>
                  </a:cubicBezTo>
                  <a:cubicBezTo>
                    <a:pt x="8037" y="119"/>
                    <a:pt x="7609" y="107"/>
                    <a:pt x="7180" y="107"/>
                  </a:cubicBezTo>
                  <a:cubicBezTo>
                    <a:pt x="6835" y="96"/>
                    <a:pt x="6502" y="96"/>
                    <a:pt x="6156" y="96"/>
                  </a:cubicBezTo>
                  <a:cubicBezTo>
                    <a:pt x="5912" y="90"/>
                    <a:pt x="5665" y="90"/>
                    <a:pt x="5418" y="90"/>
                  </a:cubicBezTo>
                  <a:cubicBezTo>
                    <a:pt x="5171" y="90"/>
                    <a:pt x="4924" y="90"/>
                    <a:pt x="4680" y="84"/>
                  </a:cubicBezTo>
                  <a:cubicBezTo>
                    <a:pt x="4537" y="72"/>
                    <a:pt x="4382" y="24"/>
                    <a:pt x="4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9"/>
            <p:cNvSpPr/>
            <p:nvPr/>
          </p:nvSpPr>
          <p:spPr>
            <a:xfrm>
              <a:off x="3628125" y="3735400"/>
              <a:ext cx="238450" cy="284975"/>
            </a:xfrm>
            <a:custGeom>
              <a:rect b="b" l="l" r="r" t="t"/>
              <a:pathLst>
                <a:path extrusionOk="0" h="11399" w="9538">
                  <a:moveTo>
                    <a:pt x="0" y="1"/>
                  </a:moveTo>
                  <a:lnTo>
                    <a:pt x="0" y="13"/>
                  </a:lnTo>
                  <a:cubicBezTo>
                    <a:pt x="548" y="346"/>
                    <a:pt x="1108" y="680"/>
                    <a:pt x="1667" y="1013"/>
                  </a:cubicBezTo>
                  <a:cubicBezTo>
                    <a:pt x="1655" y="1037"/>
                    <a:pt x="1655" y="1049"/>
                    <a:pt x="1643" y="1061"/>
                  </a:cubicBezTo>
                  <a:cubicBezTo>
                    <a:pt x="1227" y="1763"/>
                    <a:pt x="798" y="2477"/>
                    <a:pt x="381" y="3192"/>
                  </a:cubicBezTo>
                  <a:cubicBezTo>
                    <a:pt x="84" y="3692"/>
                    <a:pt x="84" y="4216"/>
                    <a:pt x="346" y="4728"/>
                  </a:cubicBezTo>
                  <a:cubicBezTo>
                    <a:pt x="727" y="5490"/>
                    <a:pt x="1155" y="6240"/>
                    <a:pt x="1548" y="7002"/>
                  </a:cubicBezTo>
                  <a:cubicBezTo>
                    <a:pt x="2096" y="8038"/>
                    <a:pt x="2667" y="9062"/>
                    <a:pt x="3179" y="10121"/>
                  </a:cubicBezTo>
                  <a:cubicBezTo>
                    <a:pt x="3536" y="10871"/>
                    <a:pt x="4167" y="11252"/>
                    <a:pt x="4977" y="11383"/>
                  </a:cubicBezTo>
                  <a:cubicBezTo>
                    <a:pt x="5054" y="11395"/>
                    <a:pt x="5132" y="11398"/>
                    <a:pt x="5211" y="11398"/>
                  </a:cubicBezTo>
                  <a:cubicBezTo>
                    <a:pt x="5290" y="11398"/>
                    <a:pt x="5370" y="11395"/>
                    <a:pt x="5453" y="11395"/>
                  </a:cubicBezTo>
                  <a:lnTo>
                    <a:pt x="9537" y="11395"/>
                  </a:lnTo>
                  <a:lnTo>
                    <a:pt x="9537" y="8847"/>
                  </a:lnTo>
                  <a:lnTo>
                    <a:pt x="9537" y="6323"/>
                  </a:lnTo>
                  <a:lnTo>
                    <a:pt x="4048" y="6323"/>
                  </a:lnTo>
                  <a:cubicBezTo>
                    <a:pt x="4644" y="5311"/>
                    <a:pt x="5215" y="4311"/>
                    <a:pt x="5799" y="3299"/>
                  </a:cubicBezTo>
                  <a:cubicBezTo>
                    <a:pt x="6442" y="3692"/>
                    <a:pt x="7073" y="4073"/>
                    <a:pt x="7716" y="4466"/>
                  </a:cubicBezTo>
                  <a:lnTo>
                    <a:pt x="7716" y="4454"/>
                  </a:lnTo>
                  <a:cubicBezTo>
                    <a:pt x="7716" y="4442"/>
                    <a:pt x="7716" y="4442"/>
                    <a:pt x="7704" y="4430"/>
                  </a:cubicBezTo>
                  <a:cubicBezTo>
                    <a:pt x="6799" y="2977"/>
                    <a:pt x="5894" y="1513"/>
                    <a:pt x="4989" y="49"/>
                  </a:cubicBezTo>
                  <a:cubicBezTo>
                    <a:pt x="4989" y="25"/>
                    <a:pt x="4977" y="13"/>
                    <a:pt x="4965" y="13"/>
                  </a:cubicBezTo>
                  <a:cubicBezTo>
                    <a:pt x="4941" y="13"/>
                    <a:pt x="4929" y="1"/>
                    <a:pt x="49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9"/>
            <p:cNvSpPr/>
            <p:nvPr/>
          </p:nvSpPr>
          <p:spPr>
            <a:xfrm>
              <a:off x="4998525" y="4106300"/>
              <a:ext cx="378350" cy="244675"/>
            </a:xfrm>
            <a:custGeom>
              <a:rect b="b" l="l" r="r" t="t"/>
              <a:pathLst>
                <a:path extrusionOk="0" h="9787" w="15134">
                  <a:moveTo>
                    <a:pt x="14276" y="0"/>
                  </a:moveTo>
                  <a:lnTo>
                    <a:pt x="7216" y="1834"/>
                  </a:lnTo>
                  <a:cubicBezTo>
                    <a:pt x="4394" y="4024"/>
                    <a:pt x="1489" y="6358"/>
                    <a:pt x="1" y="9608"/>
                  </a:cubicBezTo>
                  <a:lnTo>
                    <a:pt x="370" y="9787"/>
                  </a:lnTo>
                  <a:cubicBezTo>
                    <a:pt x="5287" y="7430"/>
                    <a:pt x="10216" y="5072"/>
                    <a:pt x="15134" y="2727"/>
                  </a:cubicBezTo>
                  <a:cubicBezTo>
                    <a:pt x="14895" y="1810"/>
                    <a:pt x="14610" y="905"/>
                    <a:pt x="14288" y="12"/>
                  </a:cubicBezTo>
                  <a:lnTo>
                    <a:pt x="14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9"/>
            <p:cNvSpPr/>
            <p:nvPr/>
          </p:nvSpPr>
          <p:spPr>
            <a:xfrm>
              <a:off x="4280875" y="4232200"/>
              <a:ext cx="432825" cy="110750"/>
            </a:xfrm>
            <a:custGeom>
              <a:rect b="b" l="l" r="r" t="t"/>
              <a:pathLst>
                <a:path extrusionOk="0" h="4430" w="17313">
                  <a:moveTo>
                    <a:pt x="9871" y="0"/>
                  </a:moveTo>
                  <a:lnTo>
                    <a:pt x="9871" y="12"/>
                  </a:lnTo>
                  <a:cubicBezTo>
                    <a:pt x="6251" y="512"/>
                    <a:pt x="2787" y="2060"/>
                    <a:pt x="1" y="4430"/>
                  </a:cubicBezTo>
                  <a:cubicBezTo>
                    <a:pt x="5775" y="4275"/>
                    <a:pt x="11550" y="4132"/>
                    <a:pt x="17312" y="3977"/>
                  </a:cubicBezTo>
                  <a:cubicBezTo>
                    <a:pt x="17253" y="2655"/>
                    <a:pt x="17158" y="1322"/>
                    <a:pt x="17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9"/>
            <p:cNvSpPr/>
            <p:nvPr/>
          </p:nvSpPr>
          <p:spPr>
            <a:xfrm>
              <a:off x="3910300" y="1464575"/>
              <a:ext cx="358100" cy="354850"/>
            </a:xfrm>
            <a:custGeom>
              <a:rect b="b" l="l" r="r" t="t"/>
              <a:pathLst>
                <a:path extrusionOk="0" h="14194" w="14324">
                  <a:moveTo>
                    <a:pt x="11724" y="1"/>
                  </a:moveTo>
                  <a:cubicBezTo>
                    <a:pt x="10776" y="1"/>
                    <a:pt x="9840" y="387"/>
                    <a:pt x="9133" y="1001"/>
                  </a:cubicBezTo>
                  <a:cubicBezTo>
                    <a:pt x="8311" y="1716"/>
                    <a:pt x="7775" y="2728"/>
                    <a:pt x="7561" y="3788"/>
                  </a:cubicBezTo>
                  <a:lnTo>
                    <a:pt x="7478" y="3883"/>
                  </a:lnTo>
                  <a:cubicBezTo>
                    <a:pt x="6477" y="3073"/>
                    <a:pt x="5406" y="2311"/>
                    <a:pt x="4168" y="2037"/>
                  </a:cubicBezTo>
                  <a:cubicBezTo>
                    <a:pt x="3895" y="1977"/>
                    <a:pt x="3611" y="1946"/>
                    <a:pt x="3327" y="1946"/>
                  </a:cubicBezTo>
                  <a:cubicBezTo>
                    <a:pt x="2272" y="1946"/>
                    <a:pt x="1209" y="2368"/>
                    <a:pt x="655" y="3240"/>
                  </a:cubicBezTo>
                  <a:cubicBezTo>
                    <a:pt x="0" y="4288"/>
                    <a:pt x="215" y="5657"/>
                    <a:pt x="762" y="6764"/>
                  </a:cubicBezTo>
                  <a:cubicBezTo>
                    <a:pt x="1429" y="8121"/>
                    <a:pt x="2525" y="9217"/>
                    <a:pt x="3679" y="10181"/>
                  </a:cubicBezTo>
                  <a:cubicBezTo>
                    <a:pt x="5537" y="11729"/>
                    <a:pt x="7585" y="13039"/>
                    <a:pt x="9728" y="14194"/>
                  </a:cubicBezTo>
                  <a:cubicBezTo>
                    <a:pt x="11264" y="10896"/>
                    <a:pt x="13514" y="7848"/>
                    <a:pt x="14121" y="4276"/>
                  </a:cubicBezTo>
                  <a:cubicBezTo>
                    <a:pt x="14276" y="3395"/>
                    <a:pt x="14324" y="2478"/>
                    <a:pt x="14062" y="1632"/>
                  </a:cubicBezTo>
                  <a:cubicBezTo>
                    <a:pt x="13931" y="1216"/>
                    <a:pt x="13716" y="799"/>
                    <a:pt x="13383" y="525"/>
                  </a:cubicBezTo>
                  <a:cubicBezTo>
                    <a:pt x="13038" y="216"/>
                    <a:pt x="12585" y="73"/>
                    <a:pt x="12133" y="25"/>
                  </a:cubicBezTo>
                  <a:cubicBezTo>
                    <a:pt x="11997" y="9"/>
                    <a:pt x="11860" y="1"/>
                    <a:pt x="1172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9"/>
            <p:cNvSpPr/>
            <p:nvPr/>
          </p:nvSpPr>
          <p:spPr>
            <a:xfrm>
              <a:off x="4680625" y="1385725"/>
              <a:ext cx="127125" cy="183375"/>
            </a:xfrm>
            <a:custGeom>
              <a:rect b="b" l="l" r="r" t="t"/>
              <a:pathLst>
                <a:path extrusionOk="0" h="7335" w="5085">
                  <a:moveTo>
                    <a:pt x="5037" y="0"/>
                  </a:moveTo>
                  <a:cubicBezTo>
                    <a:pt x="5037" y="0"/>
                    <a:pt x="2180" y="905"/>
                    <a:pt x="679" y="1346"/>
                  </a:cubicBezTo>
                  <a:lnTo>
                    <a:pt x="679" y="1357"/>
                  </a:lnTo>
                  <a:cubicBezTo>
                    <a:pt x="525" y="2596"/>
                    <a:pt x="358" y="3834"/>
                    <a:pt x="191" y="5072"/>
                  </a:cubicBezTo>
                  <a:cubicBezTo>
                    <a:pt x="120" y="5525"/>
                    <a:pt x="60" y="5977"/>
                    <a:pt x="1" y="6430"/>
                  </a:cubicBezTo>
                  <a:cubicBezTo>
                    <a:pt x="263" y="6727"/>
                    <a:pt x="513" y="7037"/>
                    <a:pt x="775" y="7334"/>
                  </a:cubicBezTo>
                  <a:cubicBezTo>
                    <a:pt x="2251" y="4929"/>
                    <a:pt x="3692" y="2489"/>
                    <a:pt x="5085" y="24"/>
                  </a:cubicBezTo>
                  <a:lnTo>
                    <a:pt x="5037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9"/>
            <p:cNvSpPr/>
            <p:nvPr/>
          </p:nvSpPr>
          <p:spPr>
            <a:xfrm>
              <a:off x="4515725" y="1069100"/>
              <a:ext cx="401275" cy="586325"/>
            </a:xfrm>
            <a:custGeom>
              <a:rect b="b" l="l" r="r" t="t"/>
              <a:pathLst>
                <a:path extrusionOk="0" h="23453" w="16051">
                  <a:moveTo>
                    <a:pt x="10569" y="0"/>
                  </a:moveTo>
                  <a:cubicBezTo>
                    <a:pt x="10460" y="0"/>
                    <a:pt x="10347" y="15"/>
                    <a:pt x="10240" y="33"/>
                  </a:cubicBezTo>
                  <a:cubicBezTo>
                    <a:pt x="7442" y="473"/>
                    <a:pt x="4632" y="926"/>
                    <a:pt x="1822" y="1366"/>
                  </a:cubicBezTo>
                  <a:cubicBezTo>
                    <a:pt x="1215" y="1461"/>
                    <a:pt x="608" y="1557"/>
                    <a:pt x="1" y="1604"/>
                  </a:cubicBezTo>
                  <a:lnTo>
                    <a:pt x="1" y="1664"/>
                  </a:lnTo>
                  <a:cubicBezTo>
                    <a:pt x="346" y="4962"/>
                    <a:pt x="691" y="8248"/>
                    <a:pt x="1275" y="11510"/>
                  </a:cubicBezTo>
                  <a:cubicBezTo>
                    <a:pt x="1418" y="12248"/>
                    <a:pt x="1560" y="13010"/>
                    <a:pt x="1953" y="13653"/>
                  </a:cubicBezTo>
                  <a:cubicBezTo>
                    <a:pt x="2108" y="13915"/>
                    <a:pt x="2322" y="14165"/>
                    <a:pt x="2584" y="14296"/>
                  </a:cubicBezTo>
                  <a:cubicBezTo>
                    <a:pt x="2894" y="14451"/>
                    <a:pt x="3239" y="14463"/>
                    <a:pt x="3585" y="14463"/>
                  </a:cubicBezTo>
                  <a:cubicBezTo>
                    <a:pt x="4811" y="14451"/>
                    <a:pt x="6037" y="14308"/>
                    <a:pt x="7228" y="14034"/>
                  </a:cubicBezTo>
                  <a:cubicBezTo>
                    <a:pt x="7252" y="14022"/>
                    <a:pt x="7264" y="14022"/>
                    <a:pt x="7275" y="14011"/>
                  </a:cubicBezTo>
                  <a:cubicBezTo>
                    <a:pt x="8776" y="13570"/>
                    <a:pt x="11633" y="12665"/>
                    <a:pt x="11633" y="12665"/>
                  </a:cubicBezTo>
                  <a:lnTo>
                    <a:pt x="11681" y="12689"/>
                  </a:lnTo>
                  <a:cubicBezTo>
                    <a:pt x="10288" y="15154"/>
                    <a:pt x="8847" y="17594"/>
                    <a:pt x="7371" y="19999"/>
                  </a:cubicBezTo>
                  <a:cubicBezTo>
                    <a:pt x="8073" y="20845"/>
                    <a:pt x="8776" y="21678"/>
                    <a:pt x="9478" y="22512"/>
                  </a:cubicBezTo>
                  <a:cubicBezTo>
                    <a:pt x="9776" y="22857"/>
                    <a:pt x="10073" y="23214"/>
                    <a:pt x="10443" y="23452"/>
                  </a:cubicBezTo>
                  <a:cubicBezTo>
                    <a:pt x="12395" y="22071"/>
                    <a:pt x="14264" y="20583"/>
                    <a:pt x="16050" y="19011"/>
                  </a:cubicBezTo>
                  <a:lnTo>
                    <a:pt x="16027" y="18987"/>
                  </a:lnTo>
                  <a:cubicBezTo>
                    <a:pt x="15943" y="18654"/>
                    <a:pt x="15848" y="18321"/>
                    <a:pt x="15753" y="17987"/>
                  </a:cubicBezTo>
                  <a:cubicBezTo>
                    <a:pt x="14848" y="14689"/>
                    <a:pt x="14014" y="11367"/>
                    <a:pt x="13252" y="8034"/>
                  </a:cubicBezTo>
                  <a:cubicBezTo>
                    <a:pt x="13633" y="7569"/>
                    <a:pt x="13991" y="7093"/>
                    <a:pt x="14217" y="6533"/>
                  </a:cubicBezTo>
                  <a:cubicBezTo>
                    <a:pt x="14479" y="5902"/>
                    <a:pt x="14514" y="5129"/>
                    <a:pt x="14157" y="4533"/>
                  </a:cubicBezTo>
                  <a:cubicBezTo>
                    <a:pt x="14014" y="4307"/>
                    <a:pt x="13800" y="4105"/>
                    <a:pt x="13550" y="4033"/>
                  </a:cubicBezTo>
                  <a:cubicBezTo>
                    <a:pt x="13473" y="4010"/>
                    <a:pt x="13396" y="3997"/>
                    <a:pt x="13319" y="3997"/>
                  </a:cubicBezTo>
                  <a:cubicBezTo>
                    <a:pt x="13277" y="3997"/>
                    <a:pt x="13235" y="4001"/>
                    <a:pt x="13193" y="4009"/>
                  </a:cubicBezTo>
                  <a:cubicBezTo>
                    <a:pt x="12967" y="4057"/>
                    <a:pt x="12776" y="4224"/>
                    <a:pt x="12621" y="4390"/>
                  </a:cubicBezTo>
                  <a:cubicBezTo>
                    <a:pt x="12205" y="4795"/>
                    <a:pt x="11859" y="5271"/>
                    <a:pt x="11586" y="5783"/>
                  </a:cubicBezTo>
                  <a:lnTo>
                    <a:pt x="11514" y="5748"/>
                  </a:lnTo>
                  <a:cubicBezTo>
                    <a:pt x="11419" y="4045"/>
                    <a:pt x="11300" y="2331"/>
                    <a:pt x="11169" y="628"/>
                  </a:cubicBezTo>
                  <a:cubicBezTo>
                    <a:pt x="11145" y="473"/>
                    <a:pt x="11133" y="307"/>
                    <a:pt x="11038" y="176"/>
                  </a:cubicBezTo>
                  <a:cubicBezTo>
                    <a:pt x="10926" y="41"/>
                    <a:pt x="10753" y="0"/>
                    <a:pt x="10569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9"/>
            <p:cNvSpPr/>
            <p:nvPr/>
          </p:nvSpPr>
          <p:spPr>
            <a:xfrm>
              <a:off x="4397550" y="988325"/>
              <a:ext cx="457525" cy="225375"/>
            </a:xfrm>
            <a:custGeom>
              <a:rect b="b" l="l" r="r" t="t"/>
              <a:pathLst>
                <a:path extrusionOk="0" h="9015" w="18301">
                  <a:moveTo>
                    <a:pt x="16256" y="0"/>
                  </a:moveTo>
                  <a:cubicBezTo>
                    <a:pt x="16049" y="0"/>
                    <a:pt x="15834" y="72"/>
                    <a:pt x="15634" y="144"/>
                  </a:cubicBezTo>
                  <a:cubicBezTo>
                    <a:pt x="12231" y="1376"/>
                    <a:pt x="8621" y="2010"/>
                    <a:pt x="5002" y="2010"/>
                  </a:cubicBezTo>
                  <a:cubicBezTo>
                    <a:pt x="4633" y="2010"/>
                    <a:pt x="4264" y="2003"/>
                    <a:pt x="3894" y="1990"/>
                  </a:cubicBezTo>
                  <a:cubicBezTo>
                    <a:pt x="3063" y="1959"/>
                    <a:pt x="2232" y="1902"/>
                    <a:pt x="1401" y="1902"/>
                  </a:cubicBezTo>
                  <a:cubicBezTo>
                    <a:pt x="1267" y="1902"/>
                    <a:pt x="1134" y="1903"/>
                    <a:pt x="1001" y="1906"/>
                  </a:cubicBezTo>
                  <a:cubicBezTo>
                    <a:pt x="763" y="1906"/>
                    <a:pt x="501" y="1930"/>
                    <a:pt x="311" y="2073"/>
                  </a:cubicBezTo>
                  <a:cubicBezTo>
                    <a:pt x="84" y="2240"/>
                    <a:pt x="1" y="2573"/>
                    <a:pt x="60" y="2859"/>
                  </a:cubicBezTo>
                  <a:cubicBezTo>
                    <a:pt x="108" y="3145"/>
                    <a:pt x="299" y="3395"/>
                    <a:pt x="489" y="3597"/>
                  </a:cubicBezTo>
                  <a:cubicBezTo>
                    <a:pt x="1227" y="4383"/>
                    <a:pt x="2299" y="4752"/>
                    <a:pt x="3370" y="4847"/>
                  </a:cubicBezTo>
                  <a:cubicBezTo>
                    <a:pt x="3560" y="4862"/>
                    <a:pt x="3749" y="4869"/>
                    <a:pt x="3939" y="4869"/>
                  </a:cubicBezTo>
                  <a:cubicBezTo>
                    <a:pt x="4202" y="4869"/>
                    <a:pt x="4465" y="4856"/>
                    <a:pt x="4728" y="4835"/>
                  </a:cubicBezTo>
                  <a:cubicBezTo>
                    <a:pt x="5335" y="4788"/>
                    <a:pt x="5942" y="4692"/>
                    <a:pt x="6549" y="4597"/>
                  </a:cubicBezTo>
                  <a:cubicBezTo>
                    <a:pt x="9359" y="4157"/>
                    <a:pt x="12169" y="3704"/>
                    <a:pt x="14967" y="3264"/>
                  </a:cubicBezTo>
                  <a:cubicBezTo>
                    <a:pt x="15074" y="3246"/>
                    <a:pt x="15187" y="3231"/>
                    <a:pt x="15296" y="3231"/>
                  </a:cubicBezTo>
                  <a:cubicBezTo>
                    <a:pt x="15480" y="3231"/>
                    <a:pt x="15653" y="3272"/>
                    <a:pt x="15765" y="3407"/>
                  </a:cubicBezTo>
                  <a:cubicBezTo>
                    <a:pt x="15860" y="3538"/>
                    <a:pt x="15872" y="3704"/>
                    <a:pt x="15896" y="3859"/>
                  </a:cubicBezTo>
                  <a:cubicBezTo>
                    <a:pt x="16027" y="5562"/>
                    <a:pt x="16146" y="7276"/>
                    <a:pt x="16241" y="8979"/>
                  </a:cubicBezTo>
                  <a:lnTo>
                    <a:pt x="16313" y="9014"/>
                  </a:lnTo>
                  <a:cubicBezTo>
                    <a:pt x="16586" y="8502"/>
                    <a:pt x="16932" y="8026"/>
                    <a:pt x="17348" y="7621"/>
                  </a:cubicBezTo>
                  <a:cubicBezTo>
                    <a:pt x="17503" y="7455"/>
                    <a:pt x="17694" y="7288"/>
                    <a:pt x="17920" y="7240"/>
                  </a:cubicBezTo>
                  <a:cubicBezTo>
                    <a:pt x="17962" y="7232"/>
                    <a:pt x="18004" y="7228"/>
                    <a:pt x="18046" y="7228"/>
                  </a:cubicBezTo>
                  <a:cubicBezTo>
                    <a:pt x="18123" y="7228"/>
                    <a:pt x="18200" y="7241"/>
                    <a:pt x="18277" y="7264"/>
                  </a:cubicBezTo>
                  <a:lnTo>
                    <a:pt x="18301" y="7181"/>
                  </a:lnTo>
                  <a:cubicBezTo>
                    <a:pt x="17884" y="5121"/>
                    <a:pt x="17479" y="3061"/>
                    <a:pt x="17063" y="990"/>
                  </a:cubicBezTo>
                  <a:cubicBezTo>
                    <a:pt x="16991" y="632"/>
                    <a:pt x="16884" y="216"/>
                    <a:pt x="16551" y="61"/>
                  </a:cubicBezTo>
                  <a:cubicBezTo>
                    <a:pt x="16457" y="18"/>
                    <a:pt x="16357" y="0"/>
                    <a:pt x="1625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4231775" y="1512225"/>
              <a:ext cx="953400" cy="989825"/>
            </a:xfrm>
            <a:custGeom>
              <a:rect b="b" l="l" r="r" t="t"/>
              <a:pathLst>
                <a:path extrusionOk="0" h="39593" w="38136">
                  <a:moveTo>
                    <a:pt x="18133" y="0"/>
                  </a:moveTo>
                  <a:lnTo>
                    <a:pt x="18133" y="0"/>
                  </a:lnTo>
                  <a:cubicBezTo>
                    <a:pt x="16574" y="298"/>
                    <a:pt x="15014" y="643"/>
                    <a:pt x="13454" y="1036"/>
                  </a:cubicBezTo>
                  <a:cubicBezTo>
                    <a:pt x="11728" y="1524"/>
                    <a:pt x="10049" y="2274"/>
                    <a:pt x="8680" y="3453"/>
                  </a:cubicBezTo>
                  <a:cubicBezTo>
                    <a:pt x="7323" y="4632"/>
                    <a:pt x="6584" y="6061"/>
                    <a:pt x="6037" y="7620"/>
                  </a:cubicBezTo>
                  <a:cubicBezTo>
                    <a:pt x="5691" y="9013"/>
                    <a:pt x="5346" y="10394"/>
                    <a:pt x="5025" y="11787"/>
                  </a:cubicBezTo>
                  <a:lnTo>
                    <a:pt x="5013" y="11787"/>
                  </a:lnTo>
                  <a:lnTo>
                    <a:pt x="5001" y="11883"/>
                  </a:lnTo>
                  <a:cubicBezTo>
                    <a:pt x="4941" y="12097"/>
                    <a:pt x="4894" y="12311"/>
                    <a:pt x="4846" y="12538"/>
                  </a:cubicBezTo>
                  <a:lnTo>
                    <a:pt x="4858" y="12538"/>
                  </a:lnTo>
                  <a:lnTo>
                    <a:pt x="2941" y="21622"/>
                  </a:lnTo>
                  <a:lnTo>
                    <a:pt x="0" y="23039"/>
                  </a:lnTo>
                  <a:cubicBezTo>
                    <a:pt x="0" y="23039"/>
                    <a:pt x="381" y="24087"/>
                    <a:pt x="2608" y="26480"/>
                  </a:cubicBezTo>
                  <a:cubicBezTo>
                    <a:pt x="2608" y="26480"/>
                    <a:pt x="3108" y="27158"/>
                    <a:pt x="3513" y="28075"/>
                  </a:cubicBezTo>
                  <a:lnTo>
                    <a:pt x="10216" y="23801"/>
                  </a:lnTo>
                  <a:cubicBezTo>
                    <a:pt x="10216" y="23801"/>
                    <a:pt x="10728" y="31516"/>
                    <a:pt x="10418" y="37624"/>
                  </a:cubicBezTo>
                  <a:cubicBezTo>
                    <a:pt x="10418" y="37624"/>
                    <a:pt x="15476" y="39593"/>
                    <a:pt x="22762" y="39593"/>
                  </a:cubicBezTo>
                  <a:cubicBezTo>
                    <a:pt x="26463" y="39593"/>
                    <a:pt x="30739" y="39085"/>
                    <a:pt x="35219" y="37553"/>
                  </a:cubicBezTo>
                  <a:lnTo>
                    <a:pt x="34088" y="18431"/>
                  </a:lnTo>
                  <a:lnTo>
                    <a:pt x="36409" y="12538"/>
                  </a:lnTo>
                  <a:cubicBezTo>
                    <a:pt x="36564" y="12133"/>
                    <a:pt x="36719" y="11728"/>
                    <a:pt x="36874" y="11335"/>
                  </a:cubicBezTo>
                  <a:cubicBezTo>
                    <a:pt x="36874" y="11335"/>
                    <a:pt x="36874" y="11323"/>
                    <a:pt x="36886" y="11323"/>
                  </a:cubicBezTo>
                  <a:cubicBezTo>
                    <a:pt x="37005" y="11002"/>
                    <a:pt x="37136" y="10668"/>
                    <a:pt x="37267" y="10347"/>
                  </a:cubicBezTo>
                  <a:cubicBezTo>
                    <a:pt x="37374" y="10073"/>
                    <a:pt x="37481" y="9799"/>
                    <a:pt x="37576" y="9537"/>
                  </a:cubicBezTo>
                  <a:cubicBezTo>
                    <a:pt x="37576" y="9525"/>
                    <a:pt x="37588" y="9525"/>
                    <a:pt x="37588" y="9525"/>
                  </a:cubicBezTo>
                  <a:cubicBezTo>
                    <a:pt x="38136" y="7108"/>
                    <a:pt x="37422" y="4346"/>
                    <a:pt x="35755" y="2536"/>
                  </a:cubicBezTo>
                  <a:cubicBezTo>
                    <a:pt x="35421" y="2167"/>
                    <a:pt x="34695" y="1679"/>
                    <a:pt x="34088" y="1453"/>
                  </a:cubicBezTo>
                  <a:cubicBezTo>
                    <a:pt x="31790" y="917"/>
                    <a:pt x="29456" y="512"/>
                    <a:pt x="27111" y="250"/>
                  </a:cubicBezTo>
                  <a:lnTo>
                    <a:pt x="27111" y="250"/>
                  </a:lnTo>
                  <a:cubicBezTo>
                    <a:pt x="27206" y="584"/>
                    <a:pt x="27301" y="917"/>
                    <a:pt x="27385" y="1250"/>
                  </a:cubicBezTo>
                  <a:lnTo>
                    <a:pt x="27408" y="1274"/>
                  </a:lnTo>
                  <a:cubicBezTo>
                    <a:pt x="25622" y="2846"/>
                    <a:pt x="23753" y="4334"/>
                    <a:pt x="21801" y="5703"/>
                  </a:cubicBezTo>
                  <a:cubicBezTo>
                    <a:pt x="21431" y="5477"/>
                    <a:pt x="21134" y="5120"/>
                    <a:pt x="20836" y="4775"/>
                  </a:cubicBezTo>
                  <a:cubicBezTo>
                    <a:pt x="20134" y="3941"/>
                    <a:pt x="19431" y="3108"/>
                    <a:pt x="18729" y="2263"/>
                  </a:cubicBezTo>
                  <a:cubicBezTo>
                    <a:pt x="18467" y="1965"/>
                    <a:pt x="18217" y="1655"/>
                    <a:pt x="17955" y="1358"/>
                  </a:cubicBezTo>
                  <a:cubicBezTo>
                    <a:pt x="18014" y="905"/>
                    <a:pt x="18074" y="453"/>
                    <a:pt x="18133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4487150" y="2449825"/>
              <a:ext cx="889725" cy="1782400"/>
            </a:xfrm>
            <a:custGeom>
              <a:rect b="b" l="l" r="r" t="t"/>
              <a:pathLst>
                <a:path extrusionOk="0" h="71296" w="35589">
                  <a:moveTo>
                    <a:pt x="215" y="1"/>
                  </a:moveTo>
                  <a:cubicBezTo>
                    <a:pt x="203" y="144"/>
                    <a:pt x="203" y="287"/>
                    <a:pt x="191" y="430"/>
                  </a:cubicBezTo>
                  <a:lnTo>
                    <a:pt x="167" y="6645"/>
                  </a:lnTo>
                  <a:lnTo>
                    <a:pt x="1" y="71295"/>
                  </a:lnTo>
                  <a:lnTo>
                    <a:pt x="9526" y="71295"/>
                  </a:lnTo>
                  <a:lnTo>
                    <a:pt x="10585" y="23194"/>
                  </a:lnTo>
                  <a:lnTo>
                    <a:pt x="11657" y="33136"/>
                  </a:lnTo>
                  <a:lnTo>
                    <a:pt x="25206" y="68736"/>
                  </a:lnTo>
                  <a:lnTo>
                    <a:pt x="27671" y="68093"/>
                  </a:lnTo>
                  <a:lnTo>
                    <a:pt x="34731" y="66259"/>
                  </a:lnTo>
                  <a:lnTo>
                    <a:pt x="35589" y="66033"/>
                  </a:lnTo>
                  <a:lnTo>
                    <a:pt x="23873" y="30433"/>
                  </a:lnTo>
                  <a:lnTo>
                    <a:pt x="25206" y="13"/>
                  </a:lnTo>
                  <a:lnTo>
                    <a:pt x="25206" y="13"/>
                  </a:lnTo>
                  <a:cubicBezTo>
                    <a:pt x="25135" y="25"/>
                    <a:pt x="25075" y="49"/>
                    <a:pt x="25004" y="60"/>
                  </a:cubicBezTo>
                  <a:cubicBezTo>
                    <a:pt x="21020" y="1241"/>
                    <a:pt x="16867" y="1830"/>
                    <a:pt x="12714" y="1830"/>
                  </a:cubicBezTo>
                  <a:cubicBezTo>
                    <a:pt x="8488" y="1830"/>
                    <a:pt x="4262" y="1220"/>
                    <a:pt x="21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4037100" y="1853125"/>
              <a:ext cx="323875" cy="134775"/>
            </a:xfrm>
            <a:custGeom>
              <a:rect b="b" l="l" r="r" t="t"/>
              <a:pathLst>
                <a:path extrusionOk="0" h="5391" w="12955">
                  <a:moveTo>
                    <a:pt x="9798" y="1"/>
                  </a:moveTo>
                  <a:cubicBezTo>
                    <a:pt x="9640" y="1"/>
                    <a:pt x="9485" y="32"/>
                    <a:pt x="9335" y="56"/>
                  </a:cubicBezTo>
                  <a:cubicBezTo>
                    <a:pt x="6227" y="711"/>
                    <a:pt x="3108" y="1354"/>
                    <a:pt x="0" y="1997"/>
                  </a:cubicBezTo>
                  <a:lnTo>
                    <a:pt x="0" y="2021"/>
                  </a:lnTo>
                  <a:cubicBezTo>
                    <a:pt x="477" y="3164"/>
                    <a:pt x="1548" y="3997"/>
                    <a:pt x="2715" y="4367"/>
                  </a:cubicBezTo>
                  <a:cubicBezTo>
                    <a:pt x="3345" y="4570"/>
                    <a:pt x="4003" y="4655"/>
                    <a:pt x="4664" y="4655"/>
                  </a:cubicBezTo>
                  <a:cubicBezTo>
                    <a:pt x="5239" y="4655"/>
                    <a:pt x="5817" y="4591"/>
                    <a:pt x="6382" y="4486"/>
                  </a:cubicBezTo>
                  <a:cubicBezTo>
                    <a:pt x="7466" y="4283"/>
                    <a:pt x="8549" y="3914"/>
                    <a:pt x="9490" y="3331"/>
                  </a:cubicBezTo>
                  <a:lnTo>
                    <a:pt x="9502" y="3366"/>
                  </a:lnTo>
                  <a:cubicBezTo>
                    <a:pt x="10121" y="3962"/>
                    <a:pt x="10740" y="4557"/>
                    <a:pt x="11347" y="5152"/>
                  </a:cubicBezTo>
                  <a:cubicBezTo>
                    <a:pt x="11430" y="5236"/>
                    <a:pt x="11514" y="5319"/>
                    <a:pt x="11597" y="5390"/>
                  </a:cubicBezTo>
                  <a:cubicBezTo>
                    <a:pt x="12062" y="4200"/>
                    <a:pt x="12514" y="3009"/>
                    <a:pt x="12954" y="1807"/>
                  </a:cubicBezTo>
                  <a:lnTo>
                    <a:pt x="12800" y="1747"/>
                  </a:lnTo>
                  <a:cubicBezTo>
                    <a:pt x="12597" y="1616"/>
                    <a:pt x="12383" y="1485"/>
                    <a:pt x="12181" y="1342"/>
                  </a:cubicBezTo>
                  <a:cubicBezTo>
                    <a:pt x="11645" y="997"/>
                    <a:pt x="11109" y="640"/>
                    <a:pt x="10561" y="295"/>
                  </a:cubicBezTo>
                  <a:cubicBezTo>
                    <a:pt x="10383" y="176"/>
                    <a:pt x="10204" y="56"/>
                    <a:pt x="10002" y="21"/>
                  </a:cubicBezTo>
                  <a:cubicBezTo>
                    <a:pt x="9934" y="6"/>
                    <a:pt x="9866" y="1"/>
                    <a:pt x="979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2" name="Shape 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3" name="Google Shape;2093;p60"/>
          <p:cNvGrpSpPr/>
          <p:nvPr/>
        </p:nvGrpSpPr>
        <p:grpSpPr>
          <a:xfrm>
            <a:off x="4142961" y="1805996"/>
            <a:ext cx="1045652" cy="2536945"/>
            <a:chOff x="2875050" y="666550"/>
            <a:chExt cx="1854650" cy="4499725"/>
          </a:xfrm>
        </p:grpSpPr>
        <p:sp>
          <p:nvSpPr>
            <p:cNvPr id="2094" name="Google Shape;2094;p60"/>
            <p:cNvSpPr/>
            <p:nvPr/>
          </p:nvSpPr>
          <p:spPr>
            <a:xfrm>
              <a:off x="3978450" y="5062650"/>
              <a:ext cx="302750" cy="103625"/>
            </a:xfrm>
            <a:custGeom>
              <a:rect b="b" l="l" r="r" t="t"/>
              <a:pathLst>
                <a:path extrusionOk="0" h="4145" w="12110">
                  <a:moveTo>
                    <a:pt x="6954" y="1"/>
                  </a:moveTo>
                  <a:lnTo>
                    <a:pt x="49" y="3180"/>
                  </a:lnTo>
                  <a:lnTo>
                    <a:pt x="1" y="4144"/>
                  </a:lnTo>
                  <a:lnTo>
                    <a:pt x="10633" y="4144"/>
                  </a:lnTo>
                  <a:cubicBezTo>
                    <a:pt x="11443" y="4144"/>
                    <a:pt x="12110" y="3442"/>
                    <a:pt x="12074" y="2632"/>
                  </a:cubicBezTo>
                  <a:lnTo>
                    <a:pt x="11943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0"/>
            <p:cNvSpPr/>
            <p:nvPr/>
          </p:nvSpPr>
          <p:spPr>
            <a:xfrm>
              <a:off x="4128475" y="4871550"/>
              <a:ext cx="168800" cy="192025"/>
            </a:xfrm>
            <a:custGeom>
              <a:rect b="b" l="l" r="r" t="t"/>
              <a:pathLst>
                <a:path extrusionOk="0" h="7681" w="6752">
                  <a:moveTo>
                    <a:pt x="1" y="1"/>
                  </a:moveTo>
                  <a:cubicBezTo>
                    <a:pt x="560" y="4775"/>
                    <a:pt x="906" y="7669"/>
                    <a:pt x="906" y="7669"/>
                  </a:cubicBezTo>
                  <a:lnTo>
                    <a:pt x="5918" y="7680"/>
                  </a:lnTo>
                  <a:cubicBezTo>
                    <a:pt x="6228" y="5013"/>
                    <a:pt x="6502" y="2466"/>
                    <a:pt x="6752" y="1"/>
                  </a:cubicBezTo>
                  <a:close/>
                </a:path>
              </a:pathLst>
            </a:custGeom>
            <a:solidFill>
              <a:srgbClr val="FF9E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0"/>
            <p:cNvSpPr/>
            <p:nvPr/>
          </p:nvSpPr>
          <p:spPr>
            <a:xfrm>
              <a:off x="3620675" y="5062650"/>
              <a:ext cx="302750" cy="103625"/>
            </a:xfrm>
            <a:custGeom>
              <a:rect b="b" l="l" r="r" t="t"/>
              <a:pathLst>
                <a:path extrusionOk="0" h="4145" w="12110">
                  <a:moveTo>
                    <a:pt x="6954" y="1"/>
                  </a:moveTo>
                  <a:lnTo>
                    <a:pt x="48" y="3180"/>
                  </a:lnTo>
                  <a:lnTo>
                    <a:pt x="1" y="4144"/>
                  </a:lnTo>
                  <a:lnTo>
                    <a:pt x="10633" y="4144"/>
                  </a:lnTo>
                  <a:cubicBezTo>
                    <a:pt x="11443" y="4144"/>
                    <a:pt x="12109" y="3442"/>
                    <a:pt x="12074" y="2632"/>
                  </a:cubicBezTo>
                  <a:lnTo>
                    <a:pt x="11943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0"/>
            <p:cNvSpPr/>
            <p:nvPr/>
          </p:nvSpPr>
          <p:spPr>
            <a:xfrm>
              <a:off x="3770700" y="4871550"/>
              <a:ext cx="162850" cy="192925"/>
            </a:xfrm>
            <a:custGeom>
              <a:rect b="b" l="l" r="r" t="t"/>
              <a:pathLst>
                <a:path extrusionOk="0" h="7717" w="6514">
                  <a:moveTo>
                    <a:pt x="0" y="1"/>
                  </a:moveTo>
                  <a:cubicBezTo>
                    <a:pt x="560" y="4811"/>
                    <a:pt x="905" y="7716"/>
                    <a:pt x="905" y="7716"/>
                  </a:cubicBezTo>
                  <a:lnTo>
                    <a:pt x="5834" y="7633"/>
                  </a:lnTo>
                  <a:cubicBezTo>
                    <a:pt x="6096" y="4990"/>
                    <a:pt x="6323" y="2454"/>
                    <a:pt x="6513" y="1"/>
                  </a:cubicBezTo>
                  <a:close/>
                </a:path>
              </a:pathLst>
            </a:custGeom>
            <a:solidFill>
              <a:srgbClr val="FF9E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0"/>
            <p:cNvSpPr/>
            <p:nvPr/>
          </p:nvSpPr>
          <p:spPr>
            <a:xfrm>
              <a:off x="3521550" y="2254575"/>
              <a:ext cx="1000450" cy="2769250"/>
            </a:xfrm>
            <a:custGeom>
              <a:rect b="b" l="l" r="r" t="t"/>
              <a:pathLst>
                <a:path extrusionOk="0" h="110770" w="40018">
                  <a:moveTo>
                    <a:pt x="2120" y="0"/>
                  </a:moveTo>
                  <a:cubicBezTo>
                    <a:pt x="2120" y="0"/>
                    <a:pt x="620" y="7180"/>
                    <a:pt x="168" y="13204"/>
                  </a:cubicBezTo>
                  <a:cubicBezTo>
                    <a:pt x="37" y="15002"/>
                    <a:pt x="1" y="16693"/>
                    <a:pt x="120" y="18074"/>
                  </a:cubicBezTo>
                  <a:cubicBezTo>
                    <a:pt x="668" y="24063"/>
                    <a:pt x="9788" y="110526"/>
                    <a:pt x="9788" y="110526"/>
                  </a:cubicBezTo>
                  <a:cubicBezTo>
                    <a:pt x="9788" y="110526"/>
                    <a:pt x="12328" y="110769"/>
                    <a:pt x="14550" y="110769"/>
                  </a:cubicBezTo>
                  <a:cubicBezTo>
                    <a:pt x="15662" y="110769"/>
                    <a:pt x="16693" y="110708"/>
                    <a:pt x="17289" y="110526"/>
                  </a:cubicBezTo>
                  <a:lnTo>
                    <a:pt x="17551" y="28147"/>
                  </a:lnTo>
                  <a:lnTo>
                    <a:pt x="24492" y="110133"/>
                  </a:lnTo>
                  <a:lnTo>
                    <a:pt x="31029" y="110133"/>
                  </a:lnTo>
                  <a:lnTo>
                    <a:pt x="34577" y="58377"/>
                  </a:lnTo>
                  <a:cubicBezTo>
                    <a:pt x="34577" y="58377"/>
                    <a:pt x="40018" y="4537"/>
                    <a:pt x="32803" y="0"/>
                  </a:cubicBezTo>
                  <a:close/>
                </a:path>
              </a:pathLst>
            </a:custGeom>
            <a:solidFill>
              <a:srgbClr val="FFD2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0"/>
            <p:cNvSpPr/>
            <p:nvPr/>
          </p:nvSpPr>
          <p:spPr>
            <a:xfrm>
              <a:off x="2949350" y="1305625"/>
              <a:ext cx="925550" cy="1216925"/>
            </a:xfrm>
            <a:custGeom>
              <a:rect b="b" l="l" r="r" t="t"/>
              <a:pathLst>
                <a:path extrusionOk="0" h="48677" w="37022">
                  <a:moveTo>
                    <a:pt x="31140" y="1"/>
                  </a:moveTo>
                  <a:cubicBezTo>
                    <a:pt x="31108" y="1"/>
                    <a:pt x="31077" y="1"/>
                    <a:pt x="31045" y="1"/>
                  </a:cubicBezTo>
                  <a:cubicBezTo>
                    <a:pt x="28282" y="61"/>
                    <a:pt x="26092" y="2359"/>
                    <a:pt x="26151" y="5121"/>
                  </a:cubicBezTo>
                  <a:lnTo>
                    <a:pt x="26151" y="5264"/>
                  </a:lnTo>
                  <a:cubicBezTo>
                    <a:pt x="26246" y="9455"/>
                    <a:pt x="26377" y="13860"/>
                    <a:pt x="26318" y="18051"/>
                  </a:cubicBezTo>
                  <a:cubicBezTo>
                    <a:pt x="26294" y="20171"/>
                    <a:pt x="26211" y="22254"/>
                    <a:pt x="26056" y="24254"/>
                  </a:cubicBezTo>
                  <a:cubicBezTo>
                    <a:pt x="25865" y="26243"/>
                    <a:pt x="25615" y="28207"/>
                    <a:pt x="25163" y="29684"/>
                  </a:cubicBezTo>
                  <a:cubicBezTo>
                    <a:pt x="25056" y="30053"/>
                    <a:pt x="24937" y="30362"/>
                    <a:pt x="24830" y="30636"/>
                  </a:cubicBezTo>
                  <a:cubicBezTo>
                    <a:pt x="24722" y="30850"/>
                    <a:pt x="24651" y="31065"/>
                    <a:pt x="24472" y="31327"/>
                  </a:cubicBezTo>
                  <a:cubicBezTo>
                    <a:pt x="24139" y="31874"/>
                    <a:pt x="23568" y="32529"/>
                    <a:pt x="22913" y="33172"/>
                  </a:cubicBezTo>
                  <a:cubicBezTo>
                    <a:pt x="21591" y="34470"/>
                    <a:pt x="19984" y="35792"/>
                    <a:pt x="18293" y="37030"/>
                  </a:cubicBezTo>
                  <a:cubicBezTo>
                    <a:pt x="14900" y="39566"/>
                    <a:pt x="11173" y="41971"/>
                    <a:pt x="7518" y="44435"/>
                  </a:cubicBezTo>
                  <a:lnTo>
                    <a:pt x="7446" y="44483"/>
                  </a:lnTo>
                  <a:cubicBezTo>
                    <a:pt x="7423" y="44495"/>
                    <a:pt x="7399" y="44531"/>
                    <a:pt x="7375" y="44554"/>
                  </a:cubicBezTo>
                  <a:cubicBezTo>
                    <a:pt x="6863" y="44888"/>
                    <a:pt x="5482" y="45769"/>
                    <a:pt x="5089" y="45769"/>
                  </a:cubicBezTo>
                  <a:cubicBezTo>
                    <a:pt x="5073" y="45769"/>
                    <a:pt x="5056" y="45769"/>
                    <a:pt x="5038" y="45769"/>
                  </a:cubicBezTo>
                  <a:cubicBezTo>
                    <a:pt x="4220" y="45769"/>
                    <a:pt x="2285" y="46041"/>
                    <a:pt x="2005" y="46507"/>
                  </a:cubicBezTo>
                  <a:cubicBezTo>
                    <a:pt x="1720" y="46971"/>
                    <a:pt x="3636" y="47483"/>
                    <a:pt x="3636" y="47483"/>
                  </a:cubicBezTo>
                  <a:cubicBezTo>
                    <a:pt x="3636" y="47483"/>
                    <a:pt x="196" y="48067"/>
                    <a:pt x="65" y="48436"/>
                  </a:cubicBezTo>
                  <a:cubicBezTo>
                    <a:pt x="0" y="48619"/>
                    <a:pt x="1254" y="48676"/>
                    <a:pt x="2836" y="48676"/>
                  </a:cubicBezTo>
                  <a:cubicBezTo>
                    <a:pt x="5069" y="48676"/>
                    <a:pt x="7956" y="48561"/>
                    <a:pt x="8709" y="48519"/>
                  </a:cubicBezTo>
                  <a:cubicBezTo>
                    <a:pt x="8732" y="48519"/>
                    <a:pt x="8756" y="48507"/>
                    <a:pt x="8792" y="48507"/>
                  </a:cubicBezTo>
                  <a:cubicBezTo>
                    <a:pt x="8851" y="48507"/>
                    <a:pt x="8899" y="48507"/>
                    <a:pt x="8899" y="48495"/>
                  </a:cubicBezTo>
                  <a:cubicBezTo>
                    <a:pt x="8994" y="48484"/>
                    <a:pt x="9078" y="48484"/>
                    <a:pt x="9173" y="48460"/>
                  </a:cubicBezTo>
                  <a:cubicBezTo>
                    <a:pt x="13757" y="47436"/>
                    <a:pt x="18067" y="45936"/>
                    <a:pt x="22377" y="43912"/>
                  </a:cubicBezTo>
                  <a:cubicBezTo>
                    <a:pt x="24520" y="42864"/>
                    <a:pt x="26663" y="41745"/>
                    <a:pt x="28771" y="40173"/>
                  </a:cubicBezTo>
                  <a:cubicBezTo>
                    <a:pt x="29830" y="39375"/>
                    <a:pt x="30890" y="38506"/>
                    <a:pt x="31961" y="37304"/>
                  </a:cubicBezTo>
                  <a:cubicBezTo>
                    <a:pt x="32497" y="36708"/>
                    <a:pt x="33021" y="35970"/>
                    <a:pt x="33450" y="35208"/>
                  </a:cubicBezTo>
                  <a:cubicBezTo>
                    <a:pt x="33855" y="34482"/>
                    <a:pt x="34188" y="33779"/>
                    <a:pt x="34462" y="33089"/>
                  </a:cubicBezTo>
                  <a:cubicBezTo>
                    <a:pt x="35521" y="30362"/>
                    <a:pt x="36021" y="27886"/>
                    <a:pt x="36355" y="25445"/>
                  </a:cubicBezTo>
                  <a:cubicBezTo>
                    <a:pt x="36700" y="23004"/>
                    <a:pt x="36867" y="20623"/>
                    <a:pt x="36914" y="18266"/>
                  </a:cubicBezTo>
                  <a:cubicBezTo>
                    <a:pt x="37022" y="13539"/>
                    <a:pt x="36807" y="9003"/>
                    <a:pt x="36117" y="4288"/>
                  </a:cubicBezTo>
                  <a:cubicBezTo>
                    <a:pt x="35764" y="1854"/>
                    <a:pt x="33658" y="1"/>
                    <a:pt x="31140" y="1"/>
                  </a:cubicBezTo>
                  <a:close/>
                </a:path>
              </a:pathLst>
            </a:custGeom>
            <a:solidFill>
              <a:srgbClr val="FF9E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0"/>
            <p:cNvSpPr/>
            <p:nvPr/>
          </p:nvSpPr>
          <p:spPr>
            <a:xfrm>
              <a:off x="3130725" y="1296000"/>
              <a:ext cx="783175" cy="1274550"/>
            </a:xfrm>
            <a:custGeom>
              <a:rect b="b" l="l" r="r" t="t"/>
              <a:pathLst>
                <a:path extrusionOk="0" h="50982" w="31327">
                  <a:moveTo>
                    <a:pt x="24211" y="0"/>
                  </a:moveTo>
                  <a:cubicBezTo>
                    <a:pt x="24039" y="0"/>
                    <a:pt x="23866" y="10"/>
                    <a:pt x="23694" y="29"/>
                  </a:cubicBezTo>
                  <a:cubicBezTo>
                    <a:pt x="21254" y="303"/>
                    <a:pt x="18432" y="2029"/>
                    <a:pt x="18348" y="6935"/>
                  </a:cubicBezTo>
                  <a:cubicBezTo>
                    <a:pt x="18253" y="11840"/>
                    <a:pt x="18801" y="20282"/>
                    <a:pt x="18253" y="23544"/>
                  </a:cubicBezTo>
                  <a:cubicBezTo>
                    <a:pt x="17706" y="26818"/>
                    <a:pt x="18884" y="32259"/>
                    <a:pt x="1" y="44154"/>
                  </a:cubicBezTo>
                  <a:cubicBezTo>
                    <a:pt x="1" y="44154"/>
                    <a:pt x="2275" y="49690"/>
                    <a:pt x="3632" y="50869"/>
                  </a:cubicBezTo>
                  <a:cubicBezTo>
                    <a:pt x="3719" y="50945"/>
                    <a:pt x="3874" y="50981"/>
                    <a:pt x="4088" y="50981"/>
                  </a:cubicBezTo>
                  <a:cubicBezTo>
                    <a:pt x="7233" y="50981"/>
                    <a:pt x="23234" y="43034"/>
                    <a:pt x="27147" y="34617"/>
                  </a:cubicBezTo>
                  <a:cubicBezTo>
                    <a:pt x="31326" y="25640"/>
                    <a:pt x="30148" y="10471"/>
                    <a:pt x="29421" y="5935"/>
                  </a:cubicBezTo>
                  <a:cubicBezTo>
                    <a:pt x="28746" y="1717"/>
                    <a:pt x="26496" y="0"/>
                    <a:pt x="24211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0"/>
            <p:cNvSpPr/>
            <p:nvPr/>
          </p:nvSpPr>
          <p:spPr>
            <a:xfrm>
              <a:off x="3860600" y="1062475"/>
              <a:ext cx="169375" cy="224450"/>
            </a:xfrm>
            <a:custGeom>
              <a:rect b="b" l="l" r="r" t="t"/>
              <a:pathLst>
                <a:path extrusionOk="0" h="8978" w="6775">
                  <a:moveTo>
                    <a:pt x="0" y="0"/>
                  </a:moveTo>
                  <a:lnTo>
                    <a:pt x="0" y="8977"/>
                  </a:lnTo>
                  <a:lnTo>
                    <a:pt x="6775" y="8977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FF9E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0"/>
            <p:cNvSpPr/>
            <p:nvPr/>
          </p:nvSpPr>
          <p:spPr>
            <a:xfrm>
              <a:off x="3860600" y="1109500"/>
              <a:ext cx="141100" cy="71950"/>
            </a:xfrm>
            <a:custGeom>
              <a:rect b="b" l="l" r="r" t="t"/>
              <a:pathLst>
                <a:path extrusionOk="0" h="2878" w="5644">
                  <a:moveTo>
                    <a:pt x="0" y="0"/>
                  </a:moveTo>
                  <a:lnTo>
                    <a:pt x="0" y="2858"/>
                  </a:lnTo>
                  <a:cubicBezTo>
                    <a:pt x="0" y="2858"/>
                    <a:pt x="135" y="2877"/>
                    <a:pt x="376" y="2877"/>
                  </a:cubicBezTo>
                  <a:cubicBezTo>
                    <a:pt x="1243" y="2877"/>
                    <a:pt x="3480" y="2622"/>
                    <a:pt x="5644" y="2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57B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0"/>
            <p:cNvSpPr/>
            <p:nvPr/>
          </p:nvSpPr>
          <p:spPr>
            <a:xfrm>
              <a:off x="3559650" y="1147475"/>
              <a:ext cx="802525" cy="1134375"/>
            </a:xfrm>
            <a:custGeom>
              <a:rect b="b" l="l" r="r" t="t"/>
              <a:pathLst>
                <a:path extrusionOk="0" h="45375" w="32101">
                  <a:moveTo>
                    <a:pt x="15874" y="1"/>
                  </a:moveTo>
                  <a:cubicBezTo>
                    <a:pt x="14188" y="1"/>
                    <a:pt x="12614" y="189"/>
                    <a:pt x="11919" y="291"/>
                  </a:cubicBezTo>
                  <a:cubicBezTo>
                    <a:pt x="11717" y="315"/>
                    <a:pt x="11586" y="505"/>
                    <a:pt x="11621" y="708"/>
                  </a:cubicBezTo>
                  <a:cubicBezTo>
                    <a:pt x="11740" y="1255"/>
                    <a:pt x="11907" y="2291"/>
                    <a:pt x="11621" y="2934"/>
                  </a:cubicBezTo>
                  <a:cubicBezTo>
                    <a:pt x="10716" y="4970"/>
                    <a:pt x="3632" y="6149"/>
                    <a:pt x="1823" y="8423"/>
                  </a:cubicBezTo>
                  <a:cubicBezTo>
                    <a:pt x="1" y="10697"/>
                    <a:pt x="596" y="44284"/>
                    <a:pt x="596" y="44284"/>
                  </a:cubicBezTo>
                  <a:cubicBezTo>
                    <a:pt x="6335" y="45102"/>
                    <a:pt x="11657" y="45375"/>
                    <a:pt x="16203" y="45375"/>
                  </a:cubicBezTo>
                  <a:cubicBezTo>
                    <a:pt x="25294" y="45375"/>
                    <a:pt x="31279" y="44284"/>
                    <a:pt x="31279" y="44284"/>
                  </a:cubicBezTo>
                  <a:cubicBezTo>
                    <a:pt x="32100" y="35212"/>
                    <a:pt x="30779" y="11780"/>
                    <a:pt x="29647" y="8197"/>
                  </a:cubicBezTo>
                  <a:cubicBezTo>
                    <a:pt x="28666" y="5088"/>
                    <a:pt x="26386" y="4882"/>
                    <a:pt x="25799" y="4882"/>
                  </a:cubicBezTo>
                  <a:cubicBezTo>
                    <a:pt x="25709" y="4882"/>
                    <a:pt x="25659" y="4887"/>
                    <a:pt x="25659" y="4887"/>
                  </a:cubicBezTo>
                  <a:cubicBezTo>
                    <a:pt x="23016" y="4744"/>
                    <a:pt x="19158" y="2803"/>
                    <a:pt x="19158" y="2803"/>
                  </a:cubicBezTo>
                  <a:cubicBezTo>
                    <a:pt x="19325" y="2160"/>
                    <a:pt x="19325" y="910"/>
                    <a:pt x="19253" y="565"/>
                  </a:cubicBezTo>
                  <a:cubicBezTo>
                    <a:pt x="19229" y="434"/>
                    <a:pt x="19134" y="327"/>
                    <a:pt x="18991" y="291"/>
                  </a:cubicBezTo>
                  <a:cubicBezTo>
                    <a:pt x="18036" y="75"/>
                    <a:pt x="16933" y="1"/>
                    <a:pt x="1587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0"/>
            <p:cNvSpPr/>
            <p:nvPr/>
          </p:nvSpPr>
          <p:spPr>
            <a:xfrm>
              <a:off x="3315875" y="1399100"/>
              <a:ext cx="328650" cy="497425"/>
            </a:xfrm>
            <a:custGeom>
              <a:rect b="b" l="l" r="r" t="t"/>
              <a:pathLst>
                <a:path extrusionOk="0" h="19897" w="13146">
                  <a:moveTo>
                    <a:pt x="7764" y="1"/>
                  </a:moveTo>
                  <a:lnTo>
                    <a:pt x="6823" y="251"/>
                  </a:lnTo>
                  <a:cubicBezTo>
                    <a:pt x="6430" y="346"/>
                    <a:pt x="6097" y="620"/>
                    <a:pt x="5930" y="1001"/>
                  </a:cubicBezTo>
                  <a:lnTo>
                    <a:pt x="4977" y="3108"/>
                  </a:lnTo>
                  <a:cubicBezTo>
                    <a:pt x="4930" y="3239"/>
                    <a:pt x="4977" y="3370"/>
                    <a:pt x="5097" y="3430"/>
                  </a:cubicBezTo>
                  <a:lnTo>
                    <a:pt x="1441" y="11550"/>
                  </a:lnTo>
                  <a:cubicBezTo>
                    <a:pt x="1411" y="11538"/>
                    <a:pt x="1378" y="11532"/>
                    <a:pt x="1346" y="11532"/>
                  </a:cubicBezTo>
                  <a:cubicBezTo>
                    <a:pt x="1254" y="11532"/>
                    <a:pt x="1164" y="11581"/>
                    <a:pt x="1120" y="11669"/>
                  </a:cubicBezTo>
                  <a:lnTo>
                    <a:pt x="167" y="13788"/>
                  </a:lnTo>
                  <a:cubicBezTo>
                    <a:pt x="1" y="14157"/>
                    <a:pt x="13" y="14598"/>
                    <a:pt x="203" y="14955"/>
                  </a:cubicBezTo>
                  <a:lnTo>
                    <a:pt x="1441" y="17384"/>
                  </a:lnTo>
                  <a:lnTo>
                    <a:pt x="763" y="18884"/>
                  </a:lnTo>
                  <a:lnTo>
                    <a:pt x="3001" y="19896"/>
                  </a:lnTo>
                  <a:lnTo>
                    <a:pt x="3680" y="18396"/>
                  </a:lnTo>
                  <a:lnTo>
                    <a:pt x="6323" y="17717"/>
                  </a:lnTo>
                  <a:cubicBezTo>
                    <a:pt x="6716" y="17610"/>
                    <a:pt x="7049" y="17336"/>
                    <a:pt x="7216" y="16955"/>
                  </a:cubicBezTo>
                  <a:lnTo>
                    <a:pt x="8168" y="14848"/>
                  </a:lnTo>
                  <a:cubicBezTo>
                    <a:pt x="8216" y="14729"/>
                    <a:pt x="8168" y="14586"/>
                    <a:pt x="8049" y="14527"/>
                  </a:cubicBezTo>
                  <a:lnTo>
                    <a:pt x="11704" y="6407"/>
                  </a:lnTo>
                  <a:cubicBezTo>
                    <a:pt x="11736" y="6422"/>
                    <a:pt x="11770" y="6430"/>
                    <a:pt x="11803" y="6430"/>
                  </a:cubicBezTo>
                  <a:cubicBezTo>
                    <a:pt x="11894" y="6430"/>
                    <a:pt x="11982" y="6375"/>
                    <a:pt x="12026" y="6287"/>
                  </a:cubicBezTo>
                  <a:lnTo>
                    <a:pt x="12978" y="4168"/>
                  </a:lnTo>
                  <a:cubicBezTo>
                    <a:pt x="13145" y="3799"/>
                    <a:pt x="13133" y="3370"/>
                    <a:pt x="12943" y="3001"/>
                  </a:cubicBezTo>
                  <a:lnTo>
                    <a:pt x="12502" y="2144"/>
                  </a:lnTo>
                  <a:lnTo>
                    <a:pt x="7764" y="1"/>
                  </a:ln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0"/>
            <p:cNvSpPr/>
            <p:nvPr/>
          </p:nvSpPr>
          <p:spPr>
            <a:xfrm>
              <a:off x="3971325" y="1343150"/>
              <a:ext cx="285475" cy="509625"/>
            </a:xfrm>
            <a:custGeom>
              <a:rect b="b" l="l" r="r" t="t"/>
              <a:pathLst>
                <a:path extrusionOk="0" h="20385" w="11419">
                  <a:moveTo>
                    <a:pt x="7584" y="1"/>
                  </a:moveTo>
                  <a:lnTo>
                    <a:pt x="7144" y="1584"/>
                  </a:lnTo>
                  <a:lnTo>
                    <a:pt x="4632" y="2656"/>
                  </a:lnTo>
                  <a:cubicBezTo>
                    <a:pt x="4263" y="2810"/>
                    <a:pt x="3977" y="3144"/>
                    <a:pt x="3870" y="3537"/>
                  </a:cubicBezTo>
                  <a:lnTo>
                    <a:pt x="3239" y="5775"/>
                  </a:lnTo>
                  <a:cubicBezTo>
                    <a:pt x="3203" y="5894"/>
                    <a:pt x="3286" y="6025"/>
                    <a:pt x="3405" y="6061"/>
                  </a:cubicBezTo>
                  <a:lnTo>
                    <a:pt x="1024" y="14645"/>
                  </a:lnTo>
                  <a:cubicBezTo>
                    <a:pt x="1003" y="14640"/>
                    <a:pt x="983" y="14637"/>
                    <a:pt x="962" y="14637"/>
                  </a:cubicBezTo>
                  <a:cubicBezTo>
                    <a:pt x="854" y="14637"/>
                    <a:pt x="757" y="14712"/>
                    <a:pt x="726" y="14812"/>
                  </a:cubicBezTo>
                  <a:lnTo>
                    <a:pt x="107" y="17050"/>
                  </a:lnTo>
                  <a:cubicBezTo>
                    <a:pt x="0" y="17443"/>
                    <a:pt x="72" y="17872"/>
                    <a:pt x="310" y="18205"/>
                  </a:cubicBezTo>
                  <a:lnTo>
                    <a:pt x="881" y="18991"/>
                  </a:lnTo>
                  <a:lnTo>
                    <a:pt x="5894" y="20384"/>
                  </a:lnTo>
                  <a:lnTo>
                    <a:pt x="6787" y="20003"/>
                  </a:lnTo>
                  <a:cubicBezTo>
                    <a:pt x="7156" y="19836"/>
                    <a:pt x="7442" y="19515"/>
                    <a:pt x="7549" y="19122"/>
                  </a:cubicBezTo>
                  <a:lnTo>
                    <a:pt x="8168" y="16884"/>
                  </a:lnTo>
                  <a:cubicBezTo>
                    <a:pt x="8204" y="16753"/>
                    <a:pt x="8132" y="16622"/>
                    <a:pt x="8001" y="16586"/>
                  </a:cubicBezTo>
                  <a:lnTo>
                    <a:pt x="10394" y="8002"/>
                  </a:lnTo>
                  <a:cubicBezTo>
                    <a:pt x="10415" y="8008"/>
                    <a:pt x="10436" y="8011"/>
                    <a:pt x="10458" y="8011"/>
                  </a:cubicBezTo>
                  <a:cubicBezTo>
                    <a:pt x="10560" y="8011"/>
                    <a:pt x="10662" y="7943"/>
                    <a:pt x="10692" y="7835"/>
                  </a:cubicBezTo>
                  <a:lnTo>
                    <a:pt x="11311" y="5608"/>
                  </a:lnTo>
                  <a:cubicBezTo>
                    <a:pt x="11418" y="5204"/>
                    <a:pt x="11347" y="4787"/>
                    <a:pt x="11097" y="4454"/>
                  </a:cubicBezTo>
                  <a:lnTo>
                    <a:pt x="9501" y="2239"/>
                  </a:lnTo>
                  <a:lnTo>
                    <a:pt x="9942" y="655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0"/>
            <p:cNvSpPr/>
            <p:nvPr/>
          </p:nvSpPr>
          <p:spPr>
            <a:xfrm>
              <a:off x="3633175" y="1307125"/>
              <a:ext cx="193200" cy="502475"/>
            </a:xfrm>
            <a:custGeom>
              <a:rect b="b" l="l" r="r" t="t"/>
              <a:pathLst>
                <a:path extrusionOk="0" h="20099" w="7728">
                  <a:moveTo>
                    <a:pt x="2632" y="1"/>
                  </a:moveTo>
                  <a:lnTo>
                    <a:pt x="2632" y="1656"/>
                  </a:lnTo>
                  <a:lnTo>
                    <a:pt x="501" y="3358"/>
                  </a:lnTo>
                  <a:cubicBezTo>
                    <a:pt x="179" y="3609"/>
                    <a:pt x="1" y="4001"/>
                    <a:pt x="1" y="4406"/>
                  </a:cubicBezTo>
                  <a:lnTo>
                    <a:pt x="1" y="6728"/>
                  </a:lnTo>
                  <a:cubicBezTo>
                    <a:pt x="1" y="6859"/>
                    <a:pt x="108" y="6966"/>
                    <a:pt x="239" y="6966"/>
                  </a:cubicBezTo>
                  <a:lnTo>
                    <a:pt x="239" y="15884"/>
                  </a:lnTo>
                  <a:cubicBezTo>
                    <a:pt x="108" y="15884"/>
                    <a:pt x="1" y="15991"/>
                    <a:pt x="1" y="16122"/>
                  </a:cubicBezTo>
                  <a:lnTo>
                    <a:pt x="1" y="18444"/>
                  </a:lnTo>
                  <a:cubicBezTo>
                    <a:pt x="1" y="18848"/>
                    <a:pt x="179" y="19241"/>
                    <a:pt x="501" y="19491"/>
                  </a:cubicBezTo>
                  <a:lnTo>
                    <a:pt x="1263" y="20099"/>
                  </a:lnTo>
                  <a:lnTo>
                    <a:pt x="6466" y="20099"/>
                  </a:lnTo>
                  <a:lnTo>
                    <a:pt x="7216" y="19491"/>
                  </a:lnTo>
                  <a:cubicBezTo>
                    <a:pt x="7537" y="19241"/>
                    <a:pt x="7728" y="18848"/>
                    <a:pt x="7728" y="18444"/>
                  </a:cubicBezTo>
                  <a:lnTo>
                    <a:pt x="7728" y="16122"/>
                  </a:lnTo>
                  <a:cubicBezTo>
                    <a:pt x="7728" y="15991"/>
                    <a:pt x="7621" y="15884"/>
                    <a:pt x="7490" y="15884"/>
                  </a:cubicBezTo>
                  <a:lnTo>
                    <a:pt x="7490" y="6966"/>
                  </a:lnTo>
                  <a:cubicBezTo>
                    <a:pt x="7621" y="6966"/>
                    <a:pt x="7728" y="6859"/>
                    <a:pt x="7728" y="6728"/>
                  </a:cubicBezTo>
                  <a:lnTo>
                    <a:pt x="7728" y="4406"/>
                  </a:lnTo>
                  <a:cubicBezTo>
                    <a:pt x="7728" y="4001"/>
                    <a:pt x="7537" y="3609"/>
                    <a:pt x="7216" y="3358"/>
                  </a:cubicBezTo>
                  <a:lnTo>
                    <a:pt x="5085" y="1656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0"/>
            <p:cNvSpPr/>
            <p:nvPr/>
          </p:nvSpPr>
          <p:spPr>
            <a:xfrm>
              <a:off x="2878625" y="1355350"/>
              <a:ext cx="331900" cy="495625"/>
            </a:xfrm>
            <a:custGeom>
              <a:rect b="b" l="l" r="r" t="t"/>
              <a:pathLst>
                <a:path extrusionOk="0" h="19825" w="13276">
                  <a:moveTo>
                    <a:pt x="2917" y="1"/>
                  </a:moveTo>
                  <a:lnTo>
                    <a:pt x="691" y="1037"/>
                  </a:lnTo>
                  <a:lnTo>
                    <a:pt x="1393" y="2525"/>
                  </a:lnTo>
                  <a:lnTo>
                    <a:pt x="179" y="4966"/>
                  </a:lnTo>
                  <a:cubicBezTo>
                    <a:pt x="0" y="5335"/>
                    <a:pt x="0" y="5763"/>
                    <a:pt x="167" y="6144"/>
                  </a:cubicBezTo>
                  <a:lnTo>
                    <a:pt x="1155" y="8240"/>
                  </a:lnTo>
                  <a:cubicBezTo>
                    <a:pt x="1190" y="8327"/>
                    <a:pt x="1276" y="8382"/>
                    <a:pt x="1366" y="8382"/>
                  </a:cubicBezTo>
                  <a:cubicBezTo>
                    <a:pt x="1399" y="8382"/>
                    <a:pt x="1433" y="8375"/>
                    <a:pt x="1465" y="8359"/>
                  </a:cubicBezTo>
                  <a:lnTo>
                    <a:pt x="5239" y="16431"/>
                  </a:lnTo>
                  <a:cubicBezTo>
                    <a:pt x="5120" y="16491"/>
                    <a:pt x="5072" y="16634"/>
                    <a:pt x="5120" y="16753"/>
                  </a:cubicBezTo>
                  <a:lnTo>
                    <a:pt x="6108" y="18848"/>
                  </a:lnTo>
                  <a:cubicBezTo>
                    <a:pt x="6275" y="19217"/>
                    <a:pt x="6608" y="19491"/>
                    <a:pt x="7013" y="19586"/>
                  </a:cubicBezTo>
                  <a:lnTo>
                    <a:pt x="7954" y="19825"/>
                  </a:lnTo>
                  <a:lnTo>
                    <a:pt x="12669" y="17622"/>
                  </a:lnTo>
                  <a:lnTo>
                    <a:pt x="13097" y="16753"/>
                  </a:lnTo>
                  <a:cubicBezTo>
                    <a:pt x="13276" y="16384"/>
                    <a:pt x="13276" y="15955"/>
                    <a:pt x="13109" y="15586"/>
                  </a:cubicBezTo>
                  <a:lnTo>
                    <a:pt x="12121" y="13479"/>
                  </a:lnTo>
                  <a:cubicBezTo>
                    <a:pt x="12077" y="13390"/>
                    <a:pt x="11993" y="13341"/>
                    <a:pt x="11905" y="13341"/>
                  </a:cubicBezTo>
                  <a:cubicBezTo>
                    <a:pt x="11874" y="13341"/>
                    <a:pt x="11842" y="13347"/>
                    <a:pt x="11811" y="13360"/>
                  </a:cubicBezTo>
                  <a:lnTo>
                    <a:pt x="8037" y="5287"/>
                  </a:lnTo>
                  <a:cubicBezTo>
                    <a:pt x="8156" y="5239"/>
                    <a:pt x="8204" y="5097"/>
                    <a:pt x="8156" y="4978"/>
                  </a:cubicBezTo>
                  <a:lnTo>
                    <a:pt x="7168" y="2870"/>
                  </a:lnTo>
                  <a:cubicBezTo>
                    <a:pt x="7001" y="2501"/>
                    <a:pt x="6668" y="2227"/>
                    <a:pt x="6263" y="2132"/>
                  </a:cubicBezTo>
                  <a:lnTo>
                    <a:pt x="3608" y="1489"/>
                  </a:lnTo>
                  <a:lnTo>
                    <a:pt x="2917" y="1"/>
                  </a:ln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0"/>
            <p:cNvSpPr/>
            <p:nvPr/>
          </p:nvSpPr>
          <p:spPr>
            <a:xfrm>
              <a:off x="2875050" y="1317250"/>
              <a:ext cx="91700" cy="89325"/>
            </a:xfrm>
            <a:custGeom>
              <a:rect b="b" l="l" r="r" t="t"/>
              <a:pathLst>
                <a:path extrusionOk="0" h="3573" w="3668">
                  <a:moveTo>
                    <a:pt x="2548" y="1"/>
                  </a:moveTo>
                  <a:lnTo>
                    <a:pt x="0" y="1191"/>
                  </a:lnTo>
                  <a:lnTo>
                    <a:pt x="1108" y="3573"/>
                  </a:lnTo>
                  <a:lnTo>
                    <a:pt x="3668" y="2382"/>
                  </a:lnTo>
                  <a:lnTo>
                    <a:pt x="25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0"/>
            <p:cNvSpPr/>
            <p:nvPr/>
          </p:nvSpPr>
          <p:spPr>
            <a:xfrm>
              <a:off x="3819525" y="1414000"/>
              <a:ext cx="193200" cy="502175"/>
            </a:xfrm>
            <a:custGeom>
              <a:rect b="b" l="l" r="r" t="t"/>
              <a:pathLst>
                <a:path extrusionOk="0" h="20087" w="7728">
                  <a:moveTo>
                    <a:pt x="2643" y="0"/>
                  </a:moveTo>
                  <a:lnTo>
                    <a:pt x="2643" y="1643"/>
                  </a:lnTo>
                  <a:lnTo>
                    <a:pt x="512" y="3346"/>
                  </a:lnTo>
                  <a:cubicBezTo>
                    <a:pt x="191" y="3608"/>
                    <a:pt x="0" y="3989"/>
                    <a:pt x="0" y="4406"/>
                  </a:cubicBezTo>
                  <a:lnTo>
                    <a:pt x="0" y="6727"/>
                  </a:lnTo>
                  <a:cubicBezTo>
                    <a:pt x="0" y="6858"/>
                    <a:pt x="107" y="6965"/>
                    <a:pt x="238" y="6965"/>
                  </a:cubicBezTo>
                  <a:lnTo>
                    <a:pt x="238" y="15871"/>
                  </a:lnTo>
                  <a:cubicBezTo>
                    <a:pt x="107" y="15871"/>
                    <a:pt x="0" y="15978"/>
                    <a:pt x="0" y="16109"/>
                  </a:cubicBezTo>
                  <a:lnTo>
                    <a:pt x="0" y="18431"/>
                  </a:lnTo>
                  <a:cubicBezTo>
                    <a:pt x="0" y="18836"/>
                    <a:pt x="191" y="19229"/>
                    <a:pt x="512" y="19479"/>
                  </a:cubicBezTo>
                  <a:lnTo>
                    <a:pt x="1262" y="20086"/>
                  </a:lnTo>
                  <a:lnTo>
                    <a:pt x="6465" y="20086"/>
                  </a:lnTo>
                  <a:lnTo>
                    <a:pt x="7227" y="19479"/>
                  </a:lnTo>
                  <a:cubicBezTo>
                    <a:pt x="7537" y="19229"/>
                    <a:pt x="7727" y="18836"/>
                    <a:pt x="7727" y="18431"/>
                  </a:cubicBezTo>
                  <a:lnTo>
                    <a:pt x="7727" y="16109"/>
                  </a:lnTo>
                  <a:cubicBezTo>
                    <a:pt x="7727" y="15978"/>
                    <a:pt x="7620" y="15871"/>
                    <a:pt x="7489" y="15871"/>
                  </a:cubicBezTo>
                  <a:lnTo>
                    <a:pt x="7489" y="6965"/>
                  </a:lnTo>
                  <a:cubicBezTo>
                    <a:pt x="7620" y="6965"/>
                    <a:pt x="7727" y="6858"/>
                    <a:pt x="7727" y="6727"/>
                  </a:cubicBezTo>
                  <a:lnTo>
                    <a:pt x="7727" y="4406"/>
                  </a:lnTo>
                  <a:cubicBezTo>
                    <a:pt x="7727" y="3989"/>
                    <a:pt x="7537" y="3608"/>
                    <a:pt x="7215" y="3346"/>
                  </a:cubicBezTo>
                  <a:lnTo>
                    <a:pt x="5096" y="1643"/>
                  </a:lnTo>
                  <a:lnTo>
                    <a:pt x="5096" y="0"/>
                  </a:ln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0"/>
            <p:cNvSpPr/>
            <p:nvPr/>
          </p:nvSpPr>
          <p:spPr>
            <a:xfrm>
              <a:off x="3881125" y="1373800"/>
              <a:ext cx="70275" cy="66125"/>
            </a:xfrm>
            <a:custGeom>
              <a:rect b="b" l="l" r="r" t="t"/>
              <a:pathLst>
                <a:path extrusionOk="0" h="2645" w="2811">
                  <a:moveTo>
                    <a:pt x="1" y="1"/>
                  </a:moveTo>
                  <a:lnTo>
                    <a:pt x="1" y="2644"/>
                  </a:lnTo>
                  <a:lnTo>
                    <a:pt x="2810" y="2644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60"/>
            <p:cNvSpPr/>
            <p:nvPr/>
          </p:nvSpPr>
          <p:spPr>
            <a:xfrm>
              <a:off x="3193250" y="1361600"/>
              <a:ext cx="193200" cy="502475"/>
            </a:xfrm>
            <a:custGeom>
              <a:rect b="b" l="l" r="r" t="t"/>
              <a:pathLst>
                <a:path extrusionOk="0" h="20099" w="7728">
                  <a:moveTo>
                    <a:pt x="2632" y="1"/>
                  </a:moveTo>
                  <a:lnTo>
                    <a:pt x="2632" y="1656"/>
                  </a:lnTo>
                  <a:lnTo>
                    <a:pt x="500" y="3358"/>
                  </a:lnTo>
                  <a:cubicBezTo>
                    <a:pt x="179" y="3608"/>
                    <a:pt x="0" y="4001"/>
                    <a:pt x="0" y="4406"/>
                  </a:cubicBezTo>
                  <a:lnTo>
                    <a:pt x="0" y="6728"/>
                  </a:lnTo>
                  <a:cubicBezTo>
                    <a:pt x="0" y="6859"/>
                    <a:pt x="107" y="6966"/>
                    <a:pt x="238" y="6966"/>
                  </a:cubicBezTo>
                  <a:lnTo>
                    <a:pt x="238" y="15884"/>
                  </a:lnTo>
                  <a:cubicBezTo>
                    <a:pt x="107" y="15884"/>
                    <a:pt x="0" y="15991"/>
                    <a:pt x="0" y="16122"/>
                  </a:cubicBezTo>
                  <a:lnTo>
                    <a:pt x="0" y="18444"/>
                  </a:lnTo>
                  <a:cubicBezTo>
                    <a:pt x="0" y="18848"/>
                    <a:pt x="179" y="19241"/>
                    <a:pt x="500" y="19491"/>
                  </a:cubicBezTo>
                  <a:lnTo>
                    <a:pt x="1262" y="20098"/>
                  </a:lnTo>
                  <a:lnTo>
                    <a:pt x="6453" y="20098"/>
                  </a:lnTo>
                  <a:lnTo>
                    <a:pt x="7215" y="19491"/>
                  </a:lnTo>
                  <a:cubicBezTo>
                    <a:pt x="7537" y="19241"/>
                    <a:pt x="7716" y="18848"/>
                    <a:pt x="7716" y="18444"/>
                  </a:cubicBezTo>
                  <a:lnTo>
                    <a:pt x="7716" y="16122"/>
                  </a:lnTo>
                  <a:cubicBezTo>
                    <a:pt x="7716" y="15991"/>
                    <a:pt x="7620" y="15884"/>
                    <a:pt x="7477" y="15884"/>
                  </a:cubicBezTo>
                  <a:lnTo>
                    <a:pt x="7477" y="6966"/>
                  </a:lnTo>
                  <a:cubicBezTo>
                    <a:pt x="7620" y="6966"/>
                    <a:pt x="7727" y="6859"/>
                    <a:pt x="7727" y="6728"/>
                  </a:cubicBezTo>
                  <a:lnTo>
                    <a:pt x="7727" y="4406"/>
                  </a:lnTo>
                  <a:cubicBezTo>
                    <a:pt x="7727" y="4001"/>
                    <a:pt x="7537" y="3608"/>
                    <a:pt x="7215" y="3358"/>
                  </a:cubicBezTo>
                  <a:lnTo>
                    <a:pt x="5084" y="1656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0"/>
            <p:cNvSpPr/>
            <p:nvPr/>
          </p:nvSpPr>
          <p:spPr>
            <a:xfrm>
              <a:off x="3254550" y="1321725"/>
              <a:ext cx="70275" cy="65800"/>
            </a:xfrm>
            <a:custGeom>
              <a:rect b="b" l="l" r="r" t="t"/>
              <a:pathLst>
                <a:path extrusionOk="0" h="2632" w="2811">
                  <a:moveTo>
                    <a:pt x="1" y="0"/>
                  </a:moveTo>
                  <a:lnTo>
                    <a:pt x="1" y="2632"/>
                  </a:lnTo>
                  <a:lnTo>
                    <a:pt x="2811" y="2632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0"/>
            <p:cNvSpPr/>
            <p:nvPr/>
          </p:nvSpPr>
          <p:spPr>
            <a:xfrm>
              <a:off x="2950950" y="1767600"/>
              <a:ext cx="1246325" cy="730775"/>
            </a:xfrm>
            <a:custGeom>
              <a:rect b="b" l="l" r="r" t="t"/>
              <a:pathLst>
                <a:path extrusionOk="0" h="29231" w="49853">
                  <a:moveTo>
                    <a:pt x="1" y="1"/>
                  </a:moveTo>
                  <a:lnTo>
                    <a:pt x="155" y="2323"/>
                  </a:lnTo>
                  <a:lnTo>
                    <a:pt x="608" y="9312"/>
                  </a:lnTo>
                  <a:lnTo>
                    <a:pt x="1203" y="18384"/>
                  </a:lnTo>
                  <a:lnTo>
                    <a:pt x="1656" y="25373"/>
                  </a:lnTo>
                  <a:lnTo>
                    <a:pt x="1846" y="28266"/>
                  </a:lnTo>
                  <a:cubicBezTo>
                    <a:pt x="1882" y="28814"/>
                    <a:pt x="2334" y="29231"/>
                    <a:pt x="2870" y="29231"/>
                  </a:cubicBezTo>
                  <a:lnTo>
                    <a:pt x="46971" y="29231"/>
                  </a:lnTo>
                  <a:cubicBezTo>
                    <a:pt x="47518" y="29231"/>
                    <a:pt x="47971" y="28814"/>
                    <a:pt x="48007" y="28266"/>
                  </a:cubicBezTo>
                  <a:lnTo>
                    <a:pt x="48399" y="22277"/>
                  </a:lnTo>
                  <a:lnTo>
                    <a:pt x="49007" y="12895"/>
                  </a:lnTo>
                  <a:lnTo>
                    <a:pt x="49483" y="5656"/>
                  </a:lnTo>
                  <a:lnTo>
                    <a:pt x="49852" y="1"/>
                  </a:ln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0"/>
            <p:cNvSpPr/>
            <p:nvPr/>
          </p:nvSpPr>
          <p:spPr>
            <a:xfrm>
              <a:off x="3450725" y="1927750"/>
              <a:ext cx="258075" cy="142600"/>
            </a:xfrm>
            <a:custGeom>
              <a:rect b="b" l="l" r="r" t="t"/>
              <a:pathLst>
                <a:path extrusionOk="0" h="5704" w="10323">
                  <a:moveTo>
                    <a:pt x="3048" y="0"/>
                  </a:moveTo>
                  <a:cubicBezTo>
                    <a:pt x="2524" y="0"/>
                    <a:pt x="2024" y="274"/>
                    <a:pt x="1762" y="739"/>
                  </a:cubicBezTo>
                  <a:lnTo>
                    <a:pt x="0" y="3787"/>
                  </a:lnTo>
                  <a:lnTo>
                    <a:pt x="3334" y="5703"/>
                  </a:lnTo>
                  <a:lnTo>
                    <a:pt x="5025" y="2751"/>
                  </a:lnTo>
                  <a:lnTo>
                    <a:pt x="5834" y="4144"/>
                  </a:lnTo>
                  <a:lnTo>
                    <a:pt x="4739" y="4822"/>
                  </a:lnTo>
                  <a:lnTo>
                    <a:pt x="8906" y="5632"/>
                  </a:lnTo>
                  <a:lnTo>
                    <a:pt x="10323" y="1560"/>
                  </a:lnTo>
                  <a:lnTo>
                    <a:pt x="9144" y="2263"/>
                  </a:lnTo>
                  <a:lnTo>
                    <a:pt x="8299" y="798"/>
                  </a:lnTo>
                  <a:cubicBezTo>
                    <a:pt x="8049" y="346"/>
                    <a:pt x="7573" y="72"/>
                    <a:pt x="7061" y="60"/>
                  </a:cubicBezTo>
                  <a:lnTo>
                    <a:pt x="30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0"/>
            <p:cNvSpPr/>
            <p:nvPr/>
          </p:nvSpPr>
          <p:spPr>
            <a:xfrm>
              <a:off x="3372125" y="2066450"/>
              <a:ext cx="183700" cy="216425"/>
            </a:xfrm>
            <a:custGeom>
              <a:rect b="b" l="l" r="r" t="t"/>
              <a:pathLst>
                <a:path extrusionOk="0" h="8657" w="7348">
                  <a:moveTo>
                    <a:pt x="4216" y="1"/>
                  </a:moveTo>
                  <a:lnTo>
                    <a:pt x="1" y="953"/>
                  </a:lnTo>
                  <a:lnTo>
                    <a:pt x="1227" y="1572"/>
                  </a:lnTo>
                  <a:lnTo>
                    <a:pt x="430" y="3073"/>
                  </a:lnTo>
                  <a:cubicBezTo>
                    <a:pt x="180" y="3525"/>
                    <a:pt x="191" y="4073"/>
                    <a:pt x="453" y="4513"/>
                  </a:cubicBezTo>
                  <a:lnTo>
                    <a:pt x="2513" y="7942"/>
                  </a:lnTo>
                  <a:cubicBezTo>
                    <a:pt x="2781" y="8396"/>
                    <a:pt x="3265" y="8657"/>
                    <a:pt x="3788" y="8657"/>
                  </a:cubicBezTo>
                  <a:cubicBezTo>
                    <a:pt x="3799" y="8657"/>
                    <a:pt x="3811" y="8657"/>
                    <a:pt x="3823" y="8657"/>
                  </a:cubicBezTo>
                  <a:lnTo>
                    <a:pt x="7347" y="8537"/>
                  </a:lnTo>
                  <a:lnTo>
                    <a:pt x="7216" y="4704"/>
                  </a:lnTo>
                  <a:lnTo>
                    <a:pt x="3811" y="4823"/>
                  </a:lnTo>
                  <a:lnTo>
                    <a:pt x="4573" y="3394"/>
                  </a:lnTo>
                  <a:lnTo>
                    <a:pt x="5716" y="3977"/>
                  </a:lnTo>
                  <a:lnTo>
                    <a:pt x="5716" y="3977"/>
                  </a:lnTo>
                  <a:lnTo>
                    <a:pt x="4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0"/>
            <p:cNvSpPr/>
            <p:nvPr/>
          </p:nvSpPr>
          <p:spPr>
            <a:xfrm>
              <a:off x="3576025" y="2065850"/>
              <a:ext cx="201550" cy="251550"/>
            </a:xfrm>
            <a:custGeom>
              <a:rect b="b" l="l" r="r" t="t"/>
              <a:pathLst>
                <a:path extrusionOk="0" h="10062" w="8062">
                  <a:moveTo>
                    <a:pt x="6013" y="1"/>
                  </a:moveTo>
                  <a:lnTo>
                    <a:pt x="2715" y="1942"/>
                  </a:lnTo>
                  <a:lnTo>
                    <a:pt x="4418" y="4882"/>
                  </a:lnTo>
                  <a:lnTo>
                    <a:pt x="2811" y="4882"/>
                  </a:lnTo>
                  <a:lnTo>
                    <a:pt x="2775" y="3597"/>
                  </a:lnTo>
                  <a:lnTo>
                    <a:pt x="1" y="6811"/>
                  </a:lnTo>
                  <a:lnTo>
                    <a:pt x="2834" y="10062"/>
                  </a:lnTo>
                  <a:lnTo>
                    <a:pt x="2799" y="8692"/>
                  </a:lnTo>
                  <a:lnTo>
                    <a:pt x="4489" y="8692"/>
                  </a:lnTo>
                  <a:cubicBezTo>
                    <a:pt x="5013" y="8692"/>
                    <a:pt x="5489" y="8419"/>
                    <a:pt x="5751" y="7978"/>
                  </a:cubicBezTo>
                  <a:lnTo>
                    <a:pt x="7787" y="4537"/>
                  </a:lnTo>
                  <a:cubicBezTo>
                    <a:pt x="8061" y="4073"/>
                    <a:pt x="8061" y="3513"/>
                    <a:pt x="7799" y="3049"/>
                  </a:cubicBezTo>
                  <a:lnTo>
                    <a:pt x="6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0"/>
            <p:cNvSpPr/>
            <p:nvPr/>
          </p:nvSpPr>
          <p:spPr>
            <a:xfrm>
              <a:off x="3055425" y="1763150"/>
              <a:ext cx="240825" cy="734925"/>
            </a:xfrm>
            <a:custGeom>
              <a:rect b="b" l="l" r="r" t="t"/>
              <a:pathLst>
                <a:path extrusionOk="0" h="29397" w="9633">
                  <a:moveTo>
                    <a:pt x="1834" y="0"/>
                  </a:moveTo>
                  <a:lnTo>
                    <a:pt x="1" y="29397"/>
                  </a:lnTo>
                  <a:lnTo>
                    <a:pt x="9633" y="29397"/>
                  </a:lnTo>
                  <a:lnTo>
                    <a:pt x="7799" y="0"/>
                  </a:ln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60"/>
            <p:cNvSpPr/>
            <p:nvPr/>
          </p:nvSpPr>
          <p:spPr>
            <a:xfrm>
              <a:off x="3055425" y="1763150"/>
              <a:ext cx="240825" cy="734625"/>
            </a:xfrm>
            <a:custGeom>
              <a:rect b="b" l="l" r="r" t="t"/>
              <a:pathLst>
                <a:path extrusionOk="0" h="29385" w="9633">
                  <a:moveTo>
                    <a:pt x="1834" y="0"/>
                  </a:moveTo>
                  <a:lnTo>
                    <a:pt x="1" y="29385"/>
                  </a:lnTo>
                  <a:lnTo>
                    <a:pt x="679" y="29385"/>
                  </a:lnTo>
                  <a:lnTo>
                    <a:pt x="2060" y="4108"/>
                  </a:lnTo>
                  <a:cubicBezTo>
                    <a:pt x="2132" y="2632"/>
                    <a:pt x="3346" y="1477"/>
                    <a:pt x="4811" y="1477"/>
                  </a:cubicBezTo>
                  <a:cubicBezTo>
                    <a:pt x="6287" y="1477"/>
                    <a:pt x="7502" y="2632"/>
                    <a:pt x="7573" y="4108"/>
                  </a:cubicBezTo>
                  <a:lnTo>
                    <a:pt x="8954" y="29385"/>
                  </a:lnTo>
                  <a:lnTo>
                    <a:pt x="9633" y="29385"/>
                  </a:lnTo>
                  <a:lnTo>
                    <a:pt x="7799" y="0"/>
                  </a:ln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0"/>
            <p:cNvSpPr/>
            <p:nvPr/>
          </p:nvSpPr>
          <p:spPr>
            <a:xfrm>
              <a:off x="3851950" y="1763150"/>
              <a:ext cx="240825" cy="734925"/>
            </a:xfrm>
            <a:custGeom>
              <a:rect b="b" l="l" r="r" t="t"/>
              <a:pathLst>
                <a:path extrusionOk="0" h="29397" w="9633">
                  <a:moveTo>
                    <a:pt x="1822" y="0"/>
                  </a:moveTo>
                  <a:lnTo>
                    <a:pt x="1" y="29397"/>
                  </a:lnTo>
                  <a:lnTo>
                    <a:pt x="9633" y="29397"/>
                  </a:lnTo>
                  <a:lnTo>
                    <a:pt x="7799" y="0"/>
                  </a:ln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0"/>
            <p:cNvSpPr/>
            <p:nvPr/>
          </p:nvSpPr>
          <p:spPr>
            <a:xfrm>
              <a:off x="3851950" y="1763150"/>
              <a:ext cx="240825" cy="734625"/>
            </a:xfrm>
            <a:custGeom>
              <a:rect b="b" l="l" r="r" t="t"/>
              <a:pathLst>
                <a:path extrusionOk="0" h="29385" w="9633">
                  <a:moveTo>
                    <a:pt x="1822" y="0"/>
                  </a:moveTo>
                  <a:lnTo>
                    <a:pt x="1" y="29385"/>
                  </a:lnTo>
                  <a:lnTo>
                    <a:pt x="668" y="29385"/>
                  </a:lnTo>
                  <a:lnTo>
                    <a:pt x="2049" y="4108"/>
                  </a:lnTo>
                  <a:cubicBezTo>
                    <a:pt x="2132" y="2632"/>
                    <a:pt x="3346" y="1477"/>
                    <a:pt x="4811" y="1477"/>
                  </a:cubicBezTo>
                  <a:cubicBezTo>
                    <a:pt x="6287" y="1477"/>
                    <a:pt x="7490" y="2632"/>
                    <a:pt x="7573" y="4108"/>
                  </a:cubicBezTo>
                  <a:lnTo>
                    <a:pt x="8954" y="29385"/>
                  </a:lnTo>
                  <a:lnTo>
                    <a:pt x="9633" y="29385"/>
                  </a:lnTo>
                  <a:lnTo>
                    <a:pt x="7799" y="0"/>
                  </a:ln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0"/>
            <p:cNvSpPr/>
            <p:nvPr/>
          </p:nvSpPr>
          <p:spPr>
            <a:xfrm>
              <a:off x="2914050" y="1709875"/>
              <a:ext cx="1320125" cy="71750"/>
            </a:xfrm>
            <a:custGeom>
              <a:rect b="b" l="l" r="r" t="t"/>
              <a:pathLst>
                <a:path extrusionOk="0" h="2870" w="52805">
                  <a:moveTo>
                    <a:pt x="1548" y="0"/>
                  </a:moveTo>
                  <a:cubicBezTo>
                    <a:pt x="691" y="0"/>
                    <a:pt x="0" y="691"/>
                    <a:pt x="0" y="1548"/>
                  </a:cubicBezTo>
                  <a:lnTo>
                    <a:pt x="0" y="2869"/>
                  </a:lnTo>
                  <a:lnTo>
                    <a:pt x="52804" y="2869"/>
                  </a:lnTo>
                  <a:lnTo>
                    <a:pt x="52804" y="1548"/>
                  </a:lnTo>
                  <a:cubicBezTo>
                    <a:pt x="52804" y="691"/>
                    <a:pt x="52102" y="0"/>
                    <a:pt x="512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0"/>
            <p:cNvSpPr/>
            <p:nvPr/>
          </p:nvSpPr>
          <p:spPr>
            <a:xfrm>
              <a:off x="3581100" y="2362025"/>
              <a:ext cx="367625" cy="175825"/>
            </a:xfrm>
            <a:custGeom>
              <a:rect b="b" l="l" r="r" t="t"/>
              <a:pathLst>
                <a:path extrusionOk="0" h="7033" w="14705">
                  <a:moveTo>
                    <a:pt x="11811" y="1"/>
                  </a:moveTo>
                  <a:cubicBezTo>
                    <a:pt x="10216" y="834"/>
                    <a:pt x="8620" y="1667"/>
                    <a:pt x="7025" y="2513"/>
                  </a:cubicBezTo>
                  <a:lnTo>
                    <a:pt x="6989" y="2525"/>
                  </a:lnTo>
                  <a:cubicBezTo>
                    <a:pt x="6799" y="2620"/>
                    <a:pt x="6632" y="2751"/>
                    <a:pt x="6489" y="2906"/>
                  </a:cubicBezTo>
                  <a:cubicBezTo>
                    <a:pt x="6441" y="2894"/>
                    <a:pt x="6394" y="2882"/>
                    <a:pt x="6358" y="2870"/>
                  </a:cubicBezTo>
                  <a:cubicBezTo>
                    <a:pt x="5863" y="2718"/>
                    <a:pt x="4793" y="2523"/>
                    <a:pt x="4017" y="2523"/>
                  </a:cubicBezTo>
                  <a:cubicBezTo>
                    <a:pt x="3637" y="2523"/>
                    <a:pt x="3328" y="2570"/>
                    <a:pt x="3191" y="2691"/>
                  </a:cubicBezTo>
                  <a:cubicBezTo>
                    <a:pt x="2786" y="3072"/>
                    <a:pt x="4477" y="4096"/>
                    <a:pt x="4477" y="4096"/>
                  </a:cubicBezTo>
                  <a:cubicBezTo>
                    <a:pt x="4477" y="4096"/>
                    <a:pt x="0" y="5346"/>
                    <a:pt x="226" y="5656"/>
                  </a:cubicBezTo>
                  <a:cubicBezTo>
                    <a:pt x="453" y="5978"/>
                    <a:pt x="2655" y="6942"/>
                    <a:pt x="3060" y="6990"/>
                  </a:cubicBezTo>
                  <a:cubicBezTo>
                    <a:pt x="3328" y="7019"/>
                    <a:pt x="3635" y="7032"/>
                    <a:pt x="3965" y="7032"/>
                  </a:cubicBezTo>
                  <a:cubicBezTo>
                    <a:pt x="5867" y="7032"/>
                    <a:pt x="8513" y="6609"/>
                    <a:pt x="8513" y="6609"/>
                  </a:cubicBezTo>
                  <a:cubicBezTo>
                    <a:pt x="10597" y="6120"/>
                    <a:pt x="12656" y="5573"/>
                    <a:pt x="14704" y="4989"/>
                  </a:cubicBezTo>
                  <a:cubicBezTo>
                    <a:pt x="13680" y="3370"/>
                    <a:pt x="12704" y="1715"/>
                    <a:pt x="11811" y="1"/>
                  </a:cubicBezTo>
                  <a:close/>
                </a:path>
              </a:pathLst>
            </a:custGeom>
            <a:solidFill>
              <a:srgbClr val="FF9E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0"/>
            <p:cNvSpPr/>
            <p:nvPr/>
          </p:nvSpPr>
          <p:spPr>
            <a:xfrm>
              <a:off x="3807300" y="1258600"/>
              <a:ext cx="922400" cy="1314900"/>
            </a:xfrm>
            <a:custGeom>
              <a:rect b="b" l="l" r="r" t="t"/>
              <a:pathLst>
                <a:path extrusionOk="0" h="52596" w="36896">
                  <a:moveTo>
                    <a:pt x="13483" y="0"/>
                  </a:moveTo>
                  <a:cubicBezTo>
                    <a:pt x="13446" y="0"/>
                    <a:pt x="13409" y="1"/>
                    <a:pt x="13372" y="1"/>
                  </a:cubicBezTo>
                  <a:cubicBezTo>
                    <a:pt x="13372" y="1"/>
                    <a:pt x="19860" y="6371"/>
                    <a:pt x="20134" y="8419"/>
                  </a:cubicBezTo>
                  <a:cubicBezTo>
                    <a:pt x="20527" y="11324"/>
                    <a:pt x="19527" y="14205"/>
                    <a:pt x="17634" y="16348"/>
                  </a:cubicBezTo>
                  <a:cubicBezTo>
                    <a:pt x="19860" y="19051"/>
                    <a:pt x="25468" y="26266"/>
                    <a:pt x="24921" y="29445"/>
                  </a:cubicBezTo>
                  <a:cubicBezTo>
                    <a:pt x="24242" y="33398"/>
                    <a:pt x="1" y="45102"/>
                    <a:pt x="1" y="45102"/>
                  </a:cubicBezTo>
                  <a:cubicBezTo>
                    <a:pt x="1" y="45102"/>
                    <a:pt x="537" y="50960"/>
                    <a:pt x="2989" y="52460"/>
                  </a:cubicBezTo>
                  <a:cubicBezTo>
                    <a:pt x="3139" y="52552"/>
                    <a:pt x="3391" y="52596"/>
                    <a:pt x="3731" y="52596"/>
                  </a:cubicBezTo>
                  <a:cubicBezTo>
                    <a:pt x="8973" y="52596"/>
                    <a:pt x="35317" y="42086"/>
                    <a:pt x="36089" y="31219"/>
                  </a:cubicBezTo>
                  <a:cubicBezTo>
                    <a:pt x="36895" y="19676"/>
                    <a:pt x="23825" y="0"/>
                    <a:pt x="13483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0"/>
            <p:cNvSpPr/>
            <p:nvPr/>
          </p:nvSpPr>
          <p:spPr>
            <a:xfrm>
              <a:off x="3784400" y="699325"/>
              <a:ext cx="351850" cy="431025"/>
            </a:xfrm>
            <a:custGeom>
              <a:rect b="b" l="l" r="r" t="t"/>
              <a:pathLst>
                <a:path extrusionOk="0" h="17241" w="14074">
                  <a:moveTo>
                    <a:pt x="6132" y="0"/>
                  </a:moveTo>
                  <a:cubicBezTo>
                    <a:pt x="4429" y="0"/>
                    <a:pt x="2905" y="679"/>
                    <a:pt x="1798" y="1798"/>
                  </a:cubicBezTo>
                  <a:cubicBezTo>
                    <a:pt x="679" y="2906"/>
                    <a:pt x="0" y="4441"/>
                    <a:pt x="0" y="6132"/>
                  </a:cubicBezTo>
                  <a:lnTo>
                    <a:pt x="0" y="11109"/>
                  </a:lnTo>
                  <a:cubicBezTo>
                    <a:pt x="0" y="11883"/>
                    <a:pt x="143" y="12621"/>
                    <a:pt x="405" y="13300"/>
                  </a:cubicBezTo>
                  <a:cubicBezTo>
                    <a:pt x="1286" y="15609"/>
                    <a:pt x="3512" y="17241"/>
                    <a:pt x="6132" y="17241"/>
                  </a:cubicBezTo>
                  <a:cubicBezTo>
                    <a:pt x="9192" y="17241"/>
                    <a:pt x="11728" y="15002"/>
                    <a:pt x="12180" y="12061"/>
                  </a:cubicBezTo>
                  <a:cubicBezTo>
                    <a:pt x="12978" y="11680"/>
                    <a:pt x="13704" y="10609"/>
                    <a:pt x="13859" y="9811"/>
                  </a:cubicBezTo>
                  <a:cubicBezTo>
                    <a:pt x="14073" y="8775"/>
                    <a:pt x="13407" y="7763"/>
                    <a:pt x="12371" y="7561"/>
                  </a:cubicBezTo>
                  <a:cubicBezTo>
                    <a:pt x="12335" y="7549"/>
                    <a:pt x="12299" y="7549"/>
                    <a:pt x="12264" y="7549"/>
                  </a:cubicBezTo>
                  <a:lnTo>
                    <a:pt x="12264" y="6132"/>
                  </a:lnTo>
                  <a:cubicBezTo>
                    <a:pt x="12264" y="2739"/>
                    <a:pt x="9513" y="0"/>
                    <a:pt x="6132" y="0"/>
                  </a:cubicBezTo>
                  <a:close/>
                </a:path>
              </a:pathLst>
            </a:custGeom>
            <a:solidFill>
              <a:srgbClr val="FF9E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0"/>
            <p:cNvSpPr/>
            <p:nvPr/>
          </p:nvSpPr>
          <p:spPr>
            <a:xfrm>
              <a:off x="3727250" y="666550"/>
              <a:ext cx="422100" cy="373325"/>
            </a:xfrm>
            <a:custGeom>
              <a:rect b="b" l="l" r="r" t="t"/>
              <a:pathLst>
                <a:path extrusionOk="0" h="14933" w="16884">
                  <a:moveTo>
                    <a:pt x="8258" y="0"/>
                  </a:moveTo>
                  <a:cubicBezTo>
                    <a:pt x="7368" y="0"/>
                    <a:pt x="6408" y="207"/>
                    <a:pt x="5406" y="728"/>
                  </a:cubicBezTo>
                  <a:cubicBezTo>
                    <a:pt x="572" y="3252"/>
                    <a:pt x="0" y="7598"/>
                    <a:pt x="2274" y="10705"/>
                  </a:cubicBezTo>
                  <a:lnTo>
                    <a:pt x="2310" y="7134"/>
                  </a:lnTo>
                  <a:lnTo>
                    <a:pt x="11061" y="6002"/>
                  </a:lnTo>
                  <a:lnTo>
                    <a:pt x="11061" y="6002"/>
                  </a:lnTo>
                  <a:cubicBezTo>
                    <a:pt x="11061" y="6003"/>
                    <a:pt x="10990" y="9860"/>
                    <a:pt x="12085" y="11420"/>
                  </a:cubicBezTo>
                  <a:cubicBezTo>
                    <a:pt x="12085" y="11420"/>
                    <a:pt x="13002" y="10015"/>
                    <a:pt x="13930" y="9277"/>
                  </a:cubicBezTo>
                  <a:cubicBezTo>
                    <a:pt x="14160" y="9093"/>
                    <a:pt x="14437" y="8996"/>
                    <a:pt x="14713" y="8996"/>
                  </a:cubicBezTo>
                  <a:cubicBezTo>
                    <a:pt x="14938" y="8996"/>
                    <a:pt x="15162" y="9060"/>
                    <a:pt x="15359" y="9193"/>
                  </a:cubicBezTo>
                  <a:cubicBezTo>
                    <a:pt x="15728" y="9431"/>
                    <a:pt x="16097" y="9836"/>
                    <a:pt x="16133" y="10467"/>
                  </a:cubicBezTo>
                  <a:cubicBezTo>
                    <a:pt x="16204" y="11729"/>
                    <a:pt x="15526" y="12575"/>
                    <a:pt x="14430" y="13361"/>
                  </a:cubicBezTo>
                  <a:cubicBezTo>
                    <a:pt x="14430" y="13361"/>
                    <a:pt x="14299" y="14587"/>
                    <a:pt x="13990" y="14932"/>
                  </a:cubicBezTo>
                  <a:cubicBezTo>
                    <a:pt x="13990" y="14932"/>
                    <a:pt x="16883" y="13872"/>
                    <a:pt x="16812" y="10027"/>
                  </a:cubicBezTo>
                  <a:cubicBezTo>
                    <a:pt x="16752" y="6181"/>
                    <a:pt x="15859" y="4002"/>
                    <a:pt x="14061" y="3014"/>
                  </a:cubicBezTo>
                  <a:cubicBezTo>
                    <a:pt x="14061" y="3014"/>
                    <a:pt x="11661" y="0"/>
                    <a:pt x="825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6" name="Google Shape;2126;p60"/>
          <p:cNvGrpSpPr/>
          <p:nvPr/>
        </p:nvGrpSpPr>
        <p:grpSpPr>
          <a:xfrm>
            <a:off x="5883465" y="1842489"/>
            <a:ext cx="2843911" cy="2463983"/>
            <a:chOff x="709300" y="28475"/>
            <a:chExt cx="6212125" cy="5281850"/>
          </a:xfrm>
        </p:grpSpPr>
        <p:sp>
          <p:nvSpPr>
            <p:cNvPr id="2127" name="Google Shape;2127;p60"/>
            <p:cNvSpPr/>
            <p:nvPr/>
          </p:nvSpPr>
          <p:spPr>
            <a:xfrm>
              <a:off x="709300" y="28475"/>
              <a:ext cx="6212125" cy="4828325"/>
            </a:xfrm>
            <a:custGeom>
              <a:rect b="b" l="l" r="r" t="t"/>
              <a:pathLst>
                <a:path extrusionOk="0" h="193133" w="248485">
                  <a:moveTo>
                    <a:pt x="193050" y="1"/>
                  </a:moveTo>
                  <a:cubicBezTo>
                    <a:pt x="172804" y="1"/>
                    <a:pt x="152018" y="12183"/>
                    <a:pt x="136422" y="15869"/>
                  </a:cubicBezTo>
                  <a:cubicBezTo>
                    <a:pt x="130538" y="17263"/>
                    <a:pt x="124728" y="17623"/>
                    <a:pt x="118939" y="17623"/>
                  </a:cubicBezTo>
                  <a:cubicBezTo>
                    <a:pt x="112780" y="17623"/>
                    <a:pt x="106645" y="17216"/>
                    <a:pt x="100474" y="17216"/>
                  </a:cubicBezTo>
                  <a:cubicBezTo>
                    <a:pt x="88083" y="17216"/>
                    <a:pt x="75543" y="18857"/>
                    <a:pt x="62354" y="28728"/>
                  </a:cubicBezTo>
                  <a:cubicBezTo>
                    <a:pt x="42053" y="43920"/>
                    <a:pt x="42149" y="61362"/>
                    <a:pt x="36196" y="73685"/>
                  </a:cubicBezTo>
                  <a:cubicBezTo>
                    <a:pt x="28611" y="89402"/>
                    <a:pt x="12728" y="100153"/>
                    <a:pt x="5787" y="116726"/>
                  </a:cubicBezTo>
                  <a:cubicBezTo>
                    <a:pt x="1144" y="127823"/>
                    <a:pt x="1" y="141384"/>
                    <a:pt x="4751" y="152659"/>
                  </a:cubicBezTo>
                  <a:cubicBezTo>
                    <a:pt x="13621" y="173698"/>
                    <a:pt x="35565" y="169138"/>
                    <a:pt x="63866" y="182270"/>
                  </a:cubicBezTo>
                  <a:cubicBezTo>
                    <a:pt x="78132" y="188887"/>
                    <a:pt x="85585" y="189267"/>
                    <a:pt x="95006" y="189267"/>
                  </a:cubicBezTo>
                  <a:cubicBezTo>
                    <a:pt x="96229" y="189267"/>
                    <a:pt x="97486" y="189261"/>
                    <a:pt x="98795" y="189261"/>
                  </a:cubicBezTo>
                  <a:cubicBezTo>
                    <a:pt x="106359" y="189261"/>
                    <a:pt x="115672" y="189475"/>
                    <a:pt x="130445" y="192379"/>
                  </a:cubicBezTo>
                  <a:cubicBezTo>
                    <a:pt x="131164" y="192639"/>
                    <a:pt x="135651" y="193133"/>
                    <a:pt x="141955" y="193133"/>
                  </a:cubicBezTo>
                  <a:cubicBezTo>
                    <a:pt x="152667" y="193133"/>
                    <a:pt x="168628" y="191706"/>
                    <a:pt x="180261" y="185282"/>
                  </a:cubicBezTo>
                  <a:cubicBezTo>
                    <a:pt x="214789" y="166209"/>
                    <a:pt x="207122" y="145980"/>
                    <a:pt x="214289" y="126192"/>
                  </a:cubicBezTo>
                  <a:cubicBezTo>
                    <a:pt x="218433" y="114726"/>
                    <a:pt x="227350" y="105987"/>
                    <a:pt x="234089" y="96081"/>
                  </a:cubicBezTo>
                  <a:cubicBezTo>
                    <a:pt x="248484" y="74876"/>
                    <a:pt x="246377" y="48992"/>
                    <a:pt x="234518" y="27918"/>
                  </a:cubicBezTo>
                  <a:cubicBezTo>
                    <a:pt x="222502" y="6574"/>
                    <a:pt x="207922" y="1"/>
                    <a:pt x="193050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0"/>
            <p:cNvSpPr/>
            <p:nvPr/>
          </p:nvSpPr>
          <p:spPr>
            <a:xfrm>
              <a:off x="893250" y="100625"/>
              <a:ext cx="5839150" cy="4648325"/>
            </a:xfrm>
            <a:custGeom>
              <a:rect b="b" l="l" r="r" t="t"/>
              <a:pathLst>
                <a:path extrusionOk="0" h="185933" w="233566">
                  <a:moveTo>
                    <a:pt x="121768" y="0"/>
                  </a:moveTo>
                  <a:cubicBezTo>
                    <a:pt x="109163" y="0"/>
                    <a:pt x="96551" y="3746"/>
                    <a:pt x="85773" y="11256"/>
                  </a:cubicBezTo>
                  <a:cubicBezTo>
                    <a:pt x="76082" y="18007"/>
                    <a:pt x="74093" y="21662"/>
                    <a:pt x="58091" y="27747"/>
                  </a:cubicBezTo>
                  <a:cubicBezTo>
                    <a:pt x="39827" y="34700"/>
                    <a:pt x="14943" y="36355"/>
                    <a:pt x="6359" y="57584"/>
                  </a:cubicBezTo>
                  <a:cubicBezTo>
                    <a:pt x="1" y="73300"/>
                    <a:pt x="2632" y="100101"/>
                    <a:pt x="15026" y="121234"/>
                  </a:cubicBezTo>
                  <a:cubicBezTo>
                    <a:pt x="26278" y="140415"/>
                    <a:pt x="41982" y="141820"/>
                    <a:pt x="54067" y="146594"/>
                  </a:cubicBezTo>
                  <a:cubicBezTo>
                    <a:pt x="70890" y="153238"/>
                    <a:pt x="82213" y="165668"/>
                    <a:pt x="99561" y="173729"/>
                  </a:cubicBezTo>
                  <a:cubicBezTo>
                    <a:pt x="114729" y="180782"/>
                    <a:pt x="135377" y="185933"/>
                    <a:pt x="155213" y="185933"/>
                  </a:cubicBezTo>
                  <a:cubicBezTo>
                    <a:pt x="170502" y="185933"/>
                    <a:pt x="185308" y="182873"/>
                    <a:pt x="196751" y="175265"/>
                  </a:cubicBezTo>
                  <a:cubicBezTo>
                    <a:pt x="233566" y="150774"/>
                    <a:pt x="213194" y="117067"/>
                    <a:pt x="201335" y="87885"/>
                  </a:cubicBezTo>
                  <a:cubicBezTo>
                    <a:pt x="186560" y="51511"/>
                    <a:pt x="181511" y="36938"/>
                    <a:pt x="171284" y="24008"/>
                  </a:cubicBezTo>
                  <a:cubicBezTo>
                    <a:pt x="158644" y="8023"/>
                    <a:pt x="140214" y="0"/>
                    <a:pt x="121768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0"/>
            <p:cNvSpPr/>
            <p:nvPr/>
          </p:nvSpPr>
          <p:spPr>
            <a:xfrm>
              <a:off x="868250" y="4721250"/>
              <a:ext cx="5789450" cy="589075"/>
            </a:xfrm>
            <a:custGeom>
              <a:rect b="b" l="l" r="r" t="t"/>
              <a:pathLst>
                <a:path extrusionOk="0" h="23563" w="231578">
                  <a:moveTo>
                    <a:pt x="115789" y="0"/>
                  </a:moveTo>
                  <a:cubicBezTo>
                    <a:pt x="85083" y="0"/>
                    <a:pt x="55638" y="1250"/>
                    <a:pt x="33921" y="3453"/>
                  </a:cubicBezTo>
                  <a:cubicBezTo>
                    <a:pt x="12204" y="5668"/>
                    <a:pt x="1" y="8656"/>
                    <a:pt x="1" y="11787"/>
                  </a:cubicBezTo>
                  <a:cubicBezTo>
                    <a:pt x="1" y="14907"/>
                    <a:pt x="12204" y="17907"/>
                    <a:pt x="33921" y="20110"/>
                  </a:cubicBezTo>
                  <a:cubicBezTo>
                    <a:pt x="55638" y="22325"/>
                    <a:pt x="85083" y="23563"/>
                    <a:pt x="115789" y="23563"/>
                  </a:cubicBezTo>
                  <a:cubicBezTo>
                    <a:pt x="146507" y="23563"/>
                    <a:pt x="175951" y="22325"/>
                    <a:pt x="197668" y="20110"/>
                  </a:cubicBezTo>
                  <a:cubicBezTo>
                    <a:pt x="219385" y="17907"/>
                    <a:pt x="231577" y="14907"/>
                    <a:pt x="231577" y="11787"/>
                  </a:cubicBezTo>
                  <a:cubicBezTo>
                    <a:pt x="231577" y="8656"/>
                    <a:pt x="219385" y="5668"/>
                    <a:pt x="197668" y="3453"/>
                  </a:cubicBezTo>
                  <a:cubicBezTo>
                    <a:pt x="175951" y="1250"/>
                    <a:pt x="146507" y="0"/>
                    <a:pt x="1157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0"/>
            <p:cNvSpPr/>
            <p:nvPr/>
          </p:nvSpPr>
          <p:spPr>
            <a:xfrm>
              <a:off x="5358100" y="2480075"/>
              <a:ext cx="648025" cy="1012300"/>
            </a:xfrm>
            <a:custGeom>
              <a:rect b="b" l="l" r="r" t="t"/>
              <a:pathLst>
                <a:path extrusionOk="0" h="40492" w="25921">
                  <a:moveTo>
                    <a:pt x="19137" y="0"/>
                  </a:moveTo>
                  <a:cubicBezTo>
                    <a:pt x="19057" y="0"/>
                    <a:pt x="18977" y="6"/>
                    <a:pt x="18896" y="17"/>
                  </a:cubicBezTo>
                  <a:lnTo>
                    <a:pt x="1715" y="2422"/>
                  </a:lnTo>
                  <a:cubicBezTo>
                    <a:pt x="703" y="2553"/>
                    <a:pt x="0" y="3553"/>
                    <a:pt x="155" y="4649"/>
                  </a:cubicBezTo>
                  <a:lnTo>
                    <a:pt x="4918" y="38760"/>
                  </a:lnTo>
                  <a:cubicBezTo>
                    <a:pt x="5060" y="39757"/>
                    <a:pt x="5868" y="40492"/>
                    <a:pt x="6784" y="40492"/>
                  </a:cubicBezTo>
                  <a:cubicBezTo>
                    <a:pt x="6864" y="40492"/>
                    <a:pt x="6944" y="40486"/>
                    <a:pt x="7025" y="40475"/>
                  </a:cubicBezTo>
                  <a:lnTo>
                    <a:pt x="24206" y="38081"/>
                  </a:lnTo>
                  <a:cubicBezTo>
                    <a:pt x="25218" y="37939"/>
                    <a:pt x="25920" y="36938"/>
                    <a:pt x="25766" y="35855"/>
                  </a:cubicBezTo>
                  <a:lnTo>
                    <a:pt x="21003" y="1744"/>
                  </a:lnTo>
                  <a:cubicBezTo>
                    <a:pt x="20861" y="736"/>
                    <a:pt x="20053" y="0"/>
                    <a:pt x="19137" y="0"/>
                  </a:cubicBezTo>
                  <a:close/>
                </a:path>
              </a:pathLst>
            </a:custGeom>
            <a:solidFill>
              <a:srgbClr val="46B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60"/>
            <p:cNvSpPr/>
            <p:nvPr/>
          </p:nvSpPr>
          <p:spPr>
            <a:xfrm>
              <a:off x="4602050" y="2743150"/>
              <a:ext cx="832275" cy="1059850"/>
            </a:xfrm>
            <a:custGeom>
              <a:rect b="b" l="l" r="r" t="t"/>
              <a:pathLst>
                <a:path extrusionOk="0" h="42394" w="33291">
                  <a:moveTo>
                    <a:pt x="15195" y="1"/>
                  </a:moveTo>
                  <a:cubicBezTo>
                    <a:pt x="14439" y="1"/>
                    <a:pt x="13707" y="487"/>
                    <a:pt x="13383" y="1281"/>
                  </a:cubicBezTo>
                  <a:lnTo>
                    <a:pt x="405" y="33190"/>
                  </a:lnTo>
                  <a:cubicBezTo>
                    <a:pt x="1" y="34202"/>
                    <a:pt x="429" y="35345"/>
                    <a:pt x="1370" y="35726"/>
                  </a:cubicBezTo>
                  <a:lnTo>
                    <a:pt x="17443" y="42263"/>
                  </a:lnTo>
                  <a:cubicBezTo>
                    <a:pt x="17659" y="42352"/>
                    <a:pt x="17882" y="42394"/>
                    <a:pt x="18102" y="42394"/>
                  </a:cubicBezTo>
                  <a:cubicBezTo>
                    <a:pt x="18857" y="42394"/>
                    <a:pt x="19585" y="41903"/>
                    <a:pt x="19908" y="41120"/>
                  </a:cubicBezTo>
                  <a:lnTo>
                    <a:pt x="32886" y="9211"/>
                  </a:lnTo>
                  <a:cubicBezTo>
                    <a:pt x="33290" y="8187"/>
                    <a:pt x="32862" y="7056"/>
                    <a:pt x="31921" y="6663"/>
                  </a:cubicBezTo>
                  <a:lnTo>
                    <a:pt x="15848" y="127"/>
                  </a:lnTo>
                  <a:cubicBezTo>
                    <a:pt x="15634" y="41"/>
                    <a:pt x="15414" y="1"/>
                    <a:pt x="15195" y="1"/>
                  </a:cubicBezTo>
                  <a:close/>
                </a:path>
              </a:pathLst>
            </a:custGeom>
            <a:solidFill>
              <a:srgbClr val="46B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0"/>
            <p:cNvSpPr/>
            <p:nvPr/>
          </p:nvSpPr>
          <p:spPr>
            <a:xfrm>
              <a:off x="5574500" y="2557225"/>
              <a:ext cx="710825" cy="620400"/>
            </a:xfrm>
            <a:custGeom>
              <a:rect b="b" l="l" r="r" t="t"/>
              <a:pathLst>
                <a:path extrusionOk="0" h="24816" w="28433">
                  <a:moveTo>
                    <a:pt x="16888" y="1"/>
                  </a:moveTo>
                  <a:cubicBezTo>
                    <a:pt x="14988" y="1"/>
                    <a:pt x="13082" y="521"/>
                    <a:pt x="11418" y="1587"/>
                  </a:cubicBezTo>
                  <a:cubicBezTo>
                    <a:pt x="8227" y="3623"/>
                    <a:pt x="6406" y="7218"/>
                    <a:pt x="6656" y="10957"/>
                  </a:cubicBezTo>
                  <a:cubicBezTo>
                    <a:pt x="6811" y="13290"/>
                    <a:pt x="5846" y="15565"/>
                    <a:pt x="4048" y="17041"/>
                  </a:cubicBezTo>
                  <a:lnTo>
                    <a:pt x="3775" y="17267"/>
                  </a:lnTo>
                  <a:lnTo>
                    <a:pt x="3620" y="17065"/>
                  </a:lnTo>
                  <a:lnTo>
                    <a:pt x="3477" y="16898"/>
                  </a:lnTo>
                  <a:lnTo>
                    <a:pt x="2846" y="17410"/>
                  </a:lnTo>
                  <a:lnTo>
                    <a:pt x="2989" y="17589"/>
                  </a:lnTo>
                  <a:lnTo>
                    <a:pt x="2370" y="18101"/>
                  </a:lnTo>
                  <a:lnTo>
                    <a:pt x="2227" y="17934"/>
                  </a:lnTo>
                  <a:lnTo>
                    <a:pt x="1608" y="18446"/>
                  </a:lnTo>
                  <a:lnTo>
                    <a:pt x="1739" y="18624"/>
                  </a:lnTo>
                  <a:lnTo>
                    <a:pt x="1119" y="19136"/>
                  </a:lnTo>
                  <a:lnTo>
                    <a:pt x="977" y="18970"/>
                  </a:lnTo>
                  <a:lnTo>
                    <a:pt x="357" y="19482"/>
                  </a:lnTo>
                  <a:lnTo>
                    <a:pt x="512" y="19672"/>
                  </a:lnTo>
                  <a:cubicBezTo>
                    <a:pt x="262" y="19946"/>
                    <a:pt x="203" y="20339"/>
                    <a:pt x="357" y="20684"/>
                  </a:cubicBezTo>
                  <a:cubicBezTo>
                    <a:pt x="36" y="20934"/>
                    <a:pt x="0" y="21399"/>
                    <a:pt x="250" y="21708"/>
                  </a:cubicBezTo>
                  <a:lnTo>
                    <a:pt x="500" y="22006"/>
                  </a:lnTo>
                  <a:lnTo>
                    <a:pt x="393" y="22101"/>
                  </a:lnTo>
                  <a:cubicBezTo>
                    <a:pt x="155" y="22292"/>
                    <a:pt x="131" y="22637"/>
                    <a:pt x="322" y="22875"/>
                  </a:cubicBezTo>
                  <a:lnTo>
                    <a:pt x="1429" y="24208"/>
                  </a:lnTo>
                  <a:cubicBezTo>
                    <a:pt x="1544" y="24344"/>
                    <a:pt x="1702" y="24414"/>
                    <a:pt x="1860" y="24414"/>
                  </a:cubicBezTo>
                  <a:cubicBezTo>
                    <a:pt x="1980" y="24414"/>
                    <a:pt x="2100" y="24374"/>
                    <a:pt x="2203" y="24292"/>
                  </a:cubicBezTo>
                  <a:lnTo>
                    <a:pt x="2310" y="24197"/>
                  </a:lnTo>
                  <a:lnTo>
                    <a:pt x="2560" y="24494"/>
                  </a:lnTo>
                  <a:cubicBezTo>
                    <a:pt x="2707" y="24668"/>
                    <a:pt x="2915" y="24759"/>
                    <a:pt x="3123" y="24759"/>
                  </a:cubicBezTo>
                  <a:cubicBezTo>
                    <a:pt x="3286" y="24759"/>
                    <a:pt x="3449" y="24704"/>
                    <a:pt x="3584" y="24589"/>
                  </a:cubicBezTo>
                  <a:lnTo>
                    <a:pt x="3596" y="24589"/>
                  </a:lnTo>
                  <a:cubicBezTo>
                    <a:pt x="3754" y="24703"/>
                    <a:pt x="3938" y="24760"/>
                    <a:pt x="4124" y="24760"/>
                  </a:cubicBezTo>
                  <a:cubicBezTo>
                    <a:pt x="4290" y="24760"/>
                    <a:pt x="4457" y="24715"/>
                    <a:pt x="4608" y="24625"/>
                  </a:cubicBezTo>
                  <a:lnTo>
                    <a:pt x="4763" y="24816"/>
                  </a:lnTo>
                  <a:lnTo>
                    <a:pt x="5394" y="24292"/>
                  </a:lnTo>
                  <a:lnTo>
                    <a:pt x="5251" y="24125"/>
                  </a:lnTo>
                  <a:lnTo>
                    <a:pt x="5870" y="23613"/>
                  </a:lnTo>
                  <a:lnTo>
                    <a:pt x="6013" y="23780"/>
                  </a:lnTo>
                  <a:lnTo>
                    <a:pt x="6644" y="23268"/>
                  </a:lnTo>
                  <a:lnTo>
                    <a:pt x="6501" y="23089"/>
                  </a:lnTo>
                  <a:lnTo>
                    <a:pt x="7120" y="22577"/>
                  </a:lnTo>
                  <a:lnTo>
                    <a:pt x="7263" y="22744"/>
                  </a:lnTo>
                  <a:lnTo>
                    <a:pt x="7882" y="22232"/>
                  </a:lnTo>
                  <a:lnTo>
                    <a:pt x="7585" y="21863"/>
                  </a:lnTo>
                  <a:lnTo>
                    <a:pt x="7858" y="21637"/>
                  </a:lnTo>
                  <a:cubicBezTo>
                    <a:pt x="9161" y="20560"/>
                    <a:pt x="10786" y="19996"/>
                    <a:pt x="12499" y="19996"/>
                  </a:cubicBezTo>
                  <a:cubicBezTo>
                    <a:pt x="13135" y="19996"/>
                    <a:pt x="13783" y="20074"/>
                    <a:pt x="14431" y="20232"/>
                  </a:cubicBezTo>
                  <a:cubicBezTo>
                    <a:pt x="15248" y="20435"/>
                    <a:pt x="16079" y="20535"/>
                    <a:pt x="16907" y="20535"/>
                  </a:cubicBezTo>
                  <a:cubicBezTo>
                    <a:pt x="19273" y="20535"/>
                    <a:pt x="21603" y="19719"/>
                    <a:pt x="23456" y="18184"/>
                  </a:cubicBezTo>
                  <a:cubicBezTo>
                    <a:pt x="27825" y="14564"/>
                    <a:pt x="28432" y="8087"/>
                    <a:pt x="24825" y="3718"/>
                  </a:cubicBezTo>
                  <a:cubicBezTo>
                    <a:pt x="24575" y="3420"/>
                    <a:pt x="24313" y="3134"/>
                    <a:pt x="24027" y="2861"/>
                  </a:cubicBezTo>
                  <a:cubicBezTo>
                    <a:pt x="22080" y="975"/>
                    <a:pt x="19489" y="1"/>
                    <a:pt x="16888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0"/>
            <p:cNvSpPr/>
            <p:nvPr/>
          </p:nvSpPr>
          <p:spPr>
            <a:xfrm>
              <a:off x="5009550" y="2546275"/>
              <a:ext cx="816500" cy="982675"/>
            </a:xfrm>
            <a:custGeom>
              <a:rect b="b" l="l" r="r" t="t"/>
              <a:pathLst>
                <a:path extrusionOk="0" h="39307" w="32660">
                  <a:moveTo>
                    <a:pt x="6236" y="0"/>
                  </a:moveTo>
                  <a:cubicBezTo>
                    <a:pt x="6006" y="0"/>
                    <a:pt x="5774" y="70"/>
                    <a:pt x="5572" y="215"/>
                  </a:cubicBezTo>
                  <a:lnTo>
                    <a:pt x="1048" y="3441"/>
                  </a:lnTo>
                  <a:cubicBezTo>
                    <a:pt x="536" y="3811"/>
                    <a:pt x="429" y="4513"/>
                    <a:pt x="786" y="5025"/>
                  </a:cubicBezTo>
                  <a:lnTo>
                    <a:pt x="1727" y="6347"/>
                  </a:lnTo>
                  <a:lnTo>
                    <a:pt x="631" y="7132"/>
                  </a:lnTo>
                  <a:cubicBezTo>
                    <a:pt x="119" y="7501"/>
                    <a:pt x="0" y="8204"/>
                    <a:pt x="369" y="8716"/>
                  </a:cubicBezTo>
                  <a:lnTo>
                    <a:pt x="21872" y="38827"/>
                  </a:lnTo>
                  <a:cubicBezTo>
                    <a:pt x="22098" y="39140"/>
                    <a:pt x="22448" y="39306"/>
                    <a:pt x="22804" y="39306"/>
                  </a:cubicBezTo>
                  <a:cubicBezTo>
                    <a:pt x="23029" y="39306"/>
                    <a:pt x="23257" y="39239"/>
                    <a:pt x="23456" y="39101"/>
                  </a:cubicBezTo>
                  <a:lnTo>
                    <a:pt x="32028" y="32969"/>
                  </a:lnTo>
                  <a:cubicBezTo>
                    <a:pt x="32540" y="32612"/>
                    <a:pt x="32659" y="31897"/>
                    <a:pt x="32302" y="31385"/>
                  </a:cubicBezTo>
                  <a:lnTo>
                    <a:pt x="10787" y="1275"/>
                  </a:lnTo>
                  <a:cubicBezTo>
                    <a:pt x="10563" y="964"/>
                    <a:pt x="10216" y="798"/>
                    <a:pt x="9864" y="798"/>
                  </a:cubicBezTo>
                  <a:cubicBezTo>
                    <a:pt x="9636" y="798"/>
                    <a:pt x="9405" y="867"/>
                    <a:pt x="9204" y="1013"/>
                  </a:cubicBezTo>
                  <a:lnTo>
                    <a:pt x="8108" y="1798"/>
                  </a:lnTo>
                  <a:lnTo>
                    <a:pt x="7156" y="477"/>
                  </a:lnTo>
                  <a:cubicBezTo>
                    <a:pt x="6939" y="166"/>
                    <a:pt x="6591" y="0"/>
                    <a:pt x="623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0"/>
            <p:cNvSpPr/>
            <p:nvPr/>
          </p:nvSpPr>
          <p:spPr>
            <a:xfrm>
              <a:off x="1710025" y="2337775"/>
              <a:ext cx="875425" cy="1297100"/>
            </a:xfrm>
            <a:custGeom>
              <a:rect b="b" l="l" r="r" t="t"/>
              <a:pathLst>
                <a:path extrusionOk="0" h="51884" w="35017">
                  <a:moveTo>
                    <a:pt x="34433" y="1"/>
                  </a:moveTo>
                  <a:cubicBezTo>
                    <a:pt x="34263" y="1"/>
                    <a:pt x="34096" y="86"/>
                    <a:pt x="33993" y="244"/>
                  </a:cubicBezTo>
                  <a:lnTo>
                    <a:pt x="25420" y="13817"/>
                  </a:lnTo>
                  <a:lnTo>
                    <a:pt x="22694" y="12305"/>
                  </a:lnTo>
                  <a:cubicBezTo>
                    <a:pt x="22487" y="12187"/>
                    <a:pt x="22262" y="12131"/>
                    <a:pt x="22040" y="12131"/>
                  </a:cubicBezTo>
                  <a:cubicBezTo>
                    <a:pt x="21571" y="12131"/>
                    <a:pt x="21115" y="12381"/>
                    <a:pt x="20872" y="12817"/>
                  </a:cubicBezTo>
                  <a:lnTo>
                    <a:pt x="18753" y="16603"/>
                  </a:lnTo>
                  <a:lnTo>
                    <a:pt x="16669" y="15437"/>
                  </a:lnTo>
                  <a:cubicBezTo>
                    <a:pt x="16463" y="15318"/>
                    <a:pt x="16238" y="15262"/>
                    <a:pt x="16016" y="15262"/>
                  </a:cubicBezTo>
                  <a:cubicBezTo>
                    <a:pt x="15547" y="15262"/>
                    <a:pt x="15090" y="15512"/>
                    <a:pt x="14848" y="15949"/>
                  </a:cubicBezTo>
                  <a:lnTo>
                    <a:pt x="358" y="41857"/>
                  </a:lnTo>
                  <a:cubicBezTo>
                    <a:pt x="0" y="42500"/>
                    <a:pt x="227" y="43321"/>
                    <a:pt x="881" y="43678"/>
                  </a:cubicBezTo>
                  <a:lnTo>
                    <a:pt x="15240" y="51715"/>
                  </a:lnTo>
                  <a:cubicBezTo>
                    <a:pt x="15446" y="51829"/>
                    <a:pt x="15670" y="51884"/>
                    <a:pt x="15891" y="51884"/>
                  </a:cubicBezTo>
                  <a:cubicBezTo>
                    <a:pt x="16361" y="51884"/>
                    <a:pt x="16819" y="51637"/>
                    <a:pt x="17062" y="51191"/>
                  </a:cubicBezTo>
                  <a:lnTo>
                    <a:pt x="31552" y="25283"/>
                  </a:lnTo>
                  <a:cubicBezTo>
                    <a:pt x="31909" y="24640"/>
                    <a:pt x="31683" y="23831"/>
                    <a:pt x="31028" y="23461"/>
                  </a:cubicBezTo>
                  <a:lnTo>
                    <a:pt x="28945" y="22295"/>
                  </a:lnTo>
                  <a:lnTo>
                    <a:pt x="31064" y="18508"/>
                  </a:lnTo>
                  <a:cubicBezTo>
                    <a:pt x="31421" y="17866"/>
                    <a:pt x="31195" y="17044"/>
                    <a:pt x="30540" y="16687"/>
                  </a:cubicBezTo>
                  <a:lnTo>
                    <a:pt x="27825" y="15163"/>
                  </a:lnTo>
                  <a:lnTo>
                    <a:pt x="34898" y="744"/>
                  </a:lnTo>
                  <a:cubicBezTo>
                    <a:pt x="35017" y="494"/>
                    <a:pt x="34933" y="197"/>
                    <a:pt x="34683" y="66"/>
                  </a:cubicBezTo>
                  <a:cubicBezTo>
                    <a:pt x="34604" y="22"/>
                    <a:pt x="34518" y="1"/>
                    <a:pt x="34433" y="1"/>
                  </a:cubicBezTo>
                  <a:close/>
                </a:path>
              </a:pathLst>
            </a:custGeom>
            <a:solidFill>
              <a:srgbClr val="46B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60"/>
            <p:cNvSpPr/>
            <p:nvPr/>
          </p:nvSpPr>
          <p:spPr>
            <a:xfrm>
              <a:off x="1311175" y="2526225"/>
              <a:ext cx="654550" cy="1374550"/>
            </a:xfrm>
            <a:custGeom>
              <a:rect b="b" l="l" r="r" t="t"/>
              <a:pathLst>
                <a:path extrusionOk="0" h="54982" w="26182">
                  <a:moveTo>
                    <a:pt x="8751" y="1"/>
                  </a:moveTo>
                  <a:cubicBezTo>
                    <a:pt x="8152" y="1"/>
                    <a:pt x="7605" y="410"/>
                    <a:pt x="7453" y="1017"/>
                  </a:cubicBezTo>
                  <a:lnTo>
                    <a:pt x="179" y="29794"/>
                  </a:lnTo>
                  <a:cubicBezTo>
                    <a:pt x="0" y="30509"/>
                    <a:pt x="429" y="31235"/>
                    <a:pt x="1155" y="31425"/>
                  </a:cubicBezTo>
                  <a:lnTo>
                    <a:pt x="3465" y="32009"/>
                  </a:lnTo>
                  <a:lnTo>
                    <a:pt x="2405" y="36212"/>
                  </a:lnTo>
                  <a:cubicBezTo>
                    <a:pt x="2227" y="36926"/>
                    <a:pt x="2667" y="37652"/>
                    <a:pt x="3381" y="37843"/>
                  </a:cubicBezTo>
                  <a:lnTo>
                    <a:pt x="6406" y="38605"/>
                  </a:lnTo>
                  <a:lnTo>
                    <a:pt x="3310" y="54369"/>
                  </a:lnTo>
                  <a:cubicBezTo>
                    <a:pt x="3250" y="54631"/>
                    <a:pt x="3417" y="54904"/>
                    <a:pt x="3691" y="54964"/>
                  </a:cubicBezTo>
                  <a:cubicBezTo>
                    <a:pt x="3734" y="54976"/>
                    <a:pt x="3778" y="54981"/>
                    <a:pt x="3821" y="54981"/>
                  </a:cubicBezTo>
                  <a:cubicBezTo>
                    <a:pt x="4038" y="54981"/>
                    <a:pt x="4241" y="54837"/>
                    <a:pt x="4310" y="54619"/>
                  </a:cubicBezTo>
                  <a:lnTo>
                    <a:pt x="9073" y="39272"/>
                  </a:lnTo>
                  <a:lnTo>
                    <a:pt x="12097" y="40034"/>
                  </a:lnTo>
                  <a:cubicBezTo>
                    <a:pt x="12210" y="40064"/>
                    <a:pt x="12323" y="40078"/>
                    <a:pt x="12435" y="40078"/>
                  </a:cubicBezTo>
                  <a:cubicBezTo>
                    <a:pt x="13030" y="40078"/>
                    <a:pt x="13578" y="39671"/>
                    <a:pt x="13728" y="39069"/>
                  </a:cubicBezTo>
                  <a:lnTo>
                    <a:pt x="14788" y="34866"/>
                  </a:lnTo>
                  <a:lnTo>
                    <a:pt x="17109" y="35450"/>
                  </a:lnTo>
                  <a:cubicBezTo>
                    <a:pt x="17219" y="35477"/>
                    <a:pt x="17329" y="35490"/>
                    <a:pt x="17437" y="35490"/>
                  </a:cubicBezTo>
                  <a:cubicBezTo>
                    <a:pt x="18033" y="35490"/>
                    <a:pt x="18577" y="35090"/>
                    <a:pt x="18729" y="34485"/>
                  </a:cubicBezTo>
                  <a:lnTo>
                    <a:pt x="26003" y="5696"/>
                  </a:lnTo>
                  <a:cubicBezTo>
                    <a:pt x="26182" y="4982"/>
                    <a:pt x="25753" y="4255"/>
                    <a:pt x="25027" y="4077"/>
                  </a:cubicBezTo>
                  <a:lnTo>
                    <a:pt x="9073" y="41"/>
                  </a:lnTo>
                  <a:cubicBezTo>
                    <a:pt x="8965" y="14"/>
                    <a:pt x="8857" y="1"/>
                    <a:pt x="8751" y="1"/>
                  </a:cubicBezTo>
                  <a:close/>
                </a:path>
              </a:pathLst>
            </a:custGeom>
            <a:solidFill>
              <a:srgbClr val="46B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60"/>
            <p:cNvSpPr/>
            <p:nvPr/>
          </p:nvSpPr>
          <p:spPr>
            <a:xfrm>
              <a:off x="1104900" y="2686425"/>
              <a:ext cx="859050" cy="935450"/>
            </a:xfrm>
            <a:custGeom>
              <a:rect b="b" l="l" r="r" t="t"/>
              <a:pathLst>
                <a:path extrusionOk="0" h="37418" w="34362">
                  <a:moveTo>
                    <a:pt x="9349" y="0"/>
                  </a:moveTo>
                  <a:cubicBezTo>
                    <a:pt x="9093" y="0"/>
                    <a:pt x="8835" y="86"/>
                    <a:pt x="8620" y="264"/>
                  </a:cubicBezTo>
                  <a:lnTo>
                    <a:pt x="536" y="7027"/>
                  </a:lnTo>
                  <a:cubicBezTo>
                    <a:pt x="60" y="7432"/>
                    <a:pt x="0" y="8146"/>
                    <a:pt x="393" y="8622"/>
                  </a:cubicBezTo>
                  <a:lnTo>
                    <a:pt x="13025" y="23720"/>
                  </a:lnTo>
                  <a:lnTo>
                    <a:pt x="24134" y="37007"/>
                  </a:lnTo>
                  <a:cubicBezTo>
                    <a:pt x="24359" y="37279"/>
                    <a:pt x="24680" y="37418"/>
                    <a:pt x="25003" y="37418"/>
                  </a:cubicBezTo>
                  <a:cubicBezTo>
                    <a:pt x="25260" y="37418"/>
                    <a:pt x="25518" y="37329"/>
                    <a:pt x="25729" y="37150"/>
                  </a:cubicBezTo>
                  <a:lnTo>
                    <a:pt x="28373" y="34947"/>
                  </a:lnTo>
                  <a:lnTo>
                    <a:pt x="29087" y="35816"/>
                  </a:lnTo>
                  <a:cubicBezTo>
                    <a:pt x="29212" y="35962"/>
                    <a:pt x="29386" y="36037"/>
                    <a:pt x="29560" y="36037"/>
                  </a:cubicBezTo>
                  <a:cubicBezTo>
                    <a:pt x="29699" y="36037"/>
                    <a:pt x="29839" y="35988"/>
                    <a:pt x="29956" y="35888"/>
                  </a:cubicBezTo>
                  <a:lnTo>
                    <a:pt x="31825" y="34328"/>
                  </a:lnTo>
                  <a:cubicBezTo>
                    <a:pt x="32087" y="34114"/>
                    <a:pt x="32123" y="33721"/>
                    <a:pt x="31909" y="33459"/>
                  </a:cubicBezTo>
                  <a:lnTo>
                    <a:pt x="31182" y="32602"/>
                  </a:lnTo>
                  <a:lnTo>
                    <a:pt x="33814" y="30399"/>
                  </a:lnTo>
                  <a:cubicBezTo>
                    <a:pt x="34302" y="29994"/>
                    <a:pt x="34361" y="29280"/>
                    <a:pt x="33957" y="28792"/>
                  </a:cubicBezTo>
                  <a:lnTo>
                    <a:pt x="22848" y="15504"/>
                  </a:lnTo>
                  <a:lnTo>
                    <a:pt x="10227" y="407"/>
                  </a:lnTo>
                  <a:cubicBezTo>
                    <a:pt x="10001" y="140"/>
                    <a:pt x="9676" y="0"/>
                    <a:pt x="934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0"/>
            <p:cNvSpPr/>
            <p:nvPr/>
          </p:nvSpPr>
          <p:spPr>
            <a:xfrm>
              <a:off x="4405600" y="2007000"/>
              <a:ext cx="495025" cy="1038500"/>
            </a:xfrm>
            <a:custGeom>
              <a:rect b="b" l="l" r="r" t="t"/>
              <a:pathLst>
                <a:path extrusionOk="0" h="41540" w="19801">
                  <a:moveTo>
                    <a:pt x="8213" y="1"/>
                  </a:moveTo>
                  <a:cubicBezTo>
                    <a:pt x="7677" y="1"/>
                    <a:pt x="7202" y="380"/>
                    <a:pt x="7097" y="926"/>
                  </a:cubicBezTo>
                  <a:lnTo>
                    <a:pt x="3394" y="20262"/>
                  </a:lnTo>
                  <a:lnTo>
                    <a:pt x="119" y="37264"/>
                  </a:lnTo>
                  <a:cubicBezTo>
                    <a:pt x="0" y="37883"/>
                    <a:pt x="405" y="38478"/>
                    <a:pt x="1024" y="38597"/>
                  </a:cubicBezTo>
                  <a:lnTo>
                    <a:pt x="4394" y="39240"/>
                  </a:lnTo>
                  <a:lnTo>
                    <a:pt x="4191" y="40348"/>
                  </a:lnTo>
                  <a:cubicBezTo>
                    <a:pt x="4120" y="40681"/>
                    <a:pt x="4334" y="41003"/>
                    <a:pt x="4680" y="41074"/>
                  </a:cubicBezTo>
                  <a:lnTo>
                    <a:pt x="7061" y="41526"/>
                  </a:lnTo>
                  <a:cubicBezTo>
                    <a:pt x="7102" y="41535"/>
                    <a:pt x="7144" y="41540"/>
                    <a:pt x="7185" y="41540"/>
                  </a:cubicBezTo>
                  <a:cubicBezTo>
                    <a:pt x="7471" y="41540"/>
                    <a:pt x="7725" y="41330"/>
                    <a:pt x="7787" y="41038"/>
                  </a:cubicBezTo>
                  <a:lnTo>
                    <a:pt x="8001" y="39931"/>
                  </a:lnTo>
                  <a:lnTo>
                    <a:pt x="11371" y="40586"/>
                  </a:lnTo>
                  <a:cubicBezTo>
                    <a:pt x="11444" y="40600"/>
                    <a:pt x="11516" y="40607"/>
                    <a:pt x="11588" y="40607"/>
                  </a:cubicBezTo>
                  <a:cubicBezTo>
                    <a:pt x="12124" y="40607"/>
                    <a:pt x="12599" y="40227"/>
                    <a:pt x="12704" y="39681"/>
                  </a:cubicBezTo>
                  <a:lnTo>
                    <a:pt x="15967" y="22667"/>
                  </a:lnTo>
                  <a:lnTo>
                    <a:pt x="19681" y="3343"/>
                  </a:lnTo>
                  <a:cubicBezTo>
                    <a:pt x="19801" y="2724"/>
                    <a:pt x="19396" y="2129"/>
                    <a:pt x="18777" y="2010"/>
                  </a:cubicBezTo>
                  <a:lnTo>
                    <a:pt x="8430" y="21"/>
                  </a:lnTo>
                  <a:cubicBezTo>
                    <a:pt x="8357" y="7"/>
                    <a:pt x="8285" y="1"/>
                    <a:pt x="821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0"/>
            <p:cNvSpPr/>
            <p:nvPr/>
          </p:nvSpPr>
          <p:spPr>
            <a:xfrm>
              <a:off x="4555025" y="2986200"/>
              <a:ext cx="1725525" cy="2022300"/>
            </a:xfrm>
            <a:custGeom>
              <a:rect b="b" l="l" r="r" t="t"/>
              <a:pathLst>
                <a:path extrusionOk="0" h="80892" w="69021">
                  <a:moveTo>
                    <a:pt x="0" y="1"/>
                  </a:moveTo>
                  <a:lnTo>
                    <a:pt x="465" y="4109"/>
                  </a:lnTo>
                  <a:lnTo>
                    <a:pt x="8525" y="74903"/>
                  </a:lnTo>
                  <a:cubicBezTo>
                    <a:pt x="8918" y="78308"/>
                    <a:pt x="11799" y="80892"/>
                    <a:pt x="15240" y="80892"/>
                  </a:cubicBezTo>
                  <a:lnTo>
                    <a:pt x="53781" y="80892"/>
                  </a:lnTo>
                  <a:cubicBezTo>
                    <a:pt x="57222" y="80892"/>
                    <a:pt x="60115" y="78308"/>
                    <a:pt x="60496" y="74903"/>
                  </a:cubicBezTo>
                  <a:lnTo>
                    <a:pt x="68557" y="4109"/>
                  </a:lnTo>
                  <a:lnTo>
                    <a:pt x="69021" y="1"/>
                  </a:ln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60"/>
            <p:cNvSpPr/>
            <p:nvPr/>
          </p:nvSpPr>
          <p:spPr>
            <a:xfrm>
              <a:off x="4555025" y="2986200"/>
              <a:ext cx="1725525" cy="102725"/>
            </a:xfrm>
            <a:custGeom>
              <a:rect b="b" l="l" r="r" t="t"/>
              <a:pathLst>
                <a:path extrusionOk="0" h="4109" w="69021">
                  <a:moveTo>
                    <a:pt x="0" y="1"/>
                  </a:moveTo>
                  <a:lnTo>
                    <a:pt x="465" y="4109"/>
                  </a:lnTo>
                  <a:lnTo>
                    <a:pt x="68557" y="4109"/>
                  </a:lnTo>
                  <a:lnTo>
                    <a:pt x="69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60"/>
            <p:cNvSpPr/>
            <p:nvPr/>
          </p:nvSpPr>
          <p:spPr>
            <a:xfrm>
              <a:off x="4476450" y="2950200"/>
              <a:ext cx="1882700" cy="72050"/>
            </a:xfrm>
            <a:custGeom>
              <a:rect b="b" l="l" r="r" t="t"/>
              <a:pathLst>
                <a:path extrusionOk="0" h="2882" w="75308">
                  <a:moveTo>
                    <a:pt x="1441" y="0"/>
                  </a:moveTo>
                  <a:cubicBezTo>
                    <a:pt x="643" y="0"/>
                    <a:pt x="0" y="643"/>
                    <a:pt x="0" y="1441"/>
                  </a:cubicBezTo>
                  <a:cubicBezTo>
                    <a:pt x="0" y="2239"/>
                    <a:pt x="643" y="2882"/>
                    <a:pt x="1441" y="2882"/>
                  </a:cubicBezTo>
                  <a:lnTo>
                    <a:pt x="73866" y="2882"/>
                  </a:lnTo>
                  <a:cubicBezTo>
                    <a:pt x="74664" y="2882"/>
                    <a:pt x="75307" y="2239"/>
                    <a:pt x="75307" y="1441"/>
                  </a:cubicBezTo>
                  <a:cubicBezTo>
                    <a:pt x="75307" y="643"/>
                    <a:pt x="74664" y="0"/>
                    <a:pt x="73866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60"/>
            <p:cNvSpPr/>
            <p:nvPr/>
          </p:nvSpPr>
          <p:spPr>
            <a:xfrm>
              <a:off x="5381325" y="3236225"/>
              <a:ext cx="72350" cy="1491600"/>
            </a:xfrm>
            <a:custGeom>
              <a:rect b="b" l="l" r="r" t="t"/>
              <a:pathLst>
                <a:path extrusionOk="0" h="59664" w="2894">
                  <a:moveTo>
                    <a:pt x="1472" y="1"/>
                  </a:moveTo>
                  <a:cubicBezTo>
                    <a:pt x="1458" y="1"/>
                    <a:pt x="1443" y="1"/>
                    <a:pt x="1429" y="1"/>
                  </a:cubicBezTo>
                  <a:cubicBezTo>
                    <a:pt x="631" y="25"/>
                    <a:pt x="0" y="680"/>
                    <a:pt x="24" y="1478"/>
                  </a:cubicBezTo>
                  <a:lnTo>
                    <a:pt x="1465" y="59663"/>
                  </a:lnTo>
                  <a:lnTo>
                    <a:pt x="2893" y="1478"/>
                  </a:lnTo>
                  <a:cubicBezTo>
                    <a:pt x="2893" y="1454"/>
                    <a:pt x="2893" y="1430"/>
                    <a:pt x="2893" y="1406"/>
                  </a:cubicBezTo>
                  <a:cubicBezTo>
                    <a:pt x="2882" y="623"/>
                    <a:pt x="2239" y="1"/>
                    <a:pt x="147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60"/>
            <p:cNvSpPr/>
            <p:nvPr/>
          </p:nvSpPr>
          <p:spPr>
            <a:xfrm>
              <a:off x="5739100" y="3236125"/>
              <a:ext cx="194400" cy="1491700"/>
            </a:xfrm>
            <a:custGeom>
              <a:rect b="b" l="l" r="r" t="t"/>
              <a:pathLst>
                <a:path extrusionOk="0" h="59668" w="7776">
                  <a:moveTo>
                    <a:pt x="6282" y="1"/>
                  </a:moveTo>
                  <a:cubicBezTo>
                    <a:pt x="5533" y="1"/>
                    <a:pt x="4902" y="567"/>
                    <a:pt x="4834" y="1327"/>
                  </a:cubicBezTo>
                  <a:lnTo>
                    <a:pt x="0" y="59667"/>
                  </a:lnTo>
                  <a:lnTo>
                    <a:pt x="7704" y="1636"/>
                  </a:lnTo>
                  <a:cubicBezTo>
                    <a:pt x="7704" y="1613"/>
                    <a:pt x="7704" y="1589"/>
                    <a:pt x="7704" y="1565"/>
                  </a:cubicBezTo>
                  <a:cubicBezTo>
                    <a:pt x="7775" y="767"/>
                    <a:pt x="7180" y="77"/>
                    <a:pt x="6394" y="5"/>
                  </a:cubicBezTo>
                  <a:cubicBezTo>
                    <a:pt x="6357" y="2"/>
                    <a:pt x="6319" y="1"/>
                    <a:pt x="628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60"/>
            <p:cNvSpPr/>
            <p:nvPr/>
          </p:nvSpPr>
          <p:spPr>
            <a:xfrm>
              <a:off x="4901500" y="3236200"/>
              <a:ext cx="194975" cy="1491625"/>
            </a:xfrm>
            <a:custGeom>
              <a:rect b="b" l="l" r="r" t="t"/>
              <a:pathLst>
                <a:path extrusionOk="0" h="59665" w="7799">
                  <a:moveTo>
                    <a:pt x="1539" y="1"/>
                  </a:moveTo>
                  <a:cubicBezTo>
                    <a:pt x="1475" y="1"/>
                    <a:pt x="1411" y="5"/>
                    <a:pt x="1346" y="14"/>
                  </a:cubicBezTo>
                  <a:cubicBezTo>
                    <a:pt x="548" y="121"/>
                    <a:pt x="0" y="848"/>
                    <a:pt x="107" y="1633"/>
                  </a:cubicBezTo>
                  <a:lnTo>
                    <a:pt x="7799" y="59664"/>
                  </a:lnTo>
                  <a:lnTo>
                    <a:pt x="2965" y="1324"/>
                  </a:lnTo>
                  <a:cubicBezTo>
                    <a:pt x="2965" y="1300"/>
                    <a:pt x="2965" y="1276"/>
                    <a:pt x="2953" y="1252"/>
                  </a:cubicBezTo>
                  <a:cubicBezTo>
                    <a:pt x="2855" y="531"/>
                    <a:pt x="2245" y="1"/>
                    <a:pt x="1539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60"/>
            <p:cNvSpPr/>
            <p:nvPr/>
          </p:nvSpPr>
          <p:spPr>
            <a:xfrm>
              <a:off x="3791525" y="2059825"/>
              <a:ext cx="1012075" cy="626750"/>
            </a:xfrm>
            <a:custGeom>
              <a:rect b="b" l="l" r="r" t="t"/>
              <a:pathLst>
                <a:path extrusionOk="0" h="25070" w="40483">
                  <a:moveTo>
                    <a:pt x="36335" y="0"/>
                  </a:moveTo>
                  <a:cubicBezTo>
                    <a:pt x="36250" y="0"/>
                    <a:pt x="36164" y="5"/>
                    <a:pt x="36077" y="16"/>
                  </a:cubicBezTo>
                  <a:lnTo>
                    <a:pt x="1882" y="4147"/>
                  </a:lnTo>
                  <a:cubicBezTo>
                    <a:pt x="787" y="4278"/>
                    <a:pt x="1" y="5219"/>
                    <a:pt x="120" y="6231"/>
                  </a:cubicBezTo>
                  <a:lnTo>
                    <a:pt x="2203" y="23447"/>
                  </a:lnTo>
                  <a:cubicBezTo>
                    <a:pt x="2313" y="24390"/>
                    <a:pt x="3159" y="25070"/>
                    <a:pt x="4147" y="25070"/>
                  </a:cubicBezTo>
                  <a:cubicBezTo>
                    <a:pt x="4233" y="25070"/>
                    <a:pt x="4319" y="25065"/>
                    <a:pt x="4406" y="25054"/>
                  </a:cubicBezTo>
                  <a:lnTo>
                    <a:pt x="38601" y="20923"/>
                  </a:lnTo>
                  <a:cubicBezTo>
                    <a:pt x="39696" y="20780"/>
                    <a:pt x="40482" y="19851"/>
                    <a:pt x="40351" y="18839"/>
                  </a:cubicBezTo>
                  <a:lnTo>
                    <a:pt x="38279" y="1611"/>
                  </a:lnTo>
                  <a:cubicBezTo>
                    <a:pt x="38159" y="680"/>
                    <a:pt x="37322" y="0"/>
                    <a:pt x="36335" y="0"/>
                  </a:cubicBezTo>
                  <a:close/>
                </a:path>
              </a:pathLst>
            </a:custGeom>
            <a:solidFill>
              <a:srgbClr val="46B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60"/>
            <p:cNvSpPr/>
            <p:nvPr/>
          </p:nvSpPr>
          <p:spPr>
            <a:xfrm>
              <a:off x="1071250" y="2986200"/>
              <a:ext cx="1725550" cy="2022300"/>
            </a:xfrm>
            <a:custGeom>
              <a:rect b="b" l="l" r="r" t="t"/>
              <a:pathLst>
                <a:path extrusionOk="0" h="80892" w="69022">
                  <a:moveTo>
                    <a:pt x="1" y="1"/>
                  </a:moveTo>
                  <a:lnTo>
                    <a:pt x="465" y="4109"/>
                  </a:lnTo>
                  <a:lnTo>
                    <a:pt x="8525" y="74903"/>
                  </a:lnTo>
                  <a:cubicBezTo>
                    <a:pt x="8918" y="78308"/>
                    <a:pt x="11800" y="80892"/>
                    <a:pt x="15241" y="80892"/>
                  </a:cubicBezTo>
                  <a:lnTo>
                    <a:pt x="53781" y="80892"/>
                  </a:lnTo>
                  <a:cubicBezTo>
                    <a:pt x="57222" y="80892"/>
                    <a:pt x="60103" y="78308"/>
                    <a:pt x="60496" y="74903"/>
                  </a:cubicBezTo>
                  <a:lnTo>
                    <a:pt x="68557" y="4109"/>
                  </a:lnTo>
                  <a:lnTo>
                    <a:pt x="69021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60"/>
            <p:cNvSpPr/>
            <p:nvPr/>
          </p:nvSpPr>
          <p:spPr>
            <a:xfrm>
              <a:off x="1071250" y="2986200"/>
              <a:ext cx="1725550" cy="102725"/>
            </a:xfrm>
            <a:custGeom>
              <a:rect b="b" l="l" r="r" t="t"/>
              <a:pathLst>
                <a:path extrusionOk="0" h="4109" w="69022">
                  <a:moveTo>
                    <a:pt x="1" y="1"/>
                  </a:moveTo>
                  <a:lnTo>
                    <a:pt x="465" y="4109"/>
                  </a:lnTo>
                  <a:lnTo>
                    <a:pt x="68557" y="4109"/>
                  </a:lnTo>
                  <a:lnTo>
                    <a:pt x="69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60"/>
            <p:cNvSpPr/>
            <p:nvPr/>
          </p:nvSpPr>
          <p:spPr>
            <a:xfrm>
              <a:off x="992675" y="2950200"/>
              <a:ext cx="1882700" cy="72050"/>
            </a:xfrm>
            <a:custGeom>
              <a:rect b="b" l="l" r="r" t="t"/>
              <a:pathLst>
                <a:path extrusionOk="0" h="2882" w="75308">
                  <a:moveTo>
                    <a:pt x="1441" y="0"/>
                  </a:moveTo>
                  <a:cubicBezTo>
                    <a:pt x="643" y="0"/>
                    <a:pt x="0" y="643"/>
                    <a:pt x="0" y="1441"/>
                  </a:cubicBezTo>
                  <a:cubicBezTo>
                    <a:pt x="0" y="2239"/>
                    <a:pt x="643" y="2882"/>
                    <a:pt x="1441" y="2882"/>
                  </a:cubicBezTo>
                  <a:lnTo>
                    <a:pt x="73867" y="2882"/>
                  </a:lnTo>
                  <a:cubicBezTo>
                    <a:pt x="74664" y="2882"/>
                    <a:pt x="75307" y="2239"/>
                    <a:pt x="75307" y="1441"/>
                  </a:cubicBezTo>
                  <a:cubicBezTo>
                    <a:pt x="75307" y="643"/>
                    <a:pt x="74664" y="0"/>
                    <a:pt x="73867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60"/>
            <p:cNvSpPr/>
            <p:nvPr/>
          </p:nvSpPr>
          <p:spPr>
            <a:xfrm>
              <a:off x="1897550" y="3236225"/>
              <a:ext cx="72350" cy="1491600"/>
            </a:xfrm>
            <a:custGeom>
              <a:rect b="b" l="l" r="r" t="t"/>
              <a:pathLst>
                <a:path extrusionOk="0" h="59664" w="2894">
                  <a:moveTo>
                    <a:pt x="1461" y="1"/>
                  </a:moveTo>
                  <a:cubicBezTo>
                    <a:pt x="1446" y="1"/>
                    <a:pt x="1432" y="1"/>
                    <a:pt x="1417" y="1"/>
                  </a:cubicBezTo>
                  <a:cubicBezTo>
                    <a:pt x="631" y="25"/>
                    <a:pt x="0" y="680"/>
                    <a:pt x="24" y="1478"/>
                  </a:cubicBezTo>
                  <a:lnTo>
                    <a:pt x="1453" y="59663"/>
                  </a:lnTo>
                  <a:lnTo>
                    <a:pt x="2894" y="1478"/>
                  </a:lnTo>
                  <a:cubicBezTo>
                    <a:pt x="2894" y="1454"/>
                    <a:pt x="2894" y="1430"/>
                    <a:pt x="2894" y="1406"/>
                  </a:cubicBezTo>
                  <a:cubicBezTo>
                    <a:pt x="2882" y="623"/>
                    <a:pt x="2239" y="1"/>
                    <a:pt x="14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60"/>
            <p:cNvSpPr/>
            <p:nvPr/>
          </p:nvSpPr>
          <p:spPr>
            <a:xfrm>
              <a:off x="2255325" y="3236125"/>
              <a:ext cx="194400" cy="1491700"/>
            </a:xfrm>
            <a:custGeom>
              <a:rect b="b" l="l" r="r" t="t"/>
              <a:pathLst>
                <a:path extrusionOk="0" h="59668" w="7776">
                  <a:moveTo>
                    <a:pt x="6283" y="1"/>
                  </a:moveTo>
                  <a:cubicBezTo>
                    <a:pt x="5533" y="1"/>
                    <a:pt x="4903" y="567"/>
                    <a:pt x="4835" y="1327"/>
                  </a:cubicBezTo>
                  <a:lnTo>
                    <a:pt x="1" y="59667"/>
                  </a:lnTo>
                  <a:lnTo>
                    <a:pt x="7692" y="1636"/>
                  </a:lnTo>
                  <a:cubicBezTo>
                    <a:pt x="7704" y="1613"/>
                    <a:pt x="7704" y="1589"/>
                    <a:pt x="7704" y="1565"/>
                  </a:cubicBezTo>
                  <a:cubicBezTo>
                    <a:pt x="7775" y="767"/>
                    <a:pt x="7180" y="77"/>
                    <a:pt x="6394" y="5"/>
                  </a:cubicBezTo>
                  <a:cubicBezTo>
                    <a:pt x="6357" y="2"/>
                    <a:pt x="6320" y="1"/>
                    <a:pt x="6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60"/>
            <p:cNvSpPr/>
            <p:nvPr/>
          </p:nvSpPr>
          <p:spPr>
            <a:xfrm>
              <a:off x="1417725" y="3236200"/>
              <a:ext cx="195000" cy="1491625"/>
            </a:xfrm>
            <a:custGeom>
              <a:rect b="b" l="l" r="r" t="t"/>
              <a:pathLst>
                <a:path extrusionOk="0" h="59665" w="7800">
                  <a:moveTo>
                    <a:pt x="1530" y="1"/>
                  </a:moveTo>
                  <a:cubicBezTo>
                    <a:pt x="1465" y="1"/>
                    <a:pt x="1400" y="5"/>
                    <a:pt x="1334" y="14"/>
                  </a:cubicBezTo>
                  <a:cubicBezTo>
                    <a:pt x="548" y="121"/>
                    <a:pt x="0" y="848"/>
                    <a:pt x="108" y="1633"/>
                  </a:cubicBezTo>
                  <a:lnTo>
                    <a:pt x="7799" y="59664"/>
                  </a:lnTo>
                  <a:lnTo>
                    <a:pt x="2965" y="1324"/>
                  </a:lnTo>
                  <a:cubicBezTo>
                    <a:pt x="2965" y="1300"/>
                    <a:pt x="2953" y="1276"/>
                    <a:pt x="2953" y="1252"/>
                  </a:cubicBezTo>
                  <a:cubicBezTo>
                    <a:pt x="2855" y="531"/>
                    <a:pt x="2246" y="1"/>
                    <a:pt x="15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60"/>
            <p:cNvSpPr/>
            <p:nvPr/>
          </p:nvSpPr>
          <p:spPr>
            <a:xfrm>
              <a:off x="3499225" y="1711650"/>
              <a:ext cx="753700" cy="892100"/>
            </a:xfrm>
            <a:custGeom>
              <a:rect b="b" l="l" r="r" t="t"/>
              <a:pathLst>
                <a:path extrusionOk="0" h="35684" w="30148">
                  <a:moveTo>
                    <a:pt x="12121" y="0"/>
                  </a:moveTo>
                  <a:lnTo>
                    <a:pt x="1" y="27825"/>
                  </a:lnTo>
                  <a:lnTo>
                    <a:pt x="18027" y="35683"/>
                  </a:lnTo>
                  <a:lnTo>
                    <a:pt x="30148" y="7859"/>
                  </a:lnTo>
                  <a:lnTo>
                    <a:pt x="1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60"/>
            <p:cNvSpPr/>
            <p:nvPr/>
          </p:nvSpPr>
          <p:spPr>
            <a:xfrm>
              <a:off x="3451025" y="1629475"/>
              <a:ext cx="848325" cy="1061175"/>
            </a:xfrm>
            <a:custGeom>
              <a:rect b="b" l="l" r="r" t="t"/>
              <a:pathLst>
                <a:path extrusionOk="0" h="42447" w="33933">
                  <a:moveTo>
                    <a:pt x="14049" y="3287"/>
                  </a:moveTo>
                  <a:lnTo>
                    <a:pt x="32076" y="11134"/>
                  </a:lnTo>
                  <a:lnTo>
                    <a:pt x="19967" y="38970"/>
                  </a:lnTo>
                  <a:lnTo>
                    <a:pt x="1941" y="31112"/>
                  </a:lnTo>
                  <a:lnTo>
                    <a:pt x="14049" y="3287"/>
                  </a:lnTo>
                  <a:close/>
                  <a:moveTo>
                    <a:pt x="15988" y="0"/>
                  </a:moveTo>
                  <a:cubicBezTo>
                    <a:pt x="15252" y="0"/>
                    <a:pt x="14527" y="460"/>
                    <a:pt x="14192" y="1228"/>
                  </a:cubicBezTo>
                  <a:lnTo>
                    <a:pt x="441" y="32803"/>
                  </a:lnTo>
                  <a:cubicBezTo>
                    <a:pt x="0" y="33815"/>
                    <a:pt x="405" y="34970"/>
                    <a:pt x="1345" y="35375"/>
                  </a:cubicBezTo>
                  <a:lnTo>
                    <a:pt x="17252" y="42304"/>
                  </a:lnTo>
                  <a:cubicBezTo>
                    <a:pt x="17474" y="42401"/>
                    <a:pt x="17706" y="42446"/>
                    <a:pt x="17937" y="42446"/>
                  </a:cubicBezTo>
                  <a:cubicBezTo>
                    <a:pt x="18676" y="42446"/>
                    <a:pt x="19405" y="41980"/>
                    <a:pt x="19741" y="41209"/>
                  </a:cubicBezTo>
                  <a:lnTo>
                    <a:pt x="33492" y="9634"/>
                  </a:lnTo>
                  <a:cubicBezTo>
                    <a:pt x="33933" y="8621"/>
                    <a:pt x="33528" y="7478"/>
                    <a:pt x="32599" y="7074"/>
                  </a:cubicBezTo>
                  <a:lnTo>
                    <a:pt x="16681" y="144"/>
                  </a:lnTo>
                  <a:cubicBezTo>
                    <a:pt x="16457" y="47"/>
                    <a:pt x="16222" y="0"/>
                    <a:pt x="1598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60"/>
            <p:cNvSpPr/>
            <p:nvPr/>
          </p:nvSpPr>
          <p:spPr>
            <a:xfrm>
              <a:off x="3986500" y="1739225"/>
              <a:ext cx="118500" cy="58450"/>
            </a:xfrm>
            <a:custGeom>
              <a:rect b="b" l="l" r="r" t="t"/>
              <a:pathLst>
                <a:path extrusionOk="0" h="2338" w="4740">
                  <a:moveTo>
                    <a:pt x="312" y="1"/>
                  </a:moveTo>
                  <a:cubicBezTo>
                    <a:pt x="205" y="1"/>
                    <a:pt x="104" y="67"/>
                    <a:pt x="60" y="171"/>
                  </a:cubicBezTo>
                  <a:cubicBezTo>
                    <a:pt x="0" y="302"/>
                    <a:pt x="60" y="469"/>
                    <a:pt x="203" y="529"/>
                  </a:cubicBezTo>
                  <a:lnTo>
                    <a:pt x="4310" y="2315"/>
                  </a:lnTo>
                  <a:cubicBezTo>
                    <a:pt x="4348" y="2330"/>
                    <a:pt x="4386" y="2337"/>
                    <a:pt x="4425" y="2337"/>
                  </a:cubicBezTo>
                  <a:cubicBezTo>
                    <a:pt x="4533" y="2337"/>
                    <a:pt x="4636" y="2277"/>
                    <a:pt x="4680" y="2172"/>
                  </a:cubicBezTo>
                  <a:cubicBezTo>
                    <a:pt x="4739" y="2041"/>
                    <a:pt x="4668" y="1874"/>
                    <a:pt x="4537" y="1815"/>
                  </a:cubicBezTo>
                  <a:lnTo>
                    <a:pt x="429" y="29"/>
                  </a:lnTo>
                  <a:cubicBezTo>
                    <a:pt x="391" y="9"/>
                    <a:pt x="351" y="1"/>
                    <a:pt x="312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60"/>
            <p:cNvSpPr/>
            <p:nvPr/>
          </p:nvSpPr>
          <p:spPr>
            <a:xfrm>
              <a:off x="3670975" y="252632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51" y="1"/>
                  </a:moveTo>
                  <a:cubicBezTo>
                    <a:pt x="560" y="1"/>
                    <a:pt x="1" y="560"/>
                    <a:pt x="1" y="1239"/>
                  </a:cubicBezTo>
                  <a:cubicBezTo>
                    <a:pt x="1" y="1930"/>
                    <a:pt x="560" y="2489"/>
                    <a:pt x="1251" y="2489"/>
                  </a:cubicBezTo>
                  <a:cubicBezTo>
                    <a:pt x="1930" y="2489"/>
                    <a:pt x="2489" y="1930"/>
                    <a:pt x="2489" y="1239"/>
                  </a:cubicBezTo>
                  <a:cubicBezTo>
                    <a:pt x="2489" y="560"/>
                    <a:pt x="1930" y="1"/>
                    <a:pt x="125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60"/>
            <p:cNvSpPr/>
            <p:nvPr/>
          </p:nvSpPr>
          <p:spPr>
            <a:xfrm>
              <a:off x="2727125" y="1791000"/>
              <a:ext cx="1003425" cy="1027175"/>
            </a:xfrm>
            <a:custGeom>
              <a:rect b="b" l="l" r="r" t="t"/>
              <a:pathLst>
                <a:path extrusionOk="0" h="41087" w="40137">
                  <a:moveTo>
                    <a:pt x="14884" y="0"/>
                  </a:moveTo>
                  <a:cubicBezTo>
                    <a:pt x="14452" y="0"/>
                    <a:pt x="14028" y="147"/>
                    <a:pt x="13692" y="446"/>
                  </a:cubicBezTo>
                  <a:lnTo>
                    <a:pt x="774" y="12031"/>
                  </a:lnTo>
                  <a:cubicBezTo>
                    <a:pt x="12" y="12709"/>
                    <a:pt x="0" y="13936"/>
                    <a:pt x="738" y="14745"/>
                  </a:cubicBezTo>
                  <a:lnTo>
                    <a:pt x="23729" y="40391"/>
                  </a:lnTo>
                  <a:cubicBezTo>
                    <a:pt x="24142" y="40851"/>
                    <a:pt x="24704" y="41087"/>
                    <a:pt x="25252" y="41087"/>
                  </a:cubicBezTo>
                  <a:cubicBezTo>
                    <a:pt x="25684" y="41087"/>
                    <a:pt x="26108" y="40940"/>
                    <a:pt x="26444" y="40641"/>
                  </a:cubicBezTo>
                  <a:lnTo>
                    <a:pt x="39350" y="29057"/>
                  </a:lnTo>
                  <a:cubicBezTo>
                    <a:pt x="40112" y="28366"/>
                    <a:pt x="40136" y="27152"/>
                    <a:pt x="39398" y="26330"/>
                  </a:cubicBezTo>
                  <a:lnTo>
                    <a:pt x="16407" y="696"/>
                  </a:lnTo>
                  <a:cubicBezTo>
                    <a:pt x="15994" y="236"/>
                    <a:pt x="15432" y="0"/>
                    <a:pt x="14884" y="0"/>
                  </a:cubicBezTo>
                  <a:close/>
                </a:path>
              </a:pathLst>
            </a:custGeom>
            <a:solidFill>
              <a:srgbClr val="46B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60"/>
            <p:cNvSpPr/>
            <p:nvPr/>
          </p:nvSpPr>
          <p:spPr>
            <a:xfrm>
              <a:off x="3216450" y="1947750"/>
              <a:ext cx="482250" cy="1038600"/>
            </a:xfrm>
            <a:custGeom>
              <a:rect b="b" l="l" r="r" t="t"/>
              <a:pathLst>
                <a:path extrusionOk="0" h="41544" w="19290">
                  <a:moveTo>
                    <a:pt x="7220" y="0"/>
                  </a:moveTo>
                  <a:cubicBezTo>
                    <a:pt x="7183" y="0"/>
                    <a:pt x="7146" y="3"/>
                    <a:pt x="7109" y="10"/>
                  </a:cubicBezTo>
                  <a:lnTo>
                    <a:pt x="4716" y="427"/>
                  </a:lnTo>
                  <a:cubicBezTo>
                    <a:pt x="4382" y="486"/>
                    <a:pt x="4156" y="808"/>
                    <a:pt x="4216" y="1141"/>
                  </a:cubicBezTo>
                  <a:lnTo>
                    <a:pt x="4418" y="2248"/>
                  </a:lnTo>
                  <a:lnTo>
                    <a:pt x="1037" y="2856"/>
                  </a:lnTo>
                  <a:cubicBezTo>
                    <a:pt x="418" y="2963"/>
                    <a:pt x="1" y="3546"/>
                    <a:pt x="108" y="4165"/>
                  </a:cubicBezTo>
                  <a:lnTo>
                    <a:pt x="3132" y="21227"/>
                  </a:lnTo>
                  <a:lnTo>
                    <a:pt x="6573" y="40610"/>
                  </a:lnTo>
                  <a:cubicBezTo>
                    <a:pt x="6669" y="41153"/>
                    <a:pt x="7155" y="41544"/>
                    <a:pt x="7691" y="41544"/>
                  </a:cubicBezTo>
                  <a:cubicBezTo>
                    <a:pt x="7754" y="41544"/>
                    <a:pt x="7819" y="41538"/>
                    <a:pt x="7883" y="41527"/>
                  </a:cubicBezTo>
                  <a:lnTo>
                    <a:pt x="18265" y="39682"/>
                  </a:lnTo>
                  <a:cubicBezTo>
                    <a:pt x="18884" y="39574"/>
                    <a:pt x="19289" y="38991"/>
                    <a:pt x="19182" y="38372"/>
                  </a:cubicBezTo>
                  <a:lnTo>
                    <a:pt x="15741" y="18989"/>
                  </a:lnTo>
                  <a:lnTo>
                    <a:pt x="12729" y="1927"/>
                  </a:lnTo>
                  <a:cubicBezTo>
                    <a:pt x="12622" y="1384"/>
                    <a:pt x="12145" y="993"/>
                    <a:pt x="11602" y="993"/>
                  </a:cubicBezTo>
                  <a:cubicBezTo>
                    <a:pt x="11538" y="993"/>
                    <a:pt x="11473" y="999"/>
                    <a:pt x="11407" y="1010"/>
                  </a:cubicBezTo>
                  <a:lnTo>
                    <a:pt x="8026" y="1617"/>
                  </a:lnTo>
                  <a:lnTo>
                    <a:pt x="7823" y="510"/>
                  </a:lnTo>
                  <a:cubicBezTo>
                    <a:pt x="7770" y="203"/>
                    <a:pt x="7511" y="0"/>
                    <a:pt x="7220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60"/>
            <p:cNvSpPr/>
            <p:nvPr/>
          </p:nvSpPr>
          <p:spPr>
            <a:xfrm>
              <a:off x="2609550" y="2304575"/>
              <a:ext cx="2307150" cy="2703925"/>
            </a:xfrm>
            <a:custGeom>
              <a:rect b="b" l="l" r="r" t="t"/>
              <a:pathLst>
                <a:path extrusionOk="0" h="108157" w="92286">
                  <a:moveTo>
                    <a:pt x="0" y="1"/>
                  </a:moveTo>
                  <a:lnTo>
                    <a:pt x="631" y="5489"/>
                  </a:lnTo>
                  <a:lnTo>
                    <a:pt x="11394" y="100144"/>
                  </a:lnTo>
                  <a:cubicBezTo>
                    <a:pt x="11918" y="104716"/>
                    <a:pt x="15776" y="108157"/>
                    <a:pt x="20372" y="108157"/>
                  </a:cubicBezTo>
                  <a:lnTo>
                    <a:pt x="71914" y="108157"/>
                  </a:lnTo>
                  <a:cubicBezTo>
                    <a:pt x="76510" y="108157"/>
                    <a:pt x="80367" y="104716"/>
                    <a:pt x="80891" y="100144"/>
                  </a:cubicBezTo>
                  <a:lnTo>
                    <a:pt x="91666" y="5489"/>
                  </a:lnTo>
                  <a:lnTo>
                    <a:pt x="92285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60"/>
            <p:cNvSpPr/>
            <p:nvPr/>
          </p:nvSpPr>
          <p:spPr>
            <a:xfrm>
              <a:off x="2609550" y="2304575"/>
              <a:ext cx="2307150" cy="137250"/>
            </a:xfrm>
            <a:custGeom>
              <a:rect b="b" l="l" r="r" t="t"/>
              <a:pathLst>
                <a:path extrusionOk="0" h="5490" w="92286">
                  <a:moveTo>
                    <a:pt x="0" y="1"/>
                  </a:moveTo>
                  <a:lnTo>
                    <a:pt x="631" y="5489"/>
                  </a:lnTo>
                  <a:lnTo>
                    <a:pt x="91666" y="5489"/>
                  </a:lnTo>
                  <a:lnTo>
                    <a:pt x="92285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60"/>
            <p:cNvSpPr/>
            <p:nvPr/>
          </p:nvSpPr>
          <p:spPr>
            <a:xfrm>
              <a:off x="2504475" y="2256350"/>
              <a:ext cx="2517300" cy="96175"/>
            </a:xfrm>
            <a:custGeom>
              <a:rect b="b" l="l" r="r" t="t"/>
              <a:pathLst>
                <a:path extrusionOk="0" h="3847" w="100692">
                  <a:moveTo>
                    <a:pt x="1929" y="1"/>
                  </a:moveTo>
                  <a:cubicBezTo>
                    <a:pt x="857" y="1"/>
                    <a:pt x="0" y="870"/>
                    <a:pt x="0" y="1930"/>
                  </a:cubicBezTo>
                  <a:cubicBezTo>
                    <a:pt x="0" y="2989"/>
                    <a:pt x="857" y="3847"/>
                    <a:pt x="1929" y="3847"/>
                  </a:cubicBezTo>
                  <a:lnTo>
                    <a:pt x="98763" y="3847"/>
                  </a:lnTo>
                  <a:cubicBezTo>
                    <a:pt x="99834" y="3847"/>
                    <a:pt x="100691" y="2989"/>
                    <a:pt x="100691" y="1930"/>
                  </a:cubicBezTo>
                  <a:cubicBezTo>
                    <a:pt x="100691" y="870"/>
                    <a:pt x="99834" y="1"/>
                    <a:pt x="9876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60"/>
            <p:cNvSpPr/>
            <p:nvPr/>
          </p:nvSpPr>
          <p:spPr>
            <a:xfrm>
              <a:off x="3714450" y="2638825"/>
              <a:ext cx="96750" cy="1994625"/>
            </a:xfrm>
            <a:custGeom>
              <a:rect b="b" l="l" r="r" t="t"/>
              <a:pathLst>
                <a:path extrusionOk="0" h="79785" w="3870">
                  <a:moveTo>
                    <a:pt x="1949" y="1"/>
                  </a:moveTo>
                  <a:cubicBezTo>
                    <a:pt x="1935" y="1"/>
                    <a:pt x="1920" y="1"/>
                    <a:pt x="1905" y="1"/>
                  </a:cubicBezTo>
                  <a:cubicBezTo>
                    <a:pt x="834" y="25"/>
                    <a:pt x="0" y="906"/>
                    <a:pt x="24" y="1966"/>
                  </a:cubicBezTo>
                  <a:lnTo>
                    <a:pt x="1953" y="79785"/>
                  </a:lnTo>
                  <a:lnTo>
                    <a:pt x="3870" y="1966"/>
                  </a:lnTo>
                  <a:cubicBezTo>
                    <a:pt x="3870" y="1942"/>
                    <a:pt x="3870" y="1906"/>
                    <a:pt x="3870" y="1871"/>
                  </a:cubicBezTo>
                  <a:cubicBezTo>
                    <a:pt x="3846" y="826"/>
                    <a:pt x="2989" y="1"/>
                    <a:pt x="1949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60"/>
            <p:cNvSpPr/>
            <p:nvPr/>
          </p:nvSpPr>
          <p:spPr>
            <a:xfrm>
              <a:off x="4192775" y="2638700"/>
              <a:ext cx="259875" cy="1994750"/>
            </a:xfrm>
            <a:custGeom>
              <a:rect b="b" l="l" r="r" t="t"/>
              <a:pathLst>
                <a:path extrusionOk="0" h="79790" w="10395">
                  <a:moveTo>
                    <a:pt x="8395" y="0"/>
                  </a:moveTo>
                  <a:cubicBezTo>
                    <a:pt x="7401" y="0"/>
                    <a:pt x="6556" y="761"/>
                    <a:pt x="6466" y="1769"/>
                  </a:cubicBezTo>
                  <a:lnTo>
                    <a:pt x="0" y="79790"/>
                  </a:lnTo>
                  <a:lnTo>
                    <a:pt x="10287" y="2185"/>
                  </a:lnTo>
                  <a:cubicBezTo>
                    <a:pt x="10299" y="2150"/>
                    <a:pt x="10299" y="2114"/>
                    <a:pt x="10299" y="2090"/>
                  </a:cubicBezTo>
                  <a:cubicBezTo>
                    <a:pt x="10395" y="1030"/>
                    <a:pt x="9609" y="102"/>
                    <a:pt x="8549" y="6"/>
                  </a:cubicBezTo>
                  <a:cubicBezTo>
                    <a:pt x="8497" y="2"/>
                    <a:pt x="8446" y="0"/>
                    <a:pt x="8395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60"/>
            <p:cNvSpPr/>
            <p:nvPr/>
          </p:nvSpPr>
          <p:spPr>
            <a:xfrm>
              <a:off x="3072700" y="2638775"/>
              <a:ext cx="260775" cy="1994675"/>
            </a:xfrm>
            <a:custGeom>
              <a:rect b="b" l="l" r="r" t="t"/>
              <a:pathLst>
                <a:path extrusionOk="0" h="79787" w="10431">
                  <a:moveTo>
                    <a:pt x="2039" y="0"/>
                  </a:moveTo>
                  <a:cubicBezTo>
                    <a:pt x="1959" y="0"/>
                    <a:pt x="1879" y="5"/>
                    <a:pt x="1798" y="15"/>
                  </a:cubicBezTo>
                  <a:cubicBezTo>
                    <a:pt x="738" y="158"/>
                    <a:pt x="0" y="1123"/>
                    <a:pt x="143" y="2182"/>
                  </a:cubicBezTo>
                  <a:lnTo>
                    <a:pt x="10430" y="79787"/>
                  </a:lnTo>
                  <a:lnTo>
                    <a:pt x="3965" y="1766"/>
                  </a:lnTo>
                  <a:cubicBezTo>
                    <a:pt x="3965" y="1742"/>
                    <a:pt x="3953" y="1706"/>
                    <a:pt x="3953" y="1670"/>
                  </a:cubicBezTo>
                  <a:cubicBezTo>
                    <a:pt x="3821" y="703"/>
                    <a:pt x="2990" y="0"/>
                    <a:pt x="2039" y="0"/>
                  </a:cubicBezTo>
                  <a:close/>
                  <a:moveTo>
                    <a:pt x="10430" y="79787"/>
                  </a:moveTo>
                  <a:lnTo>
                    <a:pt x="10430" y="79787"/>
                  </a:lnTo>
                  <a:lnTo>
                    <a:pt x="10430" y="79787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60"/>
            <p:cNvSpPr/>
            <p:nvPr/>
          </p:nvSpPr>
          <p:spPr>
            <a:xfrm>
              <a:off x="5064025" y="4103900"/>
              <a:ext cx="320300" cy="982000"/>
            </a:xfrm>
            <a:custGeom>
              <a:rect b="b" l="l" r="r" t="t"/>
              <a:pathLst>
                <a:path extrusionOk="0" h="39280" w="12812">
                  <a:moveTo>
                    <a:pt x="1131" y="1"/>
                  </a:moveTo>
                  <a:cubicBezTo>
                    <a:pt x="500" y="1"/>
                    <a:pt x="0" y="513"/>
                    <a:pt x="0" y="1132"/>
                  </a:cubicBezTo>
                  <a:lnTo>
                    <a:pt x="0" y="38136"/>
                  </a:lnTo>
                  <a:cubicBezTo>
                    <a:pt x="0" y="38767"/>
                    <a:pt x="500" y="39279"/>
                    <a:pt x="1131" y="39279"/>
                  </a:cubicBezTo>
                  <a:lnTo>
                    <a:pt x="11668" y="39279"/>
                  </a:lnTo>
                  <a:cubicBezTo>
                    <a:pt x="12299" y="39279"/>
                    <a:pt x="12811" y="38767"/>
                    <a:pt x="12811" y="38136"/>
                  </a:cubicBezTo>
                  <a:lnTo>
                    <a:pt x="12811" y="1132"/>
                  </a:lnTo>
                  <a:cubicBezTo>
                    <a:pt x="12811" y="513"/>
                    <a:pt x="12299" y="1"/>
                    <a:pt x="11668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60"/>
            <p:cNvSpPr/>
            <p:nvPr/>
          </p:nvSpPr>
          <p:spPr>
            <a:xfrm>
              <a:off x="5064025" y="4565275"/>
              <a:ext cx="320300" cy="520625"/>
            </a:xfrm>
            <a:custGeom>
              <a:rect b="b" l="l" r="r" t="t"/>
              <a:pathLst>
                <a:path extrusionOk="0" h="20825" w="12812">
                  <a:moveTo>
                    <a:pt x="0" y="0"/>
                  </a:moveTo>
                  <a:lnTo>
                    <a:pt x="0" y="19681"/>
                  </a:lnTo>
                  <a:cubicBezTo>
                    <a:pt x="0" y="20312"/>
                    <a:pt x="500" y="20824"/>
                    <a:pt x="1131" y="20824"/>
                  </a:cubicBezTo>
                  <a:lnTo>
                    <a:pt x="11668" y="20824"/>
                  </a:lnTo>
                  <a:cubicBezTo>
                    <a:pt x="12299" y="20824"/>
                    <a:pt x="12811" y="20312"/>
                    <a:pt x="12811" y="19681"/>
                  </a:cubicBezTo>
                  <a:lnTo>
                    <a:pt x="12811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60"/>
            <p:cNvSpPr/>
            <p:nvPr/>
          </p:nvSpPr>
          <p:spPr>
            <a:xfrm>
              <a:off x="5178325" y="4060450"/>
              <a:ext cx="91700" cy="43475"/>
            </a:xfrm>
            <a:custGeom>
              <a:rect b="b" l="l" r="r" t="t"/>
              <a:pathLst>
                <a:path extrusionOk="0" h="1739" w="3668">
                  <a:moveTo>
                    <a:pt x="619" y="1"/>
                  </a:moveTo>
                  <a:cubicBezTo>
                    <a:pt x="274" y="1"/>
                    <a:pt x="0" y="274"/>
                    <a:pt x="0" y="620"/>
                  </a:cubicBezTo>
                  <a:lnTo>
                    <a:pt x="0" y="1739"/>
                  </a:lnTo>
                  <a:lnTo>
                    <a:pt x="3667" y="1739"/>
                  </a:lnTo>
                  <a:lnTo>
                    <a:pt x="3667" y="620"/>
                  </a:lnTo>
                  <a:cubicBezTo>
                    <a:pt x="3667" y="274"/>
                    <a:pt x="3381" y="1"/>
                    <a:pt x="3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60"/>
            <p:cNvSpPr/>
            <p:nvPr/>
          </p:nvSpPr>
          <p:spPr>
            <a:xfrm>
              <a:off x="5159550" y="4650400"/>
              <a:ext cx="128925" cy="350375"/>
            </a:xfrm>
            <a:custGeom>
              <a:rect b="b" l="l" r="r" t="t"/>
              <a:pathLst>
                <a:path extrusionOk="0" h="14015" w="5157">
                  <a:moveTo>
                    <a:pt x="2585" y="1"/>
                  </a:moveTo>
                  <a:lnTo>
                    <a:pt x="1" y="8180"/>
                  </a:lnTo>
                  <a:lnTo>
                    <a:pt x="2585" y="8180"/>
                  </a:lnTo>
                  <a:lnTo>
                    <a:pt x="2585" y="14014"/>
                  </a:lnTo>
                  <a:lnTo>
                    <a:pt x="5156" y="5835"/>
                  </a:lnTo>
                  <a:lnTo>
                    <a:pt x="2585" y="5835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60"/>
            <p:cNvSpPr/>
            <p:nvPr/>
          </p:nvSpPr>
          <p:spPr>
            <a:xfrm>
              <a:off x="5217900" y="4149450"/>
              <a:ext cx="12225" cy="91700"/>
            </a:xfrm>
            <a:custGeom>
              <a:rect b="b" l="l" r="r" t="t"/>
              <a:pathLst>
                <a:path extrusionOk="0" h="3668" w="489">
                  <a:moveTo>
                    <a:pt x="1" y="0"/>
                  </a:moveTo>
                  <a:lnTo>
                    <a:pt x="1" y="3668"/>
                  </a:lnTo>
                  <a:lnTo>
                    <a:pt x="489" y="3668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60"/>
            <p:cNvSpPr/>
            <p:nvPr/>
          </p:nvSpPr>
          <p:spPr>
            <a:xfrm>
              <a:off x="5178325" y="4189325"/>
              <a:ext cx="91700" cy="11950"/>
            </a:xfrm>
            <a:custGeom>
              <a:rect b="b" l="l" r="r" t="t"/>
              <a:pathLst>
                <a:path extrusionOk="0" h="478" w="3668">
                  <a:moveTo>
                    <a:pt x="0" y="1"/>
                  </a:moveTo>
                  <a:lnTo>
                    <a:pt x="0" y="477"/>
                  </a:lnTo>
                  <a:lnTo>
                    <a:pt x="3667" y="477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60"/>
            <p:cNvSpPr/>
            <p:nvPr/>
          </p:nvSpPr>
          <p:spPr>
            <a:xfrm>
              <a:off x="5178325" y="4439675"/>
              <a:ext cx="91700" cy="12225"/>
            </a:xfrm>
            <a:custGeom>
              <a:rect b="b" l="l" r="r" t="t"/>
              <a:pathLst>
                <a:path extrusionOk="0" h="489" w="3668">
                  <a:moveTo>
                    <a:pt x="0" y="0"/>
                  </a:moveTo>
                  <a:lnTo>
                    <a:pt x="0" y="488"/>
                  </a:lnTo>
                  <a:lnTo>
                    <a:pt x="3667" y="488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60"/>
            <p:cNvSpPr/>
            <p:nvPr/>
          </p:nvSpPr>
          <p:spPr>
            <a:xfrm>
              <a:off x="4183850" y="4848350"/>
              <a:ext cx="981975" cy="320300"/>
            </a:xfrm>
            <a:custGeom>
              <a:rect b="b" l="l" r="r" t="t"/>
              <a:pathLst>
                <a:path extrusionOk="0" h="12812" w="39279">
                  <a:moveTo>
                    <a:pt x="1131" y="0"/>
                  </a:moveTo>
                  <a:cubicBezTo>
                    <a:pt x="512" y="0"/>
                    <a:pt x="0" y="512"/>
                    <a:pt x="0" y="1131"/>
                  </a:cubicBezTo>
                  <a:lnTo>
                    <a:pt x="0" y="11668"/>
                  </a:lnTo>
                  <a:cubicBezTo>
                    <a:pt x="0" y="12299"/>
                    <a:pt x="512" y="12811"/>
                    <a:pt x="1131" y="12811"/>
                  </a:cubicBezTo>
                  <a:lnTo>
                    <a:pt x="38148" y="12811"/>
                  </a:lnTo>
                  <a:cubicBezTo>
                    <a:pt x="38767" y="12811"/>
                    <a:pt x="39279" y="12299"/>
                    <a:pt x="39279" y="11668"/>
                  </a:cubicBezTo>
                  <a:lnTo>
                    <a:pt x="39279" y="1131"/>
                  </a:lnTo>
                  <a:cubicBezTo>
                    <a:pt x="39279" y="512"/>
                    <a:pt x="38767" y="0"/>
                    <a:pt x="38148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60"/>
            <p:cNvSpPr/>
            <p:nvPr/>
          </p:nvSpPr>
          <p:spPr>
            <a:xfrm>
              <a:off x="4645200" y="4848350"/>
              <a:ext cx="520625" cy="320300"/>
            </a:xfrm>
            <a:custGeom>
              <a:rect b="b" l="l" r="r" t="t"/>
              <a:pathLst>
                <a:path extrusionOk="0" h="12812" w="20825">
                  <a:moveTo>
                    <a:pt x="1" y="0"/>
                  </a:moveTo>
                  <a:lnTo>
                    <a:pt x="1" y="12811"/>
                  </a:lnTo>
                  <a:lnTo>
                    <a:pt x="19694" y="12811"/>
                  </a:lnTo>
                  <a:cubicBezTo>
                    <a:pt x="20313" y="12811"/>
                    <a:pt x="20825" y="12299"/>
                    <a:pt x="20825" y="11668"/>
                  </a:cubicBezTo>
                  <a:lnTo>
                    <a:pt x="20825" y="1131"/>
                  </a:lnTo>
                  <a:cubicBezTo>
                    <a:pt x="20825" y="512"/>
                    <a:pt x="20313" y="0"/>
                    <a:pt x="19694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60"/>
            <p:cNvSpPr/>
            <p:nvPr/>
          </p:nvSpPr>
          <p:spPr>
            <a:xfrm>
              <a:off x="4140375" y="4962650"/>
              <a:ext cx="43500" cy="91700"/>
            </a:xfrm>
            <a:custGeom>
              <a:rect b="b" l="l" r="r" t="t"/>
              <a:pathLst>
                <a:path extrusionOk="0" h="3668" w="1740">
                  <a:moveTo>
                    <a:pt x="620" y="0"/>
                  </a:moveTo>
                  <a:cubicBezTo>
                    <a:pt x="275" y="0"/>
                    <a:pt x="1" y="274"/>
                    <a:pt x="1" y="619"/>
                  </a:cubicBezTo>
                  <a:lnTo>
                    <a:pt x="1" y="3048"/>
                  </a:lnTo>
                  <a:cubicBezTo>
                    <a:pt x="1" y="3382"/>
                    <a:pt x="275" y="3667"/>
                    <a:pt x="620" y="3667"/>
                  </a:cubicBezTo>
                  <a:lnTo>
                    <a:pt x="1739" y="3667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60"/>
            <p:cNvSpPr/>
            <p:nvPr/>
          </p:nvSpPr>
          <p:spPr>
            <a:xfrm>
              <a:off x="4730350" y="4943900"/>
              <a:ext cx="350350" cy="128900"/>
            </a:xfrm>
            <a:custGeom>
              <a:rect b="b" l="l" r="r" t="t"/>
              <a:pathLst>
                <a:path extrusionOk="0" h="5156" w="14014">
                  <a:moveTo>
                    <a:pt x="5834" y="0"/>
                  </a:moveTo>
                  <a:lnTo>
                    <a:pt x="5834" y="2584"/>
                  </a:lnTo>
                  <a:lnTo>
                    <a:pt x="0" y="2584"/>
                  </a:lnTo>
                  <a:lnTo>
                    <a:pt x="8180" y="5156"/>
                  </a:lnTo>
                  <a:lnTo>
                    <a:pt x="8180" y="2584"/>
                  </a:lnTo>
                  <a:lnTo>
                    <a:pt x="14014" y="2584"/>
                  </a:lnTo>
                  <a:lnTo>
                    <a:pt x="5834" y="0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60"/>
            <p:cNvSpPr/>
            <p:nvPr/>
          </p:nvSpPr>
          <p:spPr>
            <a:xfrm>
              <a:off x="4229375" y="5002525"/>
              <a:ext cx="91725" cy="11925"/>
            </a:xfrm>
            <a:custGeom>
              <a:rect b="b" l="l" r="r" t="t"/>
              <a:pathLst>
                <a:path extrusionOk="0" h="477" w="3669">
                  <a:moveTo>
                    <a:pt x="1" y="1"/>
                  </a:moveTo>
                  <a:lnTo>
                    <a:pt x="1" y="477"/>
                  </a:lnTo>
                  <a:lnTo>
                    <a:pt x="3668" y="477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60"/>
            <p:cNvSpPr/>
            <p:nvPr/>
          </p:nvSpPr>
          <p:spPr>
            <a:xfrm>
              <a:off x="4269275" y="4962650"/>
              <a:ext cx="11925" cy="91700"/>
            </a:xfrm>
            <a:custGeom>
              <a:rect b="b" l="l" r="r" t="t"/>
              <a:pathLst>
                <a:path extrusionOk="0" h="3668" w="477">
                  <a:moveTo>
                    <a:pt x="0" y="0"/>
                  </a:moveTo>
                  <a:lnTo>
                    <a:pt x="0" y="3667"/>
                  </a:lnTo>
                  <a:lnTo>
                    <a:pt x="477" y="3667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60"/>
            <p:cNvSpPr/>
            <p:nvPr/>
          </p:nvSpPr>
          <p:spPr>
            <a:xfrm>
              <a:off x="4519600" y="4962650"/>
              <a:ext cx="12225" cy="91700"/>
            </a:xfrm>
            <a:custGeom>
              <a:rect b="b" l="l" r="r" t="t"/>
              <a:pathLst>
                <a:path extrusionOk="0" h="3668" w="489">
                  <a:moveTo>
                    <a:pt x="1" y="0"/>
                  </a:moveTo>
                  <a:lnTo>
                    <a:pt x="1" y="3667"/>
                  </a:lnTo>
                  <a:lnTo>
                    <a:pt x="489" y="3667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60"/>
            <p:cNvSpPr/>
            <p:nvPr/>
          </p:nvSpPr>
          <p:spPr>
            <a:xfrm>
              <a:off x="3425725" y="3713375"/>
              <a:ext cx="196775" cy="151850"/>
            </a:xfrm>
            <a:custGeom>
              <a:rect b="b" l="l" r="r" t="t"/>
              <a:pathLst>
                <a:path extrusionOk="0" h="6074" w="7871">
                  <a:moveTo>
                    <a:pt x="0" y="1"/>
                  </a:moveTo>
                  <a:lnTo>
                    <a:pt x="0" y="6073"/>
                  </a:lnTo>
                  <a:lnTo>
                    <a:pt x="7870" y="6073"/>
                  </a:lnTo>
                  <a:lnTo>
                    <a:pt x="7870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60"/>
            <p:cNvSpPr/>
            <p:nvPr/>
          </p:nvSpPr>
          <p:spPr>
            <a:xfrm>
              <a:off x="3408150" y="3630050"/>
              <a:ext cx="231900" cy="98825"/>
            </a:xfrm>
            <a:custGeom>
              <a:rect b="b" l="l" r="r" t="t"/>
              <a:pathLst>
                <a:path extrusionOk="0" h="3953" w="9276">
                  <a:moveTo>
                    <a:pt x="989" y="0"/>
                  </a:moveTo>
                  <a:cubicBezTo>
                    <a:pt x="441" y="0"/>
                    <a:pt x="1" y="441"/>
                    <a:pt x="1" y="988"/>
                  </a:cubicBezTo>
                  <a:lnTo>
                    <a:pt x="1" y="3953"/>
                  </a:lnTo>
                  <a:lnTo>
                    <a:pt x="9276" y="3953"/>
                  </a:lnTo>
                  <a:lnTo>
                    <a:pt x="9276" y="988"/>
                  </a:lnTo>
                  <a:cubicBezTo>
                    <a:pt x="9276" y="441"/>
                    <a:pt x="8835" y="0"/>
                    <a:pt x="8287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60"/>
            <p:cNvSpPr/>
            <p:nvPr/>
          </p:nvSpPr>
          <p:spPr>
            <a:xfrm>
              <a:off x="3218850" y="3865200"/>
              <a:ext cx="610200" cy="1273675"/>
            </a:xfrm>
            <a:custGeom>
              <a:rect b="b" l="l" r="r" t="t"/>
              <a:pathLst>
                <a:path extrusionOk="0" h="50947" w="24408">
                  <a:moveTo>
                    <a:pt x="8263" y="0"/>
                  </a:moveTo>
                  <a:cubicBezTo>
                    <a:pt x="4596" y="1536"/>
                    <a:pt x="2000" y="5155"/>
                    <a:pt x="2000" y="9406"/>
                  </a:cubicBezTo>
                  <a:cubicBezTo>
                    <a:pt x="2000" y="10347"/>
                    <a:pt x="2131" y="11263"/>
                    <a:pt x="2370" y="12132"/>
                  </a:cubicBezTo>
                  <a:cubicBezTo>
                    <a:pt x="3239" y="15276"/>
                    <a:pt x="2882" y="18633"/>
                    <a:pt x="1405" y="21538"/>
                  </a:cubicBezTo>
                  <a:cubicBezTo>
                    <a:pt x="488" y="23396"/>
                    <a:pt x="0" y="25444"/>
                    <a:pt x="0" y="27515"/>
                  </a:cubicBezTo>
                  <a:lnTo>
                    <a:pt x="0" y="46922"/>
                  </a:lnTo>
                  <a:cubicBezTo>
                    <a:pt x="0" y="49149"/>
                    <a:pt x="1798" y="50947"/>
                    <a:pt x="4013" y="50947"/>
                  </a:cubicBezTo>
                  <a:lnTo>
                    <a:pt x="20384" y="50947"/>
                  </a:lnTo>
                  <a:cubicBezTo>
                    <a:pt x="22336" y="50947"/>
                    <a:pt x="23967" y="49566"/>
                    <a:pt x="24325" y="47708"/>
                  </a:cubicBezTo>
                  <a:cubicBezTo>
                    <a:pt x="24384" y="47458"/>
                    <a:pt x="24408" y="47196"/>
                    <a:pt x="24408" y="46922"/>
                  </a:cubicBezTo>
                  <a:lnTo>
                    <a:pt x="24408" y="27515"/>
                  </a:lnTo>
                  <a:cubicBezTo>
                    <a:pt x="24408" y="27289"/>
                    <a:pt x="24408" y="27075"/>
                    <a:pt x="24384" y="26849"/>
                  </a:cubicBezTo>
                  <a:cubicBezTo>
                    <a:pt x="24301" y="25015"/>
                    <a:pt x="23825" y="23193"/>
                    <a:pt x="22991" y="21538"/>
                  </a:cubicBezTo>
                  <a:cubicBezTo>
                    <a:pt x="21515" y="18609"/>
                    <a:pt x="21181" y="15240"/>
                    <a:pt x="22051" y="12085"/>
                  </a:cubicBezTo>
                  <a:cubicBezTo>
                    <a:pt x="22372" y="10882"/>
                    <a:pt x="22491" y="9585"/>
                    <a:pt x="22336" y="8251"/>
                  </a:cubicBezTo>
                  <a:cubicBezTo>
                    <a:pt x="21932" y="4548"/>
                    <a:pt x="19467" y="1405"/>
                    <a:pt x="16145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0"/>
            <p:cNvSpPr/>
            <p:nvPr/>
          </p:nvSpPr>
          <p:spPr>
            <a:xfrm>
              <a:off x="3361125" y="4536400"/>
              <a:ext cx="467925" cy="521525"/>
            </a:xfrm>
            <a:custGeom>
              <a:rect b="b" l="l" r="r" t="t"/>
              <a:pathLst>
                <a:path extrusionOk="0" h="20861" w="18717">
                  <a:moveTo>
                    <a:pt x="0" y="1"/>
                  </a:moveTo>
                  <a:lnTo>
                    <a:pt x="0" y="20860"/>
                  </a:lnTo>
                  <a:lnTo>
                    <a:pt x="18634" y="20860"/>
                  </a:lnTo>
                  <a:cubicBezTo>
                    <a:pt x="18693" y="20610"/>
                    <a:pt x="18717" y="20348"/>
                    <a:pt x="18717" y="20074"/>
                  </a:cubicBezTo>
                  <a:lnTo>
                    <a:pt x="18717" y="667"/>
                  </a:lnTo>
                  <a:cubicBezTo>
                    <a:pt x="18717" y="441"/>
                    <a:pt x="18717" y="227"/>
                    <a:pt x="186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0"/>
            <p:cNvSpPr/>
            <p:nvPr/>
          </p:nvSpPr>
          <p:spPr>
            <a:xfrm>
              <a:off x="3451300" y="4612900"/>
              <a:ext cx="377750" cy="108375"/>
            </a:xfrm>
            <a:custGeom>
              <a:rect b="b" l="l" r="r" t="t"/>
              <a:pathLst>
                <a:path extrusionOk="0" h="4335" w="15110">
                  <a:moveTo>
                    <a:pt x="1" y="0"/>
                  </a:moveTo>
                  <a:lnTo>
                    <a:pt x="1" y="4334"/>
                  </a:lnTo>
                  <a:lnTo>
                    <a:pt x="15110" y="4334"/>
                  </a:lnTo>
                  <a:lnTo>
                    <a:pt x="15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0"/>
            <p:cNvSpPr/>
            <p:nvPr/>
          </p:nvSpPr>
          <p:spPr>
            <a:xfrm>
              <a:off x="3451300" y="4794175"/>
              <a:ext cx="377750" cy="30975"/>
            </a:xfrm>
            <a:custGeom>
              <a:rect b="b" l="l" r="r" t="t"/>
              <a:pathLst>
                <a:path extrusionOk="0" h="1239" w="15110">
                  <a:moveTo>
                    <a:pt x="1" y="0"/>
                  </a:moveTo>
                  <a:lnTo>
                    <a:pt x="1" y="1239"/>
                  </a:lnTo>
                  <a:lnTo>
                    <a:pt x="15110" y="1239"/>
                  </a:lnTo>
                  <a:lnTo>
                    <a:pt x="15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0"/>
            <p:cNvSpPr/>
            <p:nvPr/>
          </p:nvSpPr>
          <p:spPr>
            <a:xfrm>
              <a:off x="3451300" y="4935550"/>
              <a:ext cx="377750" cy="31000"/>
            </a:xfrm>
            <a:custGeom>
              <a:rect b="b" l="l" r="r" t="t"/>
              <a:pathLst>
                <a:path extrusionOk="0" h="1240" w="15110">
                  <a:moveTo>
                    <a:pt x="1" y="1"/>
                  </a:moveTo>
                  <a:lnTo>
                    <a:pt x="1" y="1239"/>
                  </a:lnTo>
                  <a:lnTo>
                    <a:pt x="15110" y="1239"/>
                  </a:lnTo>
                  <a:lnTo>
                    <a:pt x="15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60"/>
            <p:cNvSpPr/>
            <p:nvPr/>
          </p:nvSpPr>
          <p:spPr>
            <a:xfrm>
              <a:off x="3451300" y="4867700"/>
              <a:ext cx="377750" cy="30975"/>
            </a:xfrm>
            <a:custGeom>
              <a:rect b="b" l="l" r="r" t="t"/>
              <a:pathLst>
                <a:path extrusionOk="0" h="1239" w="15110">
                  <a:moveTo>
                    <a:pt x="1" y="0"/>
                  </a:moveTo>
                  <a:lnTo>
                    <a:pt x="1" y="1238"/>
                  </a:lnTo>
                  <a:lnTo>
                    <a:pt x="15110" y="1238"/>
                  </a:lnTo>
                  <a:lnTo>
                    <a:pt x="15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60"/>
            <p:cNvSpPr/>
            <p:nvPr/>
          </p:nvSpPr>
          <p:spPr>
            <a:xfrm>
              <a:off x="5654575" y="4584425"/>
              <a:ext cx="670625" cy="513550"/>
            </a:xfrm>
            <a:custGeom>
              <a:rect b="b" l="l" r="r" t="t"/>
              <a:pathLst>
                <a:path extrusionOk="0" h="20542" w="26825">
                  <a:moveTo>
                    <a:pt x="15230" y="1"/>
                  </a:moveTo>
                  <a:cubicBezTo>
                    <a:pt x="14481" y="1"/>
                    <a:pt x="13726" y="85"/>
                    <a:pt x="12978" y="258"/>
                  </a:cubicBezTo>
                  <a:cubicBezTo>
                    <a:pt x="9287" y="1104"/>
                    <a:pt x="6370" y="3878"/>
                    <a:pt x="5346" y="7485"/>
                  </a:cubicBezTo>
                  <a:cubicBezTo>
                    <a:pt x="4715" y="9736"/>
                    <a:pt x="3036" y="11546"/>
                    <a:pt x="857" y="12343"/>
                  </a:cubicBezTo>
                  <a:lnTo>
                    <a:pt x="0" y="12653"/>
                  </a:lnTo>
                  <a:lnTo>
                    <a:pt x="2036" y="18261"/>
                  </a:lnTo>
                  <a:lnTo>
                    <a:pt x="2893" y="17951"/>
                  </a:lnTo>
                  <a:cubicBezTo>
                    <a:pt x="3680" y="17663"/>
                    <a:pt x="4500" y="17521"/>
                    <a:pt x="5323" y="17521"/>
                  </a:cubicBezTo>
                  <a:cubicBezTo>
                    <a:pt x="6779" y="17521"/>
                    <a:pt x="8245" y="17965"/>
                    <a:pt x="9561" y="18832"/>
                  </a:cubicBezTo>
                  <a:cubicBezTo>
                    <a:pt x="11259" y="19962"/>
                    <a:pt x="13249" y="20542"/>
                    <a:pt x="15250" y="20542"/>
                  </a:cubicBezTo>
                  <a:cubicBezTo>
                    <a:pt x="16433" y="20542"/>
                    <a:pt x="17620" y="20339"/>
                    <a:pt x="18752" y="19927"/>
                  </a:cubicBezTo>
                  <a:cubicBezTo>
                    <a:pt x="24074" y="17987"/>
                    <a:pt x="26825" y="12081"/>
                    <a:pt x="24884" y="6759"/>
                  </a:cubicBezTo>
                  <a:cubicBezTo>
                    <a:pt x="24753" y="6390"/>
                    <a:pt x="24598" y="6033"/>
                    <a:pt x="24432" y="5688"/>
                  </a:cubicBezTo>
                  <a:cubicBezTo>
                    <a:pt x="22690" y="2175"/>
                    <a:pt x="19043" y="1"/>
                    <a:pt x="15230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60"/>
            <p:cNvSpPr/>
            <p:nvPr/>
          </p:nvSpPr>
          <p:spPr>
            <a:xfrm>
              <a:off x="5543825" y="4921275"/>
              <a:ext cx="130100" cy="146725"/>
            </a:xfrm>
            <a:custGeom>
              <a:rect b="b" l="l" r="r" t="t"/>
              <a:pathLst>
                <a:path extrusionOk="0" h="5869" w="5204">
                  <a:moveTo>
                    <a:pt x="3466" y="0"/>
                  </a:moveTo>
                  <a:lnTo>
                    <a:pt x="572" y="1060"/>
                  </a:lnTo>
                  <a:cubicBezTo>
                    <a:pt x="203" y="1191"/>
                    <a:pt x="1" y="1608"/>
                    <a:pt x="144" y="1989"/>
                  </a:cubicBezTo>
                  <a:lnTo>
                    <a:pt x="1382" y="5382"/>
                  </a:lnTo>
                  <a:cubicBezTo>
                    <a:pt x="1484" y="5680"/>
                    <a:pt x="1761" y="5868"/>
                    <a:pt x="2059" y="5868"/>
                  </a:cubicBezTo>
                  <a:cubicBezTo>
                    <a:pt x="2143" y="5868"/>
                    <a:pt x="2228" y="5854"/>
                    <a:pt x="2311" y="5822"/>
                  </a:cubicBezTo>
                  <a:lnTo>
                    <a:pt x="5204" y="4775"/>
                  </a:lnTo>
                  <a:lnTo>
                    <a:pt x="3466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60"/>
            <p:cNvSpPr/>
            <p:nvPr/>
          </p:nvSpPr>
          <p:spPr>
            <a:xfrm>
              <a:off x="5536400" y="4953425"/>
              <a:ext cx="111650" cy="95525"/>
            </a:xfrm>
            <a:custGeom>
              <a:rect b="b" l="l" r="r" t="t"/>
              <a:pathLst>
                <a:path extrusionOk="0" h="3821" w="4466">
                  <a:moveTo>
                    <a:pt x="3501" y="0"/>
                  </a:moveTo>
                  <a:lnTo>
                    <a:pt x="441" y="1119"/>
                  </a:lnTo>
                  <a:cubicBezTo>
                    <a:pt x="155" y="1227"/>
                    <a:pt x="0" y="1536"/>
                    <a:pt x="107" y="1822"/>
                  </a:cubicBezTo>
                  <a:lnTo>
                    <a:pt x="703" y="3465"/>
                  </a:lnTo>
                  <a:cubicBezTo>
                    <a:pt x="787" y="3679"/>
                    <a:pt x="994" y="3821"/>
                    <a:pt x="1218" y="3821"/>
                  </a:cubicBezTo>
                  <a:cubicBezTo>
                    <a:pt x="1280" y="3821"/>
                    <a:pt x="1343" y="3810"/>
                    <a:pt x="1405" y="3786"/>
                  </a:cubicBezTo>
                  <a:lnTo>
                    <a:pt x="4465" y="2667"/>
                  </a:lnTo>
                  <a:lnTo>
                    <a:pt x="3501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60"/>
            <p:cNvSpPr/>
            <p:nvPr/>
          </p:nvSpPr>
          <p:spPr>
            <a:xfrm>
              <a:off x="5682250" y="4743075"/>
              <a:ext cx="379825" cy="233000"/>
            </a:xfrm>
            <a:custGeom>
              <a:rect b="b" l="l" r="r" t="t"/>
              <a:pathLst>
                <a:path extrusionOk="0" h="9320" w="15193">
                  <a:moveTo>
                    <a:pt x="11395" y="1342"/>
                  </a:moveTo>
                  <a:lnTo>
                    <a:pt x="10692" y="4961"/>
                  </a:lnTo>
                  <a:cubicBezTo>
                    <a:pt x="10668" y="5104"/>
                    <a:pt x="10716" y="5259"/>
                    <a:pt x="10835" y="5354"/>
                  </a:cubicBezTo>
                  <a:lnTo>
                    <a:pt x="13704" y="7676"/>
                  </a:lnTo>
                  <a:lnTo>
                    <a:pt x="1774" y="8426"/>
                  </a:lnTo>
                  <a:lnTo>
                    <a:pt x="1774" y="8426"/>
                  </a:lnTo>
                  <a:lnTo>
                    <a:pt x="11395" y="1342"/>
                  </a:lnTo>
                  <a:close/>
                  <a:moveTo>
                    <a:pt x="11994" y="0"/>
                  </a:moveTo>
                  <a:cubicBezTo>
                    <a:pt x="11908" y="0"/>
                    <a:pt x="11818" y="27"/>
                    <a:pt x="11740" y="80"/>
                  </a:cubicBezTo>
                  <a:lnTo>
                    <a:pt x="191" y="8593"/>
                  </a:lnTo>
                  <a:cubicBezTo>
                    <a:pt x="48" y="8700"/>
                    <a:pt x="0" y="8890"/>
                    <a:pt x="60" y="9057"/>
                  </a:cubicBezTo>
                  <a:cubicBezTo>
                    <a:pt x="116" y="9215"/>
                    <a:pt x="269" y="9320"/>
                    <a:pt x="438" y="9320"/>
                  </a:cubicBezTo>
                  <a:cubicBezTo>
                    <a:pt x="447" y="9320"/>
                    <a:pt x="456" y="9320"/>
                    <a:pt x="465" y="9319"/>
                  </a:cubicBezTo>
                  <a:lnTo>
                    <a:pt x="14776" y="8414"/>
                  </a:lnTo>
                  <a:cubicBezTo>
                    <a:pt x="14943" y="8402"/>
                    <a:pt x="15086" y="8295"/>
                    <a:pt x="15133" y="8128"/>
                  </a:cubicBezTo>
                  <a:cubicBezTo>
                    <a:pt x="15193" y="7974"/>
                    <a:pt x="15133" y="7807"/>
                    <a:pt x="15002" y="7700"/>
                  </a:cubicBezTo>
                  <a:lnTo>
                    <a:pt x="11526" y="4878"/>
                  </a:lnTo>
                  <a:lnTo>
                    <a:pt x="12371" y="473"/>
                  </a:lnTo>
                  <a:cubicBezTo>
                    <a:pt x="12407" y="318"/>
                    <a:pt x="12335" y="151"/>
                    <a:pt x="12192" y="56"/>
                  </a:cubicBezTo>
                  <a:cubicBezTo>
                    <a:pt x="12133" y="18"/>
                    <a:pt x="12065" y="0"/>
                    <a:pt x="11994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60"/>
            <p:cNvSpPr/>
            <p:nvPr/>
          </p:nvSpPr>
          <p:spPr>
            <a:xfrm>
              <a:off x="5554850" y="4890025"/>
              <a:ext cx="165825" cy="187200"/>
            </a:xfrm>
            <a:custGeom>
              <a:rect b="b" l="l" r="r" t="t"/>
              <a:pathLst>
                <a:path extrusionOk="0" h="7488" w="6633">
                  <a:moveTo>
                    <a:pt x="4418" y="0"/>
                  </a:moveTo>
                  <a:lnTo>
                    <a:pt x="739" y="1346"/>
                  </a:lnTo>
                  <a:cubicBezTo>
                    <a:pt x="250" y="1512"/>
                    <a:pt x="0" y="2060"/>
                    <a:pt x="179" y="2536"/>
                  </a:cubicBezTo>
                  <a:lnTo>
                    <a:pt x="1751" y="6870"/>
                  </a:lnTo>
                  <a:cubicBezTo>
                    <a:pt x="1890" y="7251"/>
                    <a:pt x="2248" y="7487"/>
                    <a:pt x="2630" y="7487"/>
                  </a:cubicBezTo>
                  <a:cubicBezTo>
                    <a:pt x="2737" y="7487"/>
                    <a:pt x="2846" y="7469"/>
                    <a:pt x="2953" y="7430"/>
                  </a:cubicBezTo>
                  <a:lnTo>
                    <a:pt x="6632" y="6084"/>
                  </a:lnTo>
                  <a:lnTo>
                    <a:pt x="4418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60"/>
            <p:cNvSpPr/>
            <p:nvPr/>
          </p:nvSpPr>
          <p:spPr>
            <a:xfrm>
              <a:off x="5606650" y="4898950"/>
              <a:ext cx="78300" cy="169675"/>
            </a:xfrm>
            <a:custGeom>
              <a:rect b="b" l="l" r="r" t="t"/>
              <a:pathLst>
                <a:path extrusionOk="0" h="6787" w="3132">
                  <a:moveTo>
                    <a:pt x="750" y="0"/>
                  </a:moveTo>
                  <a:lnTo>
                    <a:pt x="0" y="274"/>
                  </a:lnTo>
                  <a:lnTo>
                    <a:pt x="2369" y="6787"/>
                  </a:lnTo>
                  <a:lnTo>
                    <a:pt x="3131" y="6501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60"/>
            <p:cNvSpPr/>
            <p:nvPr/>
          </p:nvSpPr>
          <p:spPr>
            <a:xfrm>
              <a:off x="5644150" y="4884650"/>
              <a:ext cx="78300" cy="169700"/>
            </a:xfrm>
            <a:custGeom>
              <a:rect b="b" l="l" r="r" t="t"/>
              <a:pathLst>
                <a:path extrusionOk="0" h="6788" w="3132">
                  <a:moveTo>
                    <a:pt x="762" y="1"/>
                  </a:moveTo>
                  <a:lnTo>
                    <a:pt x="0" y="275"/>
                  </a:lnTo>
                  <a:lnTo>
                    <a:pt x="2370" y="6787"/>
                  </a:lnTo>
                  <a:lnTo>
                    <a:pt x="3132" y="6502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60"/>
            <p:cNvSpPr/>
            <p:nvPr/>
          </p:nvSpPr>
          <p:spPr>
            <a:xfrm>
              <a:off x="5567950" y="4912350"/>
              <a:ext cx="78300" cy="169675"/>
            </a:xfrm>
            <a:custGeom>
              <a:rect b="b" l="l" r="r" t="t"/>
              <a:pathLst>
                <a:path extrusionOk="0" h="6787" w="3132">
                  <a:moveTo>
                    <a:pt x="762" y="0"/>
                  </a:moveTo>
                  <a:lnTo>
                    <a:pt x="0" y="286"/>
                  </a:lnTo>
                  <a:lnTo>
                    <a:pt x="2370" y="6787"/>
                  </a:lnTo>
                  <a:lnTo>
                    <a:pt x="3132" y="6501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60"/>
            <p:cNvSpPr/>
            <p:nvPr/>
          </p:nvSpPr>
          <p:spPr>
            <a:xfrm>
              <a:off x="2605975" y="3858350"/>
              <a:ext cx="559900" cy="1092700"/>
            </a:xfrm>
            <a:custGeom>
              <a:rect b="b" l="l" r="r" t="t"/>
              <a:pathLst>
                <a:path extrusionOk="0" h="43708" w="22396">
                  <a:moveTo>
                    <a:pt x="0" y="0"/>
                  </a:moveTo>
                  <a:lnTo>
                    <a:pt x="3143" y="43708"/>
                  </a:lnTo>
                  <a:lnTo>
                    <a:pt x="19241" y="43708"/>
                  </a:lnTo>
                  <a:lnTo>
                    <a:pt x="223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60"/>
            <p:cNvSpPr/>
            <p:nvPr/>
          </p:nvSpPr>
          <p:spPr>
            <a:xfrm>
              <a:off x="2684550" y="4951025"/>
              <a:ext cx="402450" cy="169100"/>
            </a:xfrm>
            <a:custGeom>
              <a:rect b="b" l="l" r="r" t="t"/>
              <a:pathLst>
                <a:path extrusionOk="0" h="6764" w="16098">
                  <a:moveTo>
                    <a:pt x="0" y="1"/>
                  </a:moveTo>
                  <a:lnTo>
                    <a:pt x="0" y="6764"/>
                  </a:lnTo>
                  <a:lnTo>
                    <a:pt x="16098" y="6764"/>
                  </a:lnTo>
                  <a:lnTo>
                    <a:pt x="16098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60"/>
            <p:cNvSpPr/>
            <p:nvPr/>
          </p:nvSpPr>
          <p:spPr>
            <a:xfrm>
              <a:off x="2836650" y="5041825"/>
              <a:ext cx="98550" cy="78300"/>
            </a:xfrm>
            <a:custGeom>
              <a:rect b="b" l="l" r="r" t="t"/>
              <a:pathLst>
                <a:path extrusionOk="0" h="3132" w="3942">
                  <a:moveTo>
                    <a:pt x="1" y="0"/>
                  </a:moveTo>
                  <a:lnTo>
                    <a:pt x="1" y="3132"/>
                  </a:lnTo>
                  <a:lnTo>
                    <a:pt x="3942" y="3132"/>
                  </a:lnTo>
                  <a:lnTo>
                    <a:pt x="3942" y="0"/>
                  </a:ln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60"/>
            <p:cNvSpPr/>
            <p:nvPr/>
          </p:nvSpPr>
          <p:spPr>
            <a:xfrm>
              <a:off x="2594950" y="3858350"/>
              <a:ext cx="582850" cy="79500"/>
            </a:xfrm>
            <a:custGeom>
              <a:rect b="b" l="l" r="r" t="t"/>
              <a:pathLst>
                <a:path extrusionOk="0" h="3180" w="23314">
                  <a:moveTo>
                    <a:pt x="1" y="0"/>
                  </a:moveTo>
                  <a:lnTo>
                    <a:pt x="441" y="3179"/>
                  </a:lnTo>
                  <a:lnTo>
                    <a:pt x="22837" y="3179"/>
                  </a:lnTo>
                  <a:lnTo>
                    <a:pt x="23313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0"/>
            <p:cNvSpPr/>
            <p:nvPr/>
          </p:nvSpPr>
          <p:spPr>
            <a:xfrm>
              <a:off x="2701225" y="4167000"/>
              <a:ext cx="369400" cy="413775"/>
            </a:xfrm>
            <a:custGeom>
              <a:rect b="b" l="l" r="r" t="t"/>
              <a:pathLst>
                <a:path extrusionOk="0" h="16551" w="14776">
                  <a:moveTo>
                    <a:pt x="0" y="1"/>
                  </a:moveTo>
                  <a:lnTo>
                    <a:pt x="1072" y="16551"/>
                  </a:lnTo>
                  <a:lnTo>
                    <a:pt x="13704" y="16551"/>
                  </a:lnTo>
                  <a:lnTo>
                    <a:pt x="147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0"/>
            <p:cNvSpPr/>
            <p:nvPr/>
          </p:nvSpPr>
          <p:spPr>
            <a:xfrm>
              <a:off x="2013025" y="4276550"/>
              <a:ext cx="478375" cy="809050"/>
            </a:xfrm>
            <a:custGeom>
              <a:rect b="b" l="l" r="r" t="t"/>
              <a:pathLst>
                <a:path extrusionOk="0" h="32362" w="19135">
                  <a:moveTo>
                    <a:pt x="1334" y="0"/>
                  </a:moveTo>
                  <a:cubicBezTo>
                    <a:pt x="596" y="0"/>
                    <a:pt x="1" y="596"/>
                    <a:pt x="1" y="1334"/>
                  </a:cubicBezTo>
                  <a:lnTo>
                    <a:pt x="1" y="31016"/>
                  </a:lnTo>
                  <a:cubicBezTo>
                    <a:pt x="1" y="31766"/>
                    <a:pt x="596" y="32362"/>
                    <a:pt x="1334" y="32362"/>
                  </a:cubicBezTo>
                  <a:lnTo>
                    <a:pt x="17801" y="32362"/>
                  </a:lnTo>
                  <a:cubicBezTo>
                    <a:pt x="18539" y="32362"/>
                    <a:pt x="19134" y="31766"/>
                    <a:pt x="19134" y="31016"/>
                  </a:cubicBezTo>
                  <a:lnTo>
                    <a:pt x="19134" y="1334"/>
                  </a:lnTo>
                  <a:cubicBezTo>
                    <a:pt x="19134" y="596"/>
                    <a:pt x="18539" y="0"/>
                    <a:pt x="17801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0"/>
            <p:cNvSpPr/>
            <p:nvPr/>
          </p:nvSpPr>
          <p:spPr>
            <a:xfrm>
              <a:off x="2106200" y="4134575"/>
              <a:ext cx="292025" cy="142000"/>
            </a:xfrm>
            <a:custGeom>
              <a:rect b="b" l="l" r="r" t="t"/>
              <a:pathLst>
                <a:path extrusionOk="0" h="5680" w="11681">
                  <a:moveTo>
                    <a:pt x="1346" y="0"/>
                  </a:moveTo>
                  <a:cubicBezTo>
                    <a:pt x="608" y="0"/>
                    <a:pt x="1" y="607"/>
                    <a:pt x="1" y="1346"/>
                  </a:cubicBezTo>
                  <a:lnTo>
                    <a:pt x="1" y="5679"/>
                  </a:lnTo>
                  <a:lnTo>
                    <a:pt x="11681" y="5679"/>
                  </a:lnTo>
                  <a:lnTo>
                    <a:pt x="11681" y="1346"/>
                  </a:lnTo>
                  <a:cubicBezTo>
                    <a:pt x="11681" y="607"/>
                    <a:pt x="11073" y="0"/>
                    <a:pt x="1033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0"/>
            <p:cNvSpPr/>
            <p:nvPr/>
          </p:nvSpPr>
          <p:spPr>
            <a:xfrm>
              <a:off x="2217825" y="3721425"/>
              <a:ext cx="68775" cy="413175"/>
            </a:xfrm>
            <a:custGeom>
              <a:rect b="b" l="l" r="r" t="t"/>
              <a:pathLst>
                <a:path extrusionOk="0" h="16527" w="2751">
                  <a:moveTo>
                    <a:pt x="1370" y="0"/>
                  </a:moveTo>
                  <a:cubicBezTo>
                    <a:pt x="1096" y="0"/>
                    <a:pt x="870" y="215"/>
                    <a:pt x="858" y="488"/>
                  </a:cubicBezTo>
                  <a:lnTo>
                    <a:pt x="0" y="16526"/>
                  </a:lnTo>
                  <a:lnTo>
                    <a:pt x="2751" y="16526"/>
                  </a:lnTo>
                  <a:lnTo>
                    <a:pt x="1894" y="488"/>
                  </a:lnTo>
                  <a:cubicBezTo>
                    <a:pt x="1882" y="215"/>
                    <a:pt x="1655" y="0"/>
                    <a:pt x="1370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0"/>
            <p:cNvSpPr/>
            <p:nvPr/>
          </p:nvSpPr>
          <p:spPr>
            <a:xfrm>
              <a:off x="2044000" y="4314950"/>
              <a:ext cx="57775" cy="717075"/>
            </a:xfrm>
            <a:custGeom>
              <a:rect b="b" l="l" r="r" t="t"/>
              <a:pathLst>
                <a:path extrusionOk="0" h="28683" w="2311">
                  <a:moveTo>
                    <a:pt x="0" y="0"/>
                  </a:moveTo>
                  <a:lnTo>
                    <a:pt x="0" y="28682"/>
                  </a:lnTo>
                  <a:lnTo>
                    <a:pt x="2310" y="28682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60"/>
            <p:cNvSpPr/>
            <p:nvPr/>
          </p:nvSpPr>
          <p:spPr>
            <a:xfrm>
              <a:off x="2202050" y="4553975"/>
              <a:ext cx="289350" cy="94075"/>
            </a:xfrm>
            <a:custGeom>
              <a:rect b="b" l="l" r="r" t="t"/>
              <a:pathLst>
                <a:path extrusionOk="0" h="3763" w="11574">
                  <a:moveTo>
                    <a:pt x="0" y="0"/>
                  </a:moveTo>
                  <a:lnTo>
                    <a:pt x="0" y="3762"/>
                  </a:lnTo>
                  <a:lnTo>
                    <a:pt x="11573" y="3762"/>
                  </a:lnTo>
                  <a:lnTo>
                    <a:pt x="11573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60"/>
            <p:cNvSpPr/>
            <p:nvPr/>
          </p:nvSpPr>
          <p:spPr>
            <a:xfrm>
              <a:off x="2202050" y="4744750"/>
              <a:ext cx="289350" cy="25050"/>
            </a:xfrm>
            <a:custGeom>
              <a:rect b="b" l="l" r="r" t="t"/>
              <a:pathLst>
                <a:path extrusionOk="0" h="1002" w="11574">
                  <a:moveTo>
                    <a:pt x="0" y="1"/>
                  </a:moveTo>
                  <a:lnTo>
                    <a:pt x="0" y="1001"/>
                  </a:lnTo>
                  <a:lnTo>
                    <a:pt x="11573" y="1001"/>
                  </a:lnTo>
                  <a:lnTo>
                    <a:pt x="11573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0"/>
            <p:cNvSpPr/>
            <p:nvPr/>
          </p:nvSpPr>
          <p:spPr>
            <a:xfrm>
              <a:off x="2202050" y="4803400"/>
              <a:ext cx="289350" cy="25025"/>
            </a:xfrm>
            <a:custGeom>
              <a:rect b="b" l="l" r="r" t="t"/>
              <a:pathLst>
                <a:path extrusionOk="0" h="1001" w="11574">
                  <a:moveTo>
                    <a:pt x="0" y="0"/>
                  </a:moveTo>
                  <a:lnTo>
                    <a:pt x="0" y="1001"/>
                  </a:lnTo>
                  <a:lnTo>
                    <a:pt x="11573" y="1001"/>
                  </a:lnTo>
                  <a:lnTo>
                    <a:pt x="11573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5" name="Google Shape;2205;p60"/>
          <p:cNvGrpSpPr/>
          <p:nvPr/>
        </p:nvGrpSpPr>
        <p:grpSpPr>
          <a:xfrm>
            <a:off x="612184" y="1912119"/>
            <a:ext cx="2714351" cy="2324698"/>
            <a:chOff x="1156375" y="351650"/>
            <a:chExt cx="5308725" cy="4999350"/>
          </a:xfrm>
        </p:grpSpPr>
        <p:sp>
          <p:nvSpPr>
            <p:cNvPr id="2206" name="Google Shape;2206;p60"/>
            <p:cNvSpPr/>
            <p:nvPr/>
          </p:nvSpPr>
          <p:spPr>
            <a:xfrm>
              <a:off x="1388250" y="4883175"/>
              <a:ext cx="5012275" cy="415250"/>
            </a:xfrm>
            <a:custGeom>
              <a:rect b="b" l="l" r="r" t="t"/>
              <a:pathLst>
                <a:path extrusionOk="0" h="16610" w="200491">
                  <a:moveTo>
                    <a:pt x="100251" y="0"/>
                  </a:moveTo>
                  <a:cubicBezTo>
                    <a:pt x="73665" y="0"/>
                    <a:pt x="48162" y="869"/>
                    <a:pt x="29362" y="2429"/>
                  </a:cubicBezTo>
                  <a:cubicBezTo>
                    <a:pt x="10562" y="3989"/>
                    <a:pt x="1" y="6096"/>
                    <a:pt x="1" y="8299"/>
                  </a:cubicBezTo>
                  <a:cubicBezTo>
                    <a:pt x="1" y="10514"/>
                    <a:pt x="10562" y="12621"/>
                    <a:pt x="29362" y="14181"/>
                  </a:cubicBezTo>
                  <a:cubicBezTo>
                    <a:pt x="48162" y="15740"/>
                    <a:pt x="73665" y="16610"/>
                    <a:pt x="100251" y="16610"/>
                  </a:cubicBezTo>
                  <a:cubicBezTo>
                    <a:pt x="126838" y="16610"/>
                    <a:pt x="152329" y="15740"/>
                    <a:pt x="171129" y="14181"/>
                  </a:cubicBezTo>
                  <a:cubicBezTo>
                    <a:pt x="189929" y="12621"/>
                    <a:pt x="200490" y="10514"/>
                    <a:pt x="200490" y="8299"/>
                  </a:cubicBezTo>
                  <a:cubicBezTo>
                    <a:pt x="200490" y="6096"/>
                    <a:pt x="189929" y="3989"/>
                    <a:pt x="171129" y="2429"/>
                  </a:cubicBezTo>
                  <a:cubicBezTo>
                    <a:pt x="152329" y="869"/>
                    <a:pt x="126838" y="0"/>
                    <a:pt x="100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0"/>
            <p:cNvSpPr/>
            <p:nvPr/>
          </p:nvSpPr>
          <p:spPr>
            <a:xfrm>
              <a:off x="1156375" y="544550"/>
              <a:ext cx="3060825" cy="3061100"/>
            </a:xfrm>
            <a:custGeom>
              <a:rect b="b" l="l" r="r" t="t"/>
              <a:pathLst>
                <a:path extrusionOk="0" h="122444" w="122433">
                  <a:moveTo>
                    <a:pt x="61223" y="0"/>
                  </a:moveTo>
                  <a:cubicBezTo>
                    <a:pt x="44983" y="0"/>
                    <a:pt x="29409" y="6453"/>
                    <a:pt x="17932" y="17931"/>
                  </a:cubicBezTo>
                  <a:cubicBezTo>
                    <a:pt x="6454" y="29420"/>
                    <a:pt x="1" y="44982"/>
                    <a:pt x="1" y="61222"/>
                  </a:cubicBezTo>
                  <a:cubicBezTo>
                    <a:pt x="1" y="77462"/>
                    <a:pt x="6454" y="93024"/>
                    <a:pt x="17932" y="104513"/>
                  </a:cubicBezTo>
                  <a:cubicBezTo>
                    <a:pt x="29409" y="115991"/>
                    <a:pt x="44983" y="122444"/>
                    <a:pt x="61223" y="122444"/>
                  </a:cubicBezTo>
                  <a:cubicBezTo>
                    <a:pt x="77451" y="122444"/>
                    <a:pt x="93024" y="115991"/>
                    <a:pt x="104502" y="104513"/>
                  </a:cubicBezTo>
                  <a:cubicBezTo>
                    <a:pt x="115980" y="93024"/>
                    <a:pt x="122433" y="77462"/>
                    <a:pt x="122433" y="61222"/>
                  </a:cubicBezTo>
                  <a:cubicBezTo>
                    <a:pt x="122433" y="44982"/>
                    <a:pt x="115980" y="29420"/>
                    <a:pt x="104502" y="17931"/>
                  </a:cubicBezTo>
                  <a:cubicBezTo>
                    <a:pt x="93024" y="6453"/>
                    <a:pt x="77451" y="0"/>
                    <a:pt x="61223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0"/>
            <p:cNvSpPr/>
            <p:nvPr/>
          </p:nvSpPr>
          <p:spPr>
            <a:xfrm>
              <a:off x="4768750" y="2649275"/>
              <a:ext cx="1673425" cy="1673425"/>
            </a:xfrm>
            <a:custGeom>
              <a:rect b="b" l="l" r="r" t="t"/>
              <a:pathLst>
                <a:path extrusionOk="0" h="66937" w="66937">
                  <a:moveTo>
                    <a:pt x="33469" y="0"/>
                  </a:moveTo>
                  <a:cubicBezTo>
                    <a:pt x="14990" y="0"/>
                    <a:pt x="0" y="14978"/>
                    <a:pt x="0" y="33469"/>
                  </a:cubicBezTo>
                  <a:cubicBezTo>
                    <a:pt x="0" y="51947"/>
                    <a:pt x="14990" y="66937"/>
                    <a:pt x="33469" y="66937"/>
                  </a:cubicBezTo>
                  <a:cubicBezTo>
                    <a:pt x="51959" y="66937"/>
                    <a:pt x="66937" y="51947"/>
                    <a:pt x="66937" y="33469"/>
                  </a:cubicBezTo>
                  <a:cubicBezTo>
                    <a:pt x="66937" y="14978"/>
                    <a:pt x="51959" y="0"/>
                    <a:pt x="33469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0"/>
            <p:cNvSpPr/>
            <p:nvPr/>
          </p:nvSpPr>
          <p:spPr>
            <a:xfrm>
              <a:off x="1398550" y="2320500"/>
              <a:ext cx="1124700" cy="1165275"/>
            </a:xfrm>
            <a:custGeom>
              <a:rect b="b" l="l" r="r" t="t"/>
              <a:pathLst>
                <a:path extrusionOk="0" h="46611" w="44988">
                  <a:moveTo>
                    <a:pt x="3413" y="0"/>
                  </a:moveTo>
                  <a:cubicBezTo>
                    <a:pt x="1564" y="0"/>
                    <a:pt x="1" y="1585"/>
                    <a:pt x="327" y="4829"/>
                  </a:cubicBezTo>
                  <a:cubicBezTo>
                    <a:pt x="791" y="9579"/>
                    <a:pt x="4899" y="14711"/>
                    <a:pt x="9090" y="18699"/>
                  </a:cubicBezTo>
                  <a:cubicBezTo>
                    <a:pt x="8816" y="18664"/>
                    <a:pt x="8542" y="18640"/>
                    <a:pt x="8268" y="18640"/>
                  </a:cubicBezTo>
                  <a:cubicBezTo>
                    <a:pt x="8263" y="18640"/>
                    <a:pt x="8257" y="18640"/>
                    <a:pt x="8252" y="18640"/>
                  </a:cubicBezTo>
                  <a:cubicBezTo>
                    <a:pt x="5773" y="18640"/>
                    <a:pt x="4187" y="21300"/>
                    <a:pt x="5387" y="23462"/>
                  </a:cubicBezTo>
                  <a:cubicBezTo>
                    <a:pt x="8352" y="28736"/>
                    <a:pt x="14043" y="32392"/>
                    <a:pt x="19377" y="35594"/>
                  </a:cubicBezTo>
                  <a:cubicBezTo>
                    <a:pt x="19165" y="35503"/>
                    <a:pt x="18949" y="35462"/>
                    <a:pt x="18733" y="35462"/>
                  </a:cubicBezTo>
                  <a:cubicBezTo>
                    <a:pt x="17570" y="35462"/>
                    <a:pt x="16452" y="36684"/>
                    <a:pt x="16412" y="37940"/>
                  </a:cubicBezTo>
                  <a:cubicBezTo>
                    <a:pt x="16365" y="39428"/>
                    <a:pt x="17186" y="40881"/>
                    <a:pt x="18329" y="41821"/>
                  </a:cubicBezTo>
                  <a:cubicBezTo>
                    <a:pt x="22037" y="44915"/>
                    <a:pt x="28580" y="46610"/>
                    <a:pt x="34635" y="46610"/>
                  </a:cubicBezTo>
                  <a:cubicBezTo>
                    <a:pt x="36921" y="46610"/>
                    <a:pt x="39138" y="46369"/>
                    <a:pt x="41106" y="45869"/>
                  </a:cubicBezTo>
                  <a:cubicBezTo>
                    <a:pt x="44844" y="44917"/>
                    <a:pt x="44987" y="44917"/>
                    <a:pt x="44273" y="41178"/>
                  </a:cubicBezTo>
                  <a:cubicBezTo>
                    <a:pt x="43749" y="38404"/>
                    <a:pt x="43142" y="35642"/>
                    <a:pt x="42404" y="32915"/>
                  </a:cubicBezTo>
                  <a:cubicBezTo>
                    <a:pt x="41022" y="27718"/>
                    <a:pt x="36851" y="14700"/>
                    <a:pt x="32277" y="14700"/>
                  </a:cubicBezTo>
                  <a:cubicBezTo>
                    <a:pt x="32042" y="14700"/>
                    <a:pt x="31806" y="14734"/>
                    <a:pt x="31569" y="14806"/>
                  </a:cubicBezTo>
                  <a:cubicBezTo>
                    <a:pt x="29283" y="15497"/>
                    <a:pt x="29819" y="19104"/>
                    <a:pt x="28985" y="20592"/>
                  </a:cubicBezTo>
                  <a:cubicBezTo>
                    <a:pt x="24663" y="15187"/>
                    <a:pt x="26568" y="6805"/>
                    <a:pt x="21746" y="1840"/>
                  </a:cubicBezTo>
                  <a:cubicBezTo>
                    <a:pt x="20898" y="956"/>
                    <a:pt x="19840" y="155"/>
                    <a:pt x="18584" y="155"/>
                  </a:cubicBezTo>
                  <a:cubicBezTo>
                    <a:pt x="18200" y="155"/>
                    <a:pt x="17797" y="230"/>
                    <a:pt x="17377" y="400"/>
                  </a:cubicBezTo>
                  <a:cubicBezTo>
                    <a:pt x="16210" y="864"/>
                    <a:pt x="15365" y="1888"/>
                    <a:pt x="14972" y="3078"/>
                  </a:cubicBezTo>
                  <a:cubicBezTo>
                    <a:pt x="14281" y="5210"/>
                    <a:pt x="14900" y="7436"/>
                    <a:pt x="15519" y="9544"/>
                  </a:cubicBezTo>
                  <a:cubicBezTo>
                    <a:pt x="13495" y="7019"/>
                    <a:pt x="11447" y="4471"/>
                    <a:pt x="8864" y="2519"/>
                  </a:cubicBezTo>
                  <a:cubicBezTo>
                    <a:pt x="7566" y="1543"/>
                    <a:pt x="6101" y="721"/>
                    <a:pt x="4566" y="197"/>
                  </a:cubicBezTo>
                  <a:cubicBezTo>
                    <a:pt x="4178" y="66"/>
                    <a:pt x="3790" y="0"/>
                    <a:pt x="341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0"/>
            <p:cNvSpPr/>
            <p:nvPr/>
          </p:nvSpPr>
          <p:spPr>
            <a:xfrm>
              <a:off x="1532350" y="2454425"/>
              <a:ext cx="867600" cy="929800"/>
            </a:xfrm>
            <a:custGeom>
              <a:rect b="b" l="l" r="r" t="t"/>
              <a:pathLst>
                <a:path extrusionOk="0" h="37192" w="34704">
                  <a:moveTo>
                    <a:pt x="417" y="0"/>
                  </a:moveTo>
                  <a:cubicBezTo>
                    <a:pt x="200" y="0"/>
                    <a:pt x="1" y="291"/>
                    <a:pt x="190" y="507"/>
                  </a:cubicBezTo>
                  <a:cubicBezTo>
                    <a:pt x="10798" y="13319"/>
                    <a:pt x="22121" y="25534"/>
                    <a:pt x="34063" y="37107"/>
                  </a:cubicBezTo>
                  <a:cubicBezTo>
                    <a:pt x="34126" y="37167"/>
                    <a:pt x="34196" y="37192"/>
                    <a:pt x="34264" y="37192"/>
                  </a:cubicBezTo>
                  <a:cubicBezTo>
                    <a:pt x="34496" y="37192"/>
                    <a:pt x="34703" y="36905"/>
                    <a:pt x="34492" y="36702"/>
                  </a:cubicBezTo>
                  <a:cubicBezTo>
                    <a:pt x="22550" y="25130"/>
                    <a:pt x="11239" y="12914"/>
                    <a:pt x="619" y="103"/>
                  </a:cubicBezTo>
                  <a:cubicBezTo>
                    <a:pt x="558" y="30"/>
                    <a:pt x="486" y="0"/>
                    <a:pt x="417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0"/>
            <p:cNvSpPr/>
            <p:nvPr/>
          </p:nvSpPr>
          <p:spPr>
            <a:xfrm>
              <a:off x="1625450" y="2887225"/>
              <a:ext cx="376200" cy="91825"/>
            </a:xfrm>
            <a:custGeom>
              <a:rect b="b" l="l" r="r" t="t"/>
              <a:pathLst>
                <a:path extrusionOk="0" h="3673" w="15048">
                  <a:moveTo>
                    <a:pt x="462" y="1"/>
                  </a:moveTo>
                  <a:cubicBezTo>
                    <a:pt x="137" y="1"/>
                    <a:pt x="0" y="500"/>
                    <a:pt x="347" y="579"/>
                  </a:cubicBezTo>
                  <a:cubicBezTo>
                    <a:pt x="5086" y="1555"/>
                    <a:pt x="9813" y="2591"/>
                    <a:pt x="14540" y="3662"/>
                  </a:cubicBezTo>
                  <a:cubicBezTo>
                    <a:pt x="14568" y="3670"/>
                    <a:pt x="14595" y="3673"/>
                    <a:pt x="14621" y="3673"/>
                  </a:cubicBezTo>
                  <a:cubicBezTo>
                    <a:pt x="14931" y="3673"/>
                    <a:pt x="15047" y="3180"/>
                    <a:pt x="14706" y="3103"/>
                  </a:cubicBezTo>
                  <a:cubicBezTo>
                    <a:pt x="9991" y="2019"/>
                    <a:pt x="5265" y="995"/>
                    <a:pt x="526" y="7"/>
                  </a:cubicBezTo>
                  <a:cubicBezTo>
                    <a:pt x="504" y="3"/>
                    <a:pt x="482" y="1"/>
                    <a:pt x="4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0"/>
            <p:cNvSpPr/>
            <p:nvPr/>
          </p:nvSpPr>
          <p:spPr>
            <a:xfrm>
              <a:off x="1859450" y="2503950"/>
              <a:ext cx="35450" cy="362925"/>
            </a:xfrm>
            <a:custGeom>
              <a:rect b="b" l="l" r="r" t="t"/>
              <a:pathLst>
                <a:path extrusionOk="0" h="14517" w="1418">
                  <a:moveTo>
                    <a:pt x="420" y="1"/>
                  </a:moveTo>
                  <a:cubicBezTo>
                    <a:pt x="203" y="1"/>
                    <a:pt x="1" y="289"/>
                    <a:pt x="191" y="515"/>
                  </a:cubicBezTo>
                  <a:cubicBezTo>
                    <a:pt x="227" y="562"/>
                    <a:pt x="298" y="1777"/>
                    <a:pt x="322" y="2146"/>
                  </a:cubicBezTo>
                  <a:cubicBezTo>
                    <a:pt x="417" y="3396"/>
                    <a:pt x="489" y="4634"/>
                    <a:pt x="548" y="5885"/>
                  </a:cubicBezTo>
                  <a:cubicBezTo>
                    <a:pt x="691" y="8659"/>
                    <a:pt x="798" y="11433"/>
                    <a:pt x="822" y="14219"/>
                  </a:cubicBezTo>
                  <a:cubicBezTo>
                    <a:pt x="828" y="14415"/>
                    <a:pt x="986" y="14517"/>
                    <a:pt x="1138" y="14517"/>
                  </a:cubicBezTo>
                  <a:cubicBezTo>
                    <a:pt x="1280" y="14517"/>
                    <a:pt x="1417" y="14427"/>
                    <a:pt x="1417" y="14243"/>
                  </a:cubicBezTo>
                  <a:cubicBezTo>
                    <a:pt x="1381" y="11159"/>
                    <a:pt x="1262" y="8075"/>
                    <a:pt x="1096" y="4992"/>
                  </a:cubicBezTo>
                  <a:cubicBezTo>
                    <a:pt x="1036" y="3813"/>
                    <a:pt x="965" y="2634"/>
                    <a:pt x="858" y="1467"/>
                  </a:cubicBezTo>
                  <a:cubicBezTo>
                    <a:pt x="822" y="1074"/>
                    <a:pt x="881" y="420"/>
                    <a:pt x="619" y="98"/>
                  </a:cubicBezTo>
                  <a:cubicBezTo>
                    <a:pt x="559" y="29"/>
                    <a:pt x="489" y="1"/>
                    <a:pt x="420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60"/>
            <p:cNvSpPr/>
            <p:nvPr/>
          </p:nvSpPr>
          <p:spPr>
            <a:xfrm>
              <a:off x="1986450" y="3319250"/>
              <a:ext cx="364425" cy="42200"/>
            </a:xfrm>
            <a:custGeom>
              <a:rect b="b" l="l" r="r" t="t"/>
              <a:pathLst>
                <a:path extrusionOk="0" h="1688" w="14577">
                  <a:moveTo>
                    <a:pt x="417" y="1"/>
                  </a:moveTo>
                  <a:cubicBezTo>
                    <a:pt x="121" y="1"/>
                    <a:pt x="0" y="486"/>
                    <a:pt x="338" y="574"/>
                  </a:cubicBezTo>
                  <a:cubicBezTo>
                    <a:pt x="2917" y="1316"/>
                    <a:pt x="5553" y="1687"/>
                    <a:pt x="8194" y="1687"/>
                  </a:cubicBezTo>
                  <a:cubicBezTo>
                    <a:pt x="10212" y="1687"/>
                    <a:pt x="12232" y="1471"/>
                    <a:pt x="14232" y="1038"/>
                  </a:cubicBezTo>
                  <a:cubicBezTo>
                    <a:pt x="14577" y="960"/>
                    <a:pt x="14486" y="446"/>
                    <a:pt x="14172" y="446"/>
                  </a:cubicBezTo>
                  <a:cubicBezTo>
                    <a:pt x="14149" y="446"/>
                    <a:pt x="14126" y="449"/>
                    <a:pt x="14101" y="454"/>
                  </a:cubicBezTo>
                  <a:cubicBezTo>
                    <a:pt x="12127" y="879"/>
                    <a:pt x="10140" y="1092"/>
                    <a:pt x="8157" y="1092"/>
                  </a:cubicBezTo>
                  <a:cubicBezTo>
                    <a:pt x="5584" y="1092"/>
                    <a:pt x="3020" y="734"/>
                    <a:pt x="504" y="14"/>
                  </a:cubicBezTo>
                  <a:cubicBezTo>
                    <a:pt x="474" y="5"/>
                    <a:pt x="445" y="1"/>
                    <a:pt x="417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60"/>
            <p:cNvSpPr/>
            <p:nvPr/>
          </p:nvSpPr>
          <p:spPr>
            <a:xfrm>
              <a:off x="2224275" y="2885475"/>
              <a:ext cx="48950" cy="369550"/>
            </a:xfrm>
            <a:custGeom>
              <a:rect b="b" l="l" r="r" t="t"/>
              <a:pathLst>
                <a:path extrusionOk="0" h="14782" w="1958">
                  <a:moveTo>
                    <a:pt x="360" y="1"/>
                  </a:moveTo>
                  <a:cubicBezTo>
                    <a:pt x="191" y="1"/>
                    <a:pt x="0" y="139"/>
                    <a:pt x="28" y="363"/>
                  </a:cubicBezTo>
                  <a:cubicBezTo>
                    <a:pt x="493" y="5054"/>
                    <a:pt x="1362" y="9757"/>
                    <a:pt x="1052" y="14484"/>
                  </a:cubicBezTo>
                  <a:cubicBezTo>
                    <a:pt x="1040" y="14680"/>
                    <a:pt x="1192" y="14782"/>
                    <a:pt x="1346" y="14782"/>
                  </a:cubicBezTo>
                  <a:cubicBezTo>
                    <a:pt x="1490" y="14782"/>
                    <a:pt x="1636" y="14692"/>
                    <a:pt x="1647" y="14507"/>
                  </a:cubicBezTo>
                  <a:cubicBezTo>
                    <a:pt x="1957" y="9733"/>
                    <a:pt x="1076" y="4959"/>
                    <a:pt x="600" y="220"/>
                  </a:cubicBezTo>
                  <a:cubicBezTo>
                    <a:pt x="585" y="68"/>
                    <a:pt x="478" y="1"/>
                    <a:pt x="360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60"/>
            <p:cNvSpPr/>
            <p:nvPr/>
          </p:nvSpPr>
          <p:spPr>
            <a:xfrm>
              <a:off x="5292325" y="3485925"/>
              <a:ext cx="1121575" cy="1272825"/>
            </a:xfrm>
            <a:custGeom>
              <a:rect b="b" l="l" r="r" t="t"/>
              <a:pathLst>
                <a:path extrusionOk="0" h="50913" w="44863">
                  <a:moveTo>
                    <a:pt x="38334" y="0"/>
                  </a:moveTo>
                  <a:cubicBezTo>
                    <a:pt x="37754" y="0"/>
                    <a:pt x="37104" y="94"/>
                    <a:pt x="36386" y="300"/>
                  </a:cubicBezTo>
                  <a:cubicBezTo>
                    <a:pt x="31802" y="1622"/>
                    <a:pt x="27492" y="6587"/>
                    <a:pt x="24325" y="11432"/>
                  </a:cubicBezTo>
                  <a:cubicBezTo>
                    <a:pt x="24313" y="11159"/>
                    <a:pt x="24289" y="10885"/>
                    <a:pt x="24241" y="10611"/>
                  </a:cubicBezTo>
                  <a:cubicBezTo>
                    <a:pt x="23942" y="8954"/>
                    <a:pt x="22502" y="7917"/>
                    <a:pt x="21012" y="7917"/>
                  </a:cubicBezTo>
                  <a:cubicBezTo>
                    <a:pt x="20307" y="7917"/>
                    <a:pt x="19591" y="8150"/>
                    <a:pt x="18979" y="8658"/>
                  </a:cubicBezTo>
                  <a:cubicBezTo>
                    <a:pt x="14323" y="12516"/>
                    <a:pt x="11764" y="18779"/>
                    <a:pt x="9573" y="24613"/>
                  </a:cubicBezTo>
                  <a:cubicBezTo>
                    <a:pt x="9881" y="23269"/>
                    <a:pt x="8448" y="22089"/>
                    <a:pt x="7062" y="22089"/>
                  </a:cubicBezTo>
                  <a:cubicBezTo>
                    <a:pt x="6950" y="22089"/>
                    <a:pt x="6838" y="22096"/>
                    <a:pt x="6727" y="22112"/>
                  </a:cubicBezTo>
                  <a:cubicBezTo>
                    <a:pt x="5263" y="22327"/>
                    <a:pt x="3989" y="23410"/>
                    <a:pt x="3251" y="24696"/>
                  </a:cubicBezTo>
                  <a:cubicBezTo>
                    <a:pt x="0" y="30494"/>
                    <a:pt x="310" y="41103"/>
                    <a:pt x="3405" y="47830"/>
                  </a:cubicBezTo>
                  <a:cubicBezTo>
                    <a:pt x="4417" y="50041"/>
                    <a:pt x="4802" y="50912"/>
                    <a:pt x="5833" y="50912"/>
                  </a:cubicBezTo>
                  <a:cubicBezTo>
                    <a:pt x="6440" y="50912"/>
                    <a:pt x="7271" y="50611"/>
                    <a:pt x="8585" y="50104"/>
                  </a:cubicBezTo>
                  <a:cubicBezTo>
                    <a:pt x="11216" y="49080"/>
                    <a:pt x="13823" y="47985"/>
                    <a:pt x="16371" y="46770"/>
                  </a:cubicBezTo>
                  <a:cubicBezTo>
                    <a:pt x="21491" y="44353"/>
                    <a:pt x="34540" y="37340"/>
                    <a:pt x="32218" y="32840"/>
                  </a:cubicBezTo>
                  <a:cubicBezTo>
                    <a:pt x="31599" y="31642"/>
                    <a:pt x="30231" y="31498"/>
                    <a:pt x="28865" y="31498"/>
                  </a:cubicBezTo>
                  <a:cubicBezTo>
                    <a:pt x="28432" y="31498"/>
                    <a:pt x="28000" y="31512"/>
                    <a:pt x="27592" y="31512"/>
                  </a:cubicBezTo>
                  <a:cubicBezTo>
                    <a:pt x="27010" y="31512"/>
                    <a:pt x="26477" y="31483"/>
                    <a:pt x="26063" y="31340"/>
                  </a:cubicBezTo>
                  <a:cubicBezTo>
                    <a:pt x="30599" y="26113"/>
                    <a:pt x="39184" y="26470"/>
                    <a:pt x="43208" y="20838"/>
                  </a:cubicBezTo>
                  <a:cubicBezTo>
                    <a:pt x="44137" y="19529"/>
                    <a:pt x="44863" y="17909"/>
                    <a:pt x="43827" y="16266"/>
                  </a:cubicBezTo>
                  <a:cubicBezTo>
                    <a:pt x="43160" y="15207"/>
                    <a:pt x="41993" y="14564"/>
                    <a:pt x="40755" y="14397"/>
                  </a:cubicBezTo>
                  <a:cubicBezTo>
                    <a:pt x="40486" y="14361"/>
                    <a:pt x="40218" y="14344"/>
                    <a:pt x="39953" y="14344"/>
                  </a:cubicBezTo>
                  <a:cubicBezTo>
                    <a:pt x="38029" y="14344"/>
                    <a:pt x="36219" y="15231"/>
                    <a:pt x="34493" y="16100"/>
                  </a:cubicBezTo>
                  <a:cubicBezTo>
                    <a:pt x="36612" y="13659"/>
                    <a:pt x="38755" y="11182"/>
                    <a:pt x="40196" y="8289"/>
                  </a:cubicBezTo>
                  <a:cubicBezTo>
                    <a:pt x="40922" y="6837"/>
                    <a:pt x="41470" y="5241"/>
                    <a:pt x="41708" y="3634"/>
                  </a:cubicBezTo>
                  <a:cubicBezTo>
                    <a:pt x="41997" y="1696"/>
                    <a:pt x="40803" y="0"/>
                    <a:pt x="38334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60"/>
            <p:cNvSpPr/>
            <p:nvPr/>
          </p:nvSpPr>
          <p:spPr>
            <a:xfrm>
              <a:off x="5449500" y="3623625"/>
              <a:ext cx="766950" cy="1013050"/>
            </a:xfrm>
            <a:custGeom>
              <a:rect b="b" l="l" r="r" t="t"/>
              <a:pathLst>
                <a:path extrusionOk="0" h="40522" w="30678">
                  <a:moveTo>
                    <a:pt x="30250" y="0"/>
                  </a:moveTo>
                  <a:cubicBezTo>
                    <a:pt x="30167" y="0"/>
                    <a:pt x="30083" y="34"/>
                    <a:pt x="30015" y="114"/>
                  </a:cubicBezTo>
                  <a:cubicBezTo>
                    <a:pt x="19347" y="12866"/>
                    <a:pt x="9370" y="26201"/>
                    <a:pt x="154" y="40048"/>
                  </a:cubicBezTo>
                  <a:cubicBezTo>
                    <a:pt x="1" y="40278"/>
                    <a:pt x="202" y="40521"/>
                    <a:pt x="408" y="40521"/>
                  </a:cubicBezTo>
                  <a:cubicBezTo>
                    <a:pt x="489" y="40521"/>
                    <a:pt x="570" y="40484"/>
                    <a:pt x="631" y="40393"/>
                  </a:cubicBezTo>
                  <a:cubicBezTo>
                    <a:pt x="9858" y="26546"/>
                    <a:pt x="19824" y="13223"/>
                    <a:pt x="30503" y="460"/>
                  </a:cubicBezTo>
                  <a:cubicBezTo>
                    <a:pt x="30677" y="242"/>
                    <a:pt x="30471" y="0"/>
                    <a:pt x="30250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60"/>
            <p:cNvSpPr/>
            <p:nvPr/>
          </p:nvSpPr>
          <p:spPr>
            <a:xfrm>
              <a:off x="5778225" y="3794250"/>
              <a:ext cx="26850" cy="377025"/>
            </a:xfrm>
            <a:custGeom>
              <a:rect b="b" l="l" r="r" t="t"/>
              <a:pathLst>
                <a:path extrusionOk="0" h="15081" w="1074">
                  <a:moveTo>
                    <a:pt x="746" y="1"/>
                  </a:moveTo>
                  <a:cubicBezTo>
                    <a:pt x="613" y="1"/>
                    <a:pt x="489" y="80"/>
                    <a:pt x="483" y="254"/>
                  </a:cubicBezTo>
                  <a:cubicBezTo>
                    <a:pt x="376" y="5088"/>
                    <a:pt x="209" y="9922"/>
                    <a:pt x="7" y="14756"/>
                  </a:cubicBezTo>
                  <a:cubicBezTo>
                    <a:pt x="1" y="14964"/>
                    <a:pt x="172" y="15080"/>
                    <a:pt x="332" y="15080"/>
                  </a:cubicBezTo>
                  <a:cubicBezTo>
                    <a:pt x="466" y="15080"/>
                    <a:pt x="592" y="15000"/>
                    <a:pt x="602" y="14828"/>
                  </a:cubicBezTo>
                  <a:cubicBezTo>
                    <a:pt x="805" y="9994"/>
                    <a:pt x="960" y="5160"/>
                    <a:pt x="1067" y="314"/>
                  </a:cubicBezTo>
                  <a:cubicBezTo>
                    <a:pt x="1073" y="113"/>
                    <a:pt x="904" y="1"/>
                    <a:pt x="746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60"/>
            <p:cNvSpPr/>
            <p:nvPr/>
          </p:nvSpPr>
          <p:spPr>
            <a:xfrm>
              <a:off x="5867625" y="3954300"/>
              <a:ext cx="359225" cy="95325"/>
            </a:xfrm>
            <a:custGeom>
              <a:rect b="b" l="l" r="r" t="t"/>
              <a:pathLst>
                <a:path extrusionOk="0" h="3813" w="14369">
                  <a:moveTo>
                    <a:pt x="13941" y="1"/>
                  </a:moveTo>
                  <a:cubicBezTo>
                    <a:pt x="13859" y="1"/>
                    <a:pt x="13775" y="34"/>
                    <a:pt x="13707" y="115"/>
                  </a:cubicBezTo>
                  <a:cubicBezTo>
                    <a:pt x="13671" y="163"/>
                    <a:pt x="12481" y="448"/>
                    <a:pt x="12123" y="544"/>
                  </a:cubicBezTo>
                  <a:cubicBezTo>
                    <a:pt x="10921" y="865"/>
                    <a:pt x="9707" y="1151"/>
                    <a:pt x="8492" y="1437"/>
                  </a:cubicBezTo>
                  <a:cubicBezTo>
                    <a:pt x="5789" y="2080"/>
                    <a:pt x="3075" y="2687"/>
                    <a:pt x="348" y="3211"/>
                  </a:cubicBezTo>
                  <a:cubicBezTo>
                    <a:pt x="0" y="3289"/>
                    <a:pt x="54" y="3812"/>
                    <a:pt x="371" y="3812"/>
                  </a:cubicBezTo>
                  <a:cubicBezTo>
                    <a:pt x="390" y="3812"/>
                    <a:pt x="410" y="3810"/>
                    <a:pt x="432" y="3806"/>
                  </a:cubicBezTo>
                  <a:cubicBezTo>
                    <a:pt x="3468" y="3211"/>
                    <a:pt x="6468" y="2532"/>
                    <a:pt x="9468" y="1818"/>
                  </a:cubicBezTo>
                  <a:cubicBezTo>
                    <a:pt x="10611" y="1544"/>
                    <a:pt x="11766" y="1258"/>
                    <a:pt x="12897" y="948"/>
                  </a:cubicBezTo>
                  <a:cubicBezTo>
                    <a:pt x="13266" y="841"/>
                    <a:pt x="13921" y="782"/>
                    <a:pt x="14195" y="460"/>
                  </a:cubicBezTo>
                  <a:cubicBezTo>
                    <a:pt x="14369" y="243"/>
                    <a:pt x="14163" y="1"/>
                    <a:pt x="13941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60"/>
            <p:cNvSpPr/>
            <p:nvPr/>
          </p:nvSpPr>
          <p:spPr>
            <a:xfrm>
              <a:off x="5419125" y="4227075"/>
              <a:ext cx="79050" cy="354350"/>
            </a:xfrm>
            <a:custGeom>
              <a:rect b="b" l="l" r="r" t="t"/>
              <a:pathLst>
                <a:path extrusionOk="0" h="14174" w="3162">
                  <a:moveTo>
                    <a:pt x="740" y="1"/>
                  </a:moveTo>
                  <a:cubicBezTo>
                    <a:pt x="606" y="1"/>
                    <a:pt x="474" y="80"/>
                    <a:pt x="453" y="253"/>
                  </a:cubicBezTo>
                  <a:cubicBezTo>
                    <a:pt x="0" y="4956"/>
                    <a:pt x="703" y="9635"/>
                    <a:pt x="2524" y="14005"/>
                  </a:cubicBezTo>
                  <a:cubicBezTo>
                    <a:pt x="2574" y="14124"/>
                    <a:pt x="2671" y="14173"/>
                    <a:pt x="2771" y="14173"/>
                  </a:cubicBezTo>
                  <a:cubicBezTo>
                    <a:pt x="2961" y="14173"/>
                    <a:pt x="3162" y="13993"/>
                    <a:pt x="3060" y="13767"/>
                  </a:cubicBezTo>
                  <a:cubicBezTo>
                    <a:pt x="1286" y="9492"/>
                    <a:pt x="596" y="4932"/>
                    <a:pt x="1048" y="324"/>
                  </a:cubicBezTo>
                  <a:cubicBezTo>
                    <a:pt x="1067" y="116"/>
                    <a:pt x="902" y="1"/>
                    <a:pt x="740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60"/>
            <p:cNvSpPr/>
            <p:nvPr/>
          </p:nvSpPr>
          <p:spPr>
            <a:xfrm>
              <a:off x="5552250" y="4379775"/>
              <a:ext cx="366150" cy="104325"/>
            </a:xfrm>
            <a:custGeom>
              <a:rect b="b" l="l" r="r" t="t"/>
              <a:pathLst>
                <a:path extrusionOk="0" h="4173" w="14646">
                  <a:moveTo>
                    <a:pt x="14174" y="1"/>
                  </a:moveTo>
                  <a:cubicBezTo>
                    <a:pt x="14145" y="1"/>
                    <a:pt x="14114" y="5"/>
                    <a:pt x="14082" y="15"/>
                  </a:cubicBezTo>
                  <a:cubicBezTo>
                    <a:pt x="9546" y="1324"/>
                    <a:pt x="5081" y="3039"/>
                    <a:pt x="366" y="3587"/>
                  </a:cubicBezTo>
                  <a:cubicBezTo>
                    <a:pt x="0" y="3632"/>
                    <a:pt x="74" y="4173"/>
                    <a:pt x="408" y="4173"/>
                  </a:cubicBezTo>
                  <a:cubicBezTo>
                    <a:pt x="421" y="4173"/>
                    <a:pt x="435" y="4172"/>
                    <a:pt x="450" y="4170"/>
                  </a:cubicBezTo>
                  <a:cubicBezTo>
                    <a:pt x="5212" y="3622"/>
                    <a:pt x="9737" y="1884"/>
                    <a:pt x="14309" y="562"/>
                  </a:cubicBezTo>
                  <a:cubicBezTo>
                    <a:pt x="14645" y="465"/>
                    <a:pt x="14477" y="1"/>
                    <a:pt x="14174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60"/>
            <p:cNvSpPr/>
            <p:nvPr/>
          </p:nvSpPr>
          <p:spPr>
            <a:xfrm>
              <a:off x="5403925" y="861275"/>
              <a:ext cx="1061175" cy="772100"/>
            </a:xfrm>
            <a:custGeom>
              <a:rect b="b" l="l" r="r" t="t"/>
              <a:pathLst>
                <a:path extrusionOk="0" h="30884" w="42447">
                  <a:moveTo>
                    <a:pt x="31739" y="0"/>
                  </a:moveTo>
                  <a:cubicBezTo>
                    <a:pt x="26678" y="0"/>
                    <a:pt x="21692" y="609"/>
                    <a:pt x="17098" y="2654"/>
                  </a:cubicBezTo>
                  <a:cubicBezTo>
                    <a:pt x="8859" y="6322"/>
                    <a:pt x="1" y="14989"/>
                    <a:pt x="2716" y="28396"/>
                  </a:cubicBezTo>
                  <a:cubicBezTo>
                    <a:pt x="2716" y="28396"/>
                    <a:pt x="6777" y="30883"/>
                    <a:pt x="12264" y="30883"/>
                  </a:cubicBezTo>
                  <a:cubicBezTo>
                    <a:pt x="14187" y="30883"/>
                    <a:pt x="16284" y="30578"/>
                    <a:pt x="18444" y="29753"/>
                  </a:cubicBezTo>
                  <a:cubicBezTo>
                    <a:pt x="24730" y="27360"/>
                    <a:pt x="28981" y="23859"/>
                    <a:pt x="32898" y="18371"/>
                  </a:cubicBezTo>
                  <a:cubicBezTo>
                    <a:pt x="36815" y="12894"/>
                    <a:pt x="39637" y="6738"/>
                    <a:pt x="42447" y="619"/>
                  </a:cubicBezTo>
                  <a:cubicBezTo>
                    <a:pt x="38915" y="303"/>
                    <a:pt x="35309" y="0"/>
                    <a:pt x="31739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60"/>
            <p:cNvSpPr/>
            <p:nvPr/>
          </p:nvSpPr>
          <p:spPr>
            <a:xfrm>
              <a:off x="5555750" y="960425"/>
              <a:ext cx="749500" cy="546675"/>
            </a:xfrm>
            <a:custGeom>
              <a:rect b="b" l="l" r="r" t="t"/>
              <a:pathLst>
                <a:path extrusionOk="0" h="21867" w="29980">
                  <a:moveTo>
                    <a:pt x="29515" y="0"/>
                  </a:moveTo>
                  <a:cubicBezTo>
                    <a:pt x="29456" y="0"/>
                    <a:pt x="29395" y="18"/>
                    <a:pt x="29337" y="58"/>
                  </a:cubicBezTo>
                  <a:cubicBezTo>
                    <a:pt x="19360" y="6785"/>
                    <a:pt x="9656" y="13893"/>
                    <a:pt x="238" y="21358"/>
                  </a:cubicBezTo>
                  <a:cubicBezTo>
                    <a:pt x="1" y="21548"/>
                    <a:pt x="203" y="21867"/>
                    <a:pt x="446" y="21867"/>
                  </a:cubicBezTo>
                  <a:cubicBezTo>
                    <a:pt x="507" y="21867"/>
                    <a:pt x="571" y="21847"/>
                    <a:pt x="631" y="21798"/>
                  </a:cubicBezTo>
                  <a:cubicBezTo>
                    <a:pt x="10049" y="14333"/>
                    <a:pt x="19753" y="7225"/>
                    <a:pt x="29718" y="498"/>
                  </a:cubicBezTo>
                  <a:cubicBezTo>
                    <a:pt x="29979" y="324"/>
                    <a:pt x="29769" y="0"/>
                    <a:pt x="295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60"/>
            <p:cNvSpPr/>
            <p:nvPr/>
          </p:nvSpPr>
          <p:spPr>
            <a:xfrm>
              <a:off x="5995075" y="911250"/>
              <a:ext cx="66200" cy="266000"/>
            </a:xfrm>
            <a:custGeom>
              <a:rect b="b" l="l" r="r" t="t"/>
              <a:pathLst>
                <a:path extrusionOk="0" h="10640" w="2648">
                  <a:moveTo>
                    <a:pt x="2272" y="1"/>
                  </a:moveTo>
                  <a:cubicBezTo>
                    <a:pt x="2163" y="1"/>
                    <a:pt x="2057" y="58"/>
                    <a:pt x="2013" y="191"/>
                  </a:cubicBezTo>
                  <a:cubicBezTo>
                    <a:pt x="882" y="3501"/>
                    <a:pt x="227" y="6847"/>
                    <a:pt x="13" y="10335"/>
                  </a:cubicBezTo>
                  <a:cubicBezTo>
                    <a:pt x="0" y="10535"/>
                    <a:pt x="157" y="10639"/>
                    <a:pt x="313" y="10639"/>
                  </a:cubicBezTo>
                  <a:cubicBezTo>
                    <a:pt x="455" y="10639"/>
                    <a:pt x="597" y="10553"/>
                    <a:pt x="608" y="10371"/>
                  </a:cubicBezTo>
                  <a:cubicBezTo>
                    <a:pt x="810" y="6942"/>
                    <a:pt x="1453" y="3644"/>
                    <a:pt x="2573" y="394"/>
                  </a:cubicBezTo>
                  <a:cubicBezTo>
                    <a:pt x="2647" y="162"/>
                    <a:pt x="2455" y="1"/>
                    <a:pt x="227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60"/>
            <p:cNvSpPr/>
            <p:nvPr/>
          </p:nvSpPr>
          <p:spPr>
            <a:xfrm>
              <a:off x="5935625" y="1204375"/>
              <a:ext cx="267800" cy="45850"/>
            </a:xfrm>
            <a:custGeom>
              <a:rect b="b" l="l" r="r" t="t"/>
              <a:pathLst>
                <a:path extrusionOk="0" h="1834" w="10712">
                  <a:moveTo>
                    <a:pt x="361" y="1"/>
                  </a:moveTo>
                  <a:cubicBezTo>
                    <a:pt x="30" y="1"/>
                    <a:pt x="0" y="552"/>
                    <a:pt x="367" y="587"/>
                  </a:cubicBezTo>
                  <a:cubicBezTo>
                    <a:pt x="3641" y="992"/>
                    <a:pt x="6927" y="1122"/>
                    <a:pt x="10165" y="1825"/>
                  </a:cubicBezTo>
                  <a:cubicBezTo>
                    <a:pt x="10191" y="1831"/>
                    <a:pt x="10216" y="1833"/>
                    <a:pt x="10239" y="1833"/>
                  </a:cubicBezTo>
                  <a:cubicBezTo>
                    <a:pt x="10560" y="1833"/>
                    <a:pt x="10712" y="1343"/>
                    <a:pt x="10368" y="1265"/>
                  </a:cubicBezTo>
                  <a:cubicBezTo>
                    <a:pt x="7070" y="551"/>
                    <a:pt x="3736" y="396"/>
                    <a:pt x="402" y="3"/>
                  </a:cubicBezTo>
                  <a:cubicBezTo>
                    <a:pt x="388" y="1"/>
                    <a:pt x="374" y="1"/>
                    <a:pt x="361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60"/>
            <p:cNvSpPr/>
            <p:nvPr/>
          </p:nvSpPr>
          <p:spPr>
            <a:xfrm>
              <a:off x="5747125" y="1043000"/>
              <a:ext cx="35525" cy="306325"/>
            </a:xfrm>
            <a:custGeom>
              <a:rect b="b" l="l" r="r" t="t"/>
              <a:pathLst>
                <a:path extrusionOk="0" h="12253" w="1421">
                  <a:moveTo>
                    <a:pt x="1109" y="1"/>
                  </a:moveTo>
                  <a:cubicBezTo>
                    <a:pt x="968" y="1"/>
                    <a:pt x="820" y="82"/>
                    <a:pt x="787" y="255"/>
                  </a:cubicBezTo>
                  <a:cubicBezTo>
                    <a:pt x="1" y="4148"/>
                    <a:pt x="358" y="8089"/>
                    <a:pt x="632" y="12018"/>
                  </a:cubicBezTo>
                  <a:cubicBezTo>
                    <a:pt x="642" y="12181"/>
                    <a:pt x="754" y="12252"/>
                    <a:pt x="877" y="12252"/>
                  </a:cubicBezTo>
                  <a:cubicBezTo>
                    <a:pt x="1043" y="12252"/>
                    <a:pt x="1229" y="12123"/>
                    <a:pt x="1215" y="11911"/>
                  </a:cubicBezTo>
                  <a:cubicBezTo>
                    <a:pt x="941" y="8030"/>
                    <a:pt x="608" y="4148"/>
                    <a:pt x="1382" y="303"/>
                  </a:cubicBezTo>
                  <a:cubicBezTo>
                    <a:pt x="1420" y="106"/>
                    <a:pt x="1269" y="1"/>
                    <a:pt x="1109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60"/>
            <p:cNvSpPr/>
            <p:nvPr/>
          </p:nvSpPr>
          <p:spPr>
            <a:xfrm>
              <a:off x="5704000" y="1378975"/>
              <a:ext cx="303075" cy="45000"/>
            </a:xfrm>
            <a:custGeom>
              <a:rect b="b" l="l" r="r" t="t"/>
              <a:pathLst>
                <a:path extrusionOk="0" h="1800" w="12123">
                  <a:moveTo>
                    <a:pt x="406" y="0"/>
                  </a:moveTo>
                  <a:cubicBezTo>
                    <a:pt x="121" y="0"/>
                    <a:pt x="1" y="462"/>
                    <a:pt x="321" y="580"/>
                  </a:cubicBezTo>
                  <a:cubicBezTo>
                    <a:pt x="2589" y="1392"/>
                    <a:pt x="4943" y="1799"/>
                    <a:pt x="7313" y="1799"/>
                  </a:cubicBezTo>
                  <a:cubicBezTo>
                    <a:pt x="8800" y="1799"/>
                    <a:pt x="10292" y="1639"/>
                    <a:pt x="11775" y="1318"/>
                  </a:cubicBezTo>
                  <a:cubicBezTo>
                    <a:pt x="12123" y="1251"/>
                    <a:pt x="12047" y="728"/>
                    <a:pt x="11729" y="728"/>
                  </a:cubicBezTo>
                  <a:cubicBezTo>
                    <a:pt x="11709" y="728"/>
                    <a:pt x="11689" y="730"/>
                    <a:pt x="11668" y="735"/>
                  </a:cubicBezTo>
                  <a:cubicBezTo>
                    <a:pt x="10221" y="1051"/>
                    <a:pt x="8767" y="1209"/>
                    <a:pt x="7319" y="1209"/>
                  </a:cubicBezTo>
                  <a:cubicBezTo>
                    <a:pt x="5015" y="1209"/>
                    <a:pt x="2727" y="810"/>
                    <a:pt x="511" y="20"/>
                  </a:cubicBezTo>
                  <a:cubicBezTo>
                    <a:pt x="474" y="7"/>
                    <a:pt x="439" y="0"/>
                    <a:pt x="406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60"/>
            <p:cNvSpPr/>
            <p:nvPr/>
          </p:nvSpPr>
          <p:spPr>
            <a:xfrm>
              <a:off x="1735625" y="1098475"/>
              <a:ext cx="977525" cy="857850"/>
            </a:xfrm>
            <a:custGeom>
              <a:rect b="b" l="l" r="r" t="t"/>
              <a:pathLst>
                <a:path extrusionOk="0" h="34314" w="39101">
                  <a:moveTo>
                    <a:pt x="11061" y="1"/>
                  </a:moveTo>
                  <a:lnTo>
                    <a:pt x="11061" y="1"/>
                  </a:lnTo>
                  <a:cubicBezTo>
                    <a:pt x="9644" y="5704"/>
                    <a:pt x="10525" y="11716"/>
                    <a:pt x="12883" y="17491"/>
                  </a:cubicBezTo>
                  <a:cubicBezTo>
                    <a:pt x="11883" y="17368"/>
                    <a:pt x="10877" y="17307"/>
                    <a:pt x="9870" y="17307"/>
                  </a:cubicBezTo>
                  <a:cubicBezTo>
                    <a:pt x="6490" y="17307"/>
                    <a:pt x="3111" y="17994"/>
                    <a:pt x="0" y="19324"/>
                  </a:cubicBezTo>
                  <a:cubicBezTo>
                    <a:pt x="4109" y="28244"/>
                    <a:pt x="12283" y="34314"/>
                    <a:pt x="21019" y="34314"/>
                  </a:cubicBezTo>
                  <a:cubicBezTo>
                    <a:pt x="23117" y="34314"/>
                    <a:pt x="25247" y="33964"/>
                    <a:pt x="27361" y="33219"/>
                  </a:cubicBezTo>
                  <a:cubicBezTo>
                    <a:pt x="33397" y="31100"/>
                    <a:pt x="39100" y="19586"/>
                    <a:pt x="37886" y="9359"/>
                  </a:cubicBezTo>
                  <a:cubicBezTo>
                    <a:pt x="37386" y="5192"/>
                    <a:pt x="34957" y="2239"/>
                    <a:pt x="31278" y="227"/>
                  </a:cubicBezTo>
                  <a:cubicBezTo>
                    <a:pt x="28421" y="4346"/>
                    <a:pt x="25611" y="8287"/>
                    <a:pt x="25254" y="12871"/>
                  </a:cubicBezTo>
                  <a:cubicBezTo>
                    <a:pt x="23944" y="9728"/>
                    <a:pt x="19812" y="1513"/>
                    <a:pt x="1106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0"/>
            <p:cNvSpPr/>
            <p:nvPr/>
          </p:nvSpPr>
          <p:spPr>
            <a:xfrm>
              <a:off x="1907125" y="1681000"/>
              <a:ext cx="479625" cy="170975"/>
            </a:xfrm>
            <a:custGeom>
              <a:rect b="b" l="l" r="r" t="t"/>
              <a:pathLst>
                <a:path extrusionOk="0" h="6839" w="19185">
                  <a:moveTo>
                    <a:pt x="433" y="0"/>
                  </a:moveTo>
                  <a:cubicBezTo>
                    <a:pt x="204" y="0"/>
                    <a:pt x="0" y="297"/>
                    <a:pt x="213" y="500"/>
                  </a:cubicBezTo>
                  <a:cubicBezTo>
                    <a:pt x="4318" y="4360"/>
                    <a:pt x="10336" y="6839"/>
                    <a:pt x="16090" y="6839"/>
                  </a:cubicBezTo>
                  <a:cubicBezTo>
                    <a:pt x="17010" y="6839"/>
                    <a:pt x="17924" y="6775"/>
                    <a:pt x="18822" y="6644"/>
                  </a:cubicBezTo>
                  <a:cubicBezTo>
                    <a:pt x="19184" y="6587"/>
                    <a:pt x="19052" y="6068"/>
                    <a:pt x="18721" y="6068"/>
                  </a:cubicBezTo>
                  <a:cubicBezTo>
                    <a:pt x="18703" y="6068"/>
                    <a:pt x="18686" y="6069"/>
                    <a:pt x="18667" y="6072"/>
                  </a:cubicBezTo>
                  <a:cubicBezTo>
                    <a:pt x="17818" y="6196"/>
                    <a:pt x="16952" y="6256"/>
                    <a:pt x="16078" y="6256"/>
                  </a:cubicBezTo>
                  <a:cubicBezTo>
                    <a:pt x="10490" y="6256"/>
                    <a:pt x="4594" y="3811"/>
                    <a:pt x="629" y="83"/>
                  </a:cubicBezTo>
                  <a:cubicBezTo>
                    <a:pt x="568" y="25"/>
                    <a:pt x="500" y="0"/>
                    <a:pt x="433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60"/>
            <p:cNvSpPr/>
            <p:nvPr/>
          </p:nvSpPr>
          <p:spPr>
            <a:xfrm>
              <a:off x="2093325" y="1258950"/>
              <a:ext cx="291500" cy="588700"/>
            </a:xfrm>
            <a:custGeom>
              <a:rect b="b" l="l" r="r" t="t"/>
              <a:pathLst>
                <a:path extrusionOk="0" h="23548" w="11660">
                  <a:moveTo>
                    <a:pt x="399" y="0"/>
                  </a:moveTo>
                  <a:cubicBezTo>
                    <a:pt x="203" y="0"/>
                    <a:pt x="0" y="215"/>
                    <a:pt x="123" y="452"/>
                  </a:cubicBezTo>
                  <a:cubicBezTo>
                    <a:pt x="3933" y="7988"/>
                    <a:pt x="7671" y="15632"/>
                    <a:pt x="11041" y="23395"/>
                  </a:cubicBezTo>
                  <a:cubicBezTo>
                    <a:pt x="11089" y="23503"/>
                    <a:pt x="11173" y="23548"/>
                    <a:pt x="11260" y="23548"/>
                  </a:cubicBezTo>
                  <a:cubicBezTo>
                    <a:pt x="11451" y="23548"/>
                    <a:pt x="11659" y="23331"/>
                    <a:pt x="11553" y="23085"/>
                  </a:cubicBezTo>
                  <a:cubicBezTo>
                    <a:pt x="8183" y="15334"/>
                    <a:pt x="4445" y="7691"/>
                    <a:pt x="635" y="154"/>
                  </a:cubicBezTo>
                  <a:cubicBezTo>
                    <a:pt x="579" y="45"/>
                    <a:pt x="490" y="0"/>
                    <a:pt x="399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60"/>
            <p:cNvSpPr/>
            <p:nvPr/>
          </p:nvSpPr>
          <p:spPr>
            <a:xfrm>
              <a:off x="2364650" y="1329450"/>
              <a:ext cx="211575" cy="517650"/>
            </a:xfrm>
            <a:custGeom>
              <a:rect b="b" l="l" r="r" t="t"/>
              <a:pathLst>
                <a:path extrusionOk="0" h="20706" w="8463">
                  <a:moveTo>
                    <a:pt x="7567" y="1"/>
                  </a:moveTo>
                  <a:cubicBezTo>
                    <a:pt x="7418" y="1"/>
                    <a:pt x="7278" y="96"/>
                    <a:pt x="7296" y="287"/>
                  </a:cubicBezTo>
                  <a:cubicBezTo>
                    <a:pt x="7855" y="7288"/>
                    <a:pt x="5819" y="15574"/>
                    <a:pt x="235" y="20206"/>
                  </a:cubicBezTo>
                  <a:cubicBezTo>
                    <a:pt x="0" y="20403"/>
                    <a:pt x="219" y="20705"/>
                    <a:pt x="462" y="20705"/>
                  </a:cubicBezTo>
                  <a:cubicBezTo>
                    <a:pt x="526" y="20705"/>
                    <a:pt x="592" y="20684"/>
                    <a:pt x="652" y="20634"/>
                  </a:cubicBezTo>
                  <a:cubicBezTo>
                    <a:pt x="6343" y="15908"/>
                    <a:pt x="8463" y="7418"/>
                    <a:pt x="7891" y="287"/>
                  </a:cubicBezTo>
                  <a:cubicBezTo>
                    <a:pt x="7873" y="96"/>
                    <a:pt x="7715" y="1"/>
                    <a:pt x="7567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60"/>
            <p:cNvSpPr/>
            <p:nvPr/>
          </p:nvSpPr>
          <p:spPr>
            <a:xfrm>
              <a:off x="1882375" y="4584325"/>
              <a:ext cx="115500" cy="415925"/>
            </a:xfrm>
            <a:custGeom>
              <a:rect b="b" l="l" r="r" t="t"/>
              <a:pathLst>
                <a:path extrusionOk="0" h="16637" w="4620">
                  <a:moveTo>
                    <a:pt x="1298" y="0"/>
                  </a:moveTo>
                  <a:cubicBezTo>
                    <a:pt x="1453" y="2691"/>
                    <a:pt x="2012" y="1739"/>
                    <a:pt x="1727" y="3882"/>
                  </a:cubicBezTo>
                  <a:cubicBezTo>
                    <a:pt x="1643" y="4572"/>
                    <a:pt x="1119" y="5656"/>
                    <a:pt x="1012" y="6346"/>
                  </a:cubicBezTo>
                  <a:cubicBezTo>
                    <a:pt x="679" y="8525"/>
                    <a:pt x="762" y="13026"/>
                    <a:pt x="119" y="15359"/>
                  </a:cubicBezTo>
                  <a:cubicBezTo>
                    <a:pt x="0" y="15800"/>
                    <a:pt x="131" y="16229"/>
                    <a:pt x="488" y="16514"/>
                  </a:cubicBezTo>
                  <a:cubicBezTo>
                    <a:pt x="596" y="16603"/>
                    <a:pt x="722" y="16637"/>
                    <a:pt x="853" y="16637"/>
                  </a:cubicBezTo>
                  <a:cubicBezTo>
                    <a:pt x="1285" y="16637"/>
                    <a:pt x="1762" y="16264"/>
                    <a:pt x="1762" y="16264"/>
                  </a:cubicBezTo>
                  <a:cubicBezTo>
                    <a:pt x="1298" y="15526"/>
                    <a:pt x="1477" y="14490"/>
                    <a:pt x="1727" y="13550"/>
                  </a:cubicBezTo>
                  <a:cubicBezTo>
                    <a:pt x="2739" y="9847"/>
                    <a:pt x="3262" y="8287"/>
                    <a:pt x="3965" y="5132"/>
                  </a:cubicBezTo>
                  <a:cubicBezTo>
                    <a:pt x="4274" y="3739"/>
                    <a:pt x="4477" y="2715"/>
                    <a:pt x="4620" y="501"/>
                  </a:cubicBezTo>
                  <a:cubicBezTo>
                    <a:pt x="3584" y="501"/>
                    <a:pt x="2334" y="12"/>
                    <a:pt x="1298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60"/>
            <p:cNvSpPr/>
            <p:nvPr/>
          </p:nvSpPr>
          <p:spPr>
            <a:xfrm>
              <a:off x="1797525" y="4550225"/>
              <a:ext cx="109925" cy="487300"/>
            </a:xfrm>
            <a:custGeom>
              <a:rect b="b" l="l" r="r" t="t"/>
              <a:pathLst>
                <a:path extrusionOk="0" h="19492" w="4397">
                  <a:moveTo>
                    <a:pt x="2675" y="1"/>
                  </a:moveTo>
                  <a:cubicBezTo>
                    <a:pt x="1880" y="1"/>
                    <a:pt x="1095" y="150"/>
                    <a:pt x="1061" y="460"/>
                  </a:cubicBezTo>
                  <a:cubicBezTo>
                    <a:pt x="834" y="2448"/>
                    <a:pt x="1858" y="4103"/>
                    <a:pt x="1370" y="5686"/>
                  </a:cubicBezTo>
                  <a:cubicBezTo>
                    <a:pt x="322" y="9092"/>
                    <a:pt x="1049" y="10782"/>
                    <a:pt x="239" y="16569"/>
                  </a:cubicBezTo>
                  <a:cubicBezTo>
                    <a:pt x="120" y="17497"/>
                    <a:pt x="1" y="18200"/>
                    <a:pt x="549" y="18950"/>
                  </a:cubicBezTo>
                  <a:cubicBezTo>
                    <a:pt x="841" y="19343"/>
                    <a:pt x="1068" y="19492"/>
                    <a:pt x="1245" y="19492"/>
                  </a:cubicBezTo>
                  <a:cubicBezTo>
                    <a:pt x="1803" y="19492"/>
                    <a:pt x="1858" y="18009"/>
                    <a:pt x="1858" y="18009"/>
                  </a:cubicBezTo>
                  <a:cubicBezTo>
                    <a:pt x="1537" y="17247"/>
                    <a:pt x="1465" y="16473"/>
                    <a:pt x="1537" y="15890"/>
                  </a:cubicBezTo>
                  <a:cubicBezTo>
                    <a:pt x="1680" y="14723"/>
                    <a:pt x="2108" y="13187"/>
                    <a:pt x="2775" y="10735"/>
                  </a:cubicBezTo>
                  <a:cubicBezTo>
                    <a:pt x="3061" y="9651"/>
                    <a:pt x="3847" y="6579"/>
                    <a:pt x="3942" y="6032"/>
                  </a:cubicBezTo>
                  <a:cubicBezTo>
                    <a:pt x="4049" y="5413"/>
                    <a:pt x="4097" y="2281"/>
                    <a:pt x="4347" y="507"/>
                  </a:cubicBezTo>
                  <a:cubicBezTo>
                    <a:pt x="4396" y="174"/>
                    <a:pt x="3530" y="1"/>
                    <a:pt x="267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60"/>
            <p:cNvSpPr/>
            <p:nvPr/>
          </p:nvSpPr>
          <p:spPr>
            <a:xfrm>
              <a:off x="1785025" y="4977225"/>
              <a:ext cx="92700" cy="77250"/>
            </a:xfrm>
            <a:custGeom>
              <a:rect b="b" l="l" r="r" t="t"/>
              <a:pathLst>
                <a:path extrusionOk="0" h="3090" w="3708">
                  <a:moveTo>
                    <a:pt x="679" y="1"/>
                  </a:moveTo>
                  <a:lnTo>
                    <a:pt x="679" y="1"/>
                  </a:lnTo>
                  <a:cubicBezTo>
                    <a:pt x="1" y="560"/>
                    <a:pt x="406" y="2132"/>
                    <a:pt x="715" y="2799"/>
                  </a:cubicBezTo>
                  <a:cubicBezTo>
                    <a:pt x="747" y="2869"/>
                    <a:pt x="786" y="2891"/>
                    <a:pt x="837" y="2891"/>
                  </a:cubicBezTo>
                  <a:cubicBezTo>
                    <a:pt x="881" y="2891"/>
                    <a:pt x="935" y="2875"/>
                    <a:pt x="1001" y="2858"/>
                  </a:cubicBezTo>
                  <a:cubicBezTo>
                    <a:pt x="941" y="2596"/>
                    <a:pt x="906" y="2227"/>
                    <a:pt x="941" y="1965"/>
                  </a:cubicBezTo>
                  <a:lnTo>
                    <a:pt x="941" y="1965"/>
                  </a:lnTo>
                  <a:cubicBezTo>
                    <a:pt x="1275" y="2334"/>
                    <a:pt x="1632" y="2858"/>
                    <a:pt x="2263" y="3001"/>
                  </a:cubicBezTo>
                  <a:cubicBezTo>
                    <a:pt x="2526" y="3064"/>
                    <a:pt x="2743" y="3090"/>
                    <a:pt x="2922" y="3090"/>
                  </a:cubicBezTo>
                  <a:cubicBezTo>
                    <a:pt x="3583" y="3090"/>
                    <a:pt x="3707" y="2738"/>
                    <a:pt x="3632" y="2644"/>
                  </a:cubicBezTo>
                  <a:cubicBezTo>
                    <a:pt x="3168" y="2072"/>
                    <a:pt x="2656" y="1608"/>
                    <a:pt x="2358" y="929"/>
                  </a:cubicBezTo>
                  <a:cubicBezTo>
                    <a:pt x="2125" y="1024"/>
                    <a:pt x="1950" y="1105"/>
                    <a:pt x="1768" y="1105"/>
                  </a:cubicBezTo>
                  <a:cubicBezTo>
                    <a:pt x="1652" y="1105"/>
                    <a:pt x="1533" y="1072"/>
                    <a:pt x="1394" y="989"/>
                  </a:cubicBezTo>
                  <a:cubicBezTo>
                    <a:pt x="977" y="751"/>
                    <a:pt x="810" y="417"/>
                    <a:pt x="679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0"/>
            <p:cNvSpPr/>
            <p:nvPr/>
          </p:nvSpPr>
          <p:spPr>
            <a:xfrm>
              <a:off x="1868675" y="4968300"/>
              <a:ext cx="90375" cy="75100"/>
            </a:xfrm>
            <a:custGeom>
              <a:rect b="b" l="l" r="r" t="t"/>
              <a:pathLst>
                <a:path extrusionOk="0" h="3004" w="3615">
                  <a:moveTo>
                    <a:pt x="667" y="0"/>
                  </a:moveTo>
                  <a:cubicBezTo>
                    <a:pt x="0" y="548"/>
                    <a:pt x="393" y="2072"/>
                    <a:pt x="703" y="2727"/>
                  </a:cubicBezTo>
                  <a:cubicBezTo>
                    <a:pt x="736" y="2794"/>
                    <a:pt x="777" y="2816"/>
                    <a:pt x="830" y="2816"/>
                  </a:cubicBezTo>
                  <a:cubicBezTo>
                    <a:pt x="871" y="2816"/>
                    <a:pt x="919" y="2802"/>
                    <a:pt x="977" y="2787"/>
                  </a:cubicBezTo>
                  <a:cubicBezTo>
                    <a:pt x="929" y="2537"/>
                    <a:pt x="882" y="2167"/>
                    <a:pt x="917" y="1905"/>
                  </a:cubicBezTo>
                  <a:lnTo>
                    <a:pt x="917" y="1905"/>
                  </a:lnTo>
                  <a:cubicBezTo>
                    <a:pt x="1251" y="2275"/>
                    <a:pt x="1596" y="2775"/>
                    <a:pt x="2215" y="2918"/>
                  </a:cubicBezTo>
                  <a:cubicBezTo>
                    <a:pt x="2471" y="2978"/>
                    <a:pt x="2682" y="3003"/>
                    <a:pt x="2855" y="3003"/>
                  </a:cubicBezTo>
                  <a:cubicBezTo>
                    <a:pt x="3495" y="3003"/>
                    <a:pt x="3614" y="2666"/>
                    <a:pt x="3549" y="2572"/>
                  </a:cubicBezTo>
                  <a:cubicBezTo>
                    <a:pt x="3096" y="2013"/>
                    <a:pt x="2584" y="1560"/>
                    <a:pt x="2310" y="905"/>
                  </a:cubicBezTo>
                  <a:cubicBezTo>
                    <a:pt x="2086" y="999"/>
                    <a:pt x="1910" y="1076"/>
                    <a:pt x="1731" y="1076"/>
                  </a:cubicBezTo>
                  <a:cubicBezTo>
                    <a:pt x="1616" y="1076"/>
                    <a:pt x="1500" y="1044"/>
                    <a:pt x="1370" y="965"/>
                  </a:cubicBezTo>
                  <a:cubicBezTo>
                    <a:pt x="953" y="727"/>
                    <a:pt x="798" y="405"/>
                    <a:pt x="667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0"/>
            <p:cNvSpPr/>
            <p:nvPr/>
          </p:nvSpPr>
          <p:spPr>
            <a:xfrm>
              <a:off x="1793075" y="4338725"/>
              <a:ext cx="255400" cy="304500"/>
            </a:xfrm>
            <a:custGeom>
              <a:rect b="b" l="l" r="r" t="t"/>
              <a:pathLst>
                <a:path extrusionOk="0" h="12180" w="10216">
                  <a:moveTo>
                    <a:pt x="4322" y="1"/>
                  </a:moveTo>
                  <a:cubicBezTo>
                    <a:pt x="2059" y="1"/>
                    <a:pt x="0" y="370"/>
                    <a:pt x="0" y="1657"/>
                  </a:cubicBezTo>
                  <a:cubicBezTo>
                    <a:pt x="0" y="4455"/>
                    <a:pt x="1322" y="7550"/>
                    <a:pt x="1262" y="11837"/>
                  </a:cubicBezTo>
                  <a:cubicBezTo>
                    <a:pt x="2151" y="11992"/>
                    <a:pt x="3823" y="12180"/>
                    <a:pt x="5322" y="12180"/>
                  </a:cubicBezTo>
                  <a:cubicBezTo>
                    <a:pt x="6694" y="12180"/>
                    <a:pt x="7922" y="12023"/>
                    <a:pt x="8275" y="11539"/>
                  </a:cubicBezTo>
                  <a:cubicBezTo>
                    <a:pt x="8585" y="9658"/>
                    <a:pt x="10216" y="5383"/>
                    <a:pt x="10156" y="657"/>
                  </a:cubicBezTo>
                  <a:cubicBezTo>
                    <a:pt x="10156" y="552"/>
                    <a:pt x="7086" y="1"/>
                    <a:pt x="4322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0"/>
            <p:cNvSpPr/>
            <p:nvPr/>
          </p:nvSpPr>
          <p:spPr>
            <a:xfrm>
              <a:off x="2011225" y="3782325"/>
              <a:ext cx="275675" cy="253025"/>
            </a:xfrm>
            <a:custGeom>
              <a:rect b="b" l="l" r="r" t="t"/>
              <a:pathLst>
                <a:path extrusionOk="0" h="10121" w="11027">
                  <a:moveTo>
                    <a:pt x="10373" y="0"/>
                  </a:moveTo>
                  <a:cubicBezTo>
                    <a:pt x="10243" y="0"/>
                    <a:pt x="10097" y="105"/>
                    <a:pt x="9967" y="291"/>
                  </a:cubicBezTo>
                  <a:cubicBezTo>
                    <a:pt x="8955" y="1791"/>
                    <a:pt x="7681" y="2958"/>
                    <a:pt x="6681" y="4053"/>
                  </a:cubicBezTo>
                  <a:cubicBezTo>
                    <a:pt x="5395" y="5446"/>
                    <a:pt x="3514" y="6375"/>
                    <a:pt x="1728" y="7292"/>
                  </a:cubicBezTo>
                  <a:cubicBezTo>
                    <a:pt x="557" y="7898"/>
                    <a:pt x="1" y="10121"/>
                    <a:pt x="1625" y="10121"/>
                  </a:cubicBezTo>
                  <a:cubicBezTo>
                    <a:pt x="1850" y="10121"/>
                    <a:pt x="2117" y="10078"/>
                    <a:pt x="2430" y="9983"/>
                  </a:cubicBezTo>
                  <a:cubicBezTo>
                    <a:pt x="4645" y="9292"/>
                    <a:pt x="7991" y="5411"/>
                    <a:pt x="9312" y="3327"/>
                  </a:cubicBezTo>
                  <a:cubicBezTo>
                    <a:pt x="9884" y="2434"/>
                    <a:pt x="11027" y="1303"/>
                    <a:pt x="10670" y="291"/>
                  </a:cubicBezTo>
                  <a:cubicBezTo>
                    <a:pt x="10601" y="90"/>
                    <a:pt x="10494" y="0"/>
                    <a:pt x="10373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60"/>
            <p:cNvSpPr/>
            <p:nvPr/>
          </p:nvSpPr>
          <p:spPr>
            <a:xfrm>
              <a:off x="1695725" y="3964600"/>
              <a:ext cx="376275" cy="415700"/>
            </a:xfrm>
            <a:custGeom>
              <a:rect b="b" l="l" r="r" t="t"/>
              <a:pathLst>
                <a:path extrusionOk="0" h="16628" w="15051">
                  <a:moveTo>
                    <a:pt x="14348" y="1"/>
                  </a:moveTo>
                  <a:lnTo>
                    <a:pt x="14348" y="1"/>
                  </a:lnTo>
                  <a:cubicBezTo>
                    <a:pt x="11931" y="953"/>
                    <a:pt x="9859" y="870"/>
                    <a:pt x="9002" y="1048"/>
                  </a:cubicBezTo>
                  <a:cubicBezTo>
                    <a:pt x="7645" y="1358"/>
                    <a:pt x="5347" y="1989"/>
                    <a:pt x="3870" y="2096"/>
                  </a:cubicBezTo>
                  <a:cubicBezTo>
                    <a:pt x="2823" y="2180"/>
                    <a:pt x="1394" y="3311"/>
                    <a:pt x="822" y="4954"/>
                  </a:cubicBezTo>
                  <a:cubicBezTo>
                    <a:pt x="727" y="5228"/>
                    <a:pt x="1" y="7371"/>
                    <a:pt x="1" y="7371"/>
                  </a:cubicBezTo>
                  <a:cubicBezTo>
                    <a:pt x="846" y="7609"/>
                    <a:pt x="2025" y="7716"/>
                    <a:pt x="2870" y="7954"/>
                  </a:cubicBezTo>
                  <a:cubicBezTo>
                    <a:pt x="3251" y="7287"/>
                    <a:pt x="3418" y="7216"/>
                    <a:pt x="3632" y="6811"/>
                  </a:cubicBezTo>
                  <a:cubicBezTo>
                    <a:pt x="3894" y="9621"/>
                    <a:pt x="5478" y="10181"/>
                    <a:pt x="5406" y="11645"/>
                  </a:cubicBezTo>
                  <a:cubicBezTo>
                    <a:pt x="5311" y="13657"/>
                    <a:pt x="3609" y="14633"/>
                    <a:pt x="3894" y="16622"/>
                  </a:cubicBezTo>
                  <a:cubicBezTo>
                    <a:pt x="4373" y="16593"/>
                    <a:pt x="4872" y="16583"/>
                    <a:pt x="5382" y="16583"/>
                  </a:cubicBezTo>
                  <a:cubicBezTo>
                    <a:pt x="6463" y="16583"/>
                    <a:pt x="7596" y="16627"/>
                    <a:pt x="8701" y="16627"/>
                  </a:cubicBezTo>
                  <a:cubicBezTo>
                    <a:pt x="10747" y="16627"/>
                    <a:pt x="12698" y="16477"/>
                    <a:pt x="14050" y="15622"/>
                  </a:cubicBezTo>
                  <a:cubicBezTo>
                    <a:pt x="14050" y="13931"/>
                    <a:pt x="12062" y="11716"/>
                    <a:pt x="11991" y="10038"/>
                  </a:cubicBezTo>
                  <a:cubicBezTo>
                    <a:pt x="11919" y="8287"/>
                    <a:pt x="13229" y="7764"/>
                    <a:pt x="12931" y="6513"/>
                  </a:cubicBezTo>
                  <a:cubicBezTo>
                    <a:pt x="12788" y="5930"/>
                    <a:pt x="12074" y="5394"/>
                    <a:pt x="11991" y="4989"/>
                  </a:cubicBezTo>
                  <a:cubicBezTo>
                    <a:pt x="11800" y="4061"/>
                    <a:pt x="14265" y="3358"/>
                    <a:pt x="15050" y="2692"/>
                  </a:cubicBezTo>
                  <a:cubicBezTo>
                    <a:pt x="14586" y="2275"/>
                    <a:pt x="13836" y="644"/>
                    <a:pt x="14348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60"/>
            <p:cNvSpPr/>
            <p:nvPr/>
          </p:nvSpPr>
          <p:spPr>
            <a:xfrm>
              <a:off x="1672525" y="4137625"/>
              <a:ext cx="192300" cy="199675"/>
            </a:xfrm>
            <a:custGeom>
              <a:rect b="b" l="l" r="r" t="t"/>
              <a:pathLst>
                <a:path extrusionOk="0" h="7987" w="7692">
                  <a:moveTo>
                    <a:pt x="1797" y="0"/>
                  </a:moveTo>
                  <a:cubicBezTo>
                    <a:pt x="1349" y="0"/>
                    <a:pt x="996" y="153"/>
                    <a:pt x="929" y="450"/>
                  </a:cubicBezTo>
                  <a:cubicBezTo>
                    <a:pt x="643" y="1628"/>
                    <a:pt x="0" y="4843"/>
                    <a:pt x="12" y="5653"/>
                  </a:cubicBezTo>
                  <a:cubicBezTo>
                    <a:pt x="12" y="6689"/>
                    <a:pt x="4870" y="7986"/>
                    <a:pt x="5941" y="7986"/>
                  </a:cubicBezTo>
                  <a:cubicBezTo>
                    <a:pt x="7132" y="7986"/>
                    <a:pt x="7692" y="6403"/>
                    <a:pt x="6572" y="6296"/>
                  </a:cubicBezTo>
                  <a:cubicBezTo>
                    <a:pt x="6500" y="6290"/>
                    <a:pt x="6439" y="6287"/>
                    <a:pt x="6386" y="6287"/>
                  </a:cubicBezTo>
                  <a:cubicBezTo>
                    <a:pt x="5898" y="6287"/>
                    <a:pt x="6148" y="6522"/>
                    <a:pt x="5525" y="6748"/>
                  </a:cubicBezTo>
                  <a:cubicBezTo>
                    <a:pt x="5485" y="6762"/>
                    <a:pt x="5438" y="6769"/>
                    <a:pt x="5386" y="6769"/>
                  </a:cubicBezTo>
                  <a:cubicBezTo>
                    <a:pt x="4516" y="6769"/>
                    <a:pt x="2058" y="4917"/>
                    <a:pt x="2215" y="4557"/>
                  </a:cubicBezTo>
                  <a:cubicBezTo>
                    <a:pt x="2691" y="3498"/>
                    <a:pt x="3060" y="2783"/>
                    <a:pt x="3798" y="1033"/>
                  </a:cubicBezTo>
                  <a:cubicBezTo>
                    <a:pt x="3336" y="336"/>
                    <a:pt x="2461" y="0"/>
                    <a:pt x="1797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60"/>
            <p:cNvSpPr/>
            <p:nvPr/>
          </p:nvSpPr>
          <p:spPr>
            <a:xfrm>
              <a:off x="1733550" y="3789550"/>
              <a:ext cx="239925" cy="223050"/>
            </a:xfrm>
            <a:custGeom>
              <a:rect b="b" l="l" r="r" t="t"/>
              <a:pathLst>
                <a:path extrusionOk="0" h="8922" w="9597">
                  <a:moveTo>
                    <a:pt x="5321" y="0"/>
                  </a:moveTo>
                  <a:cubicBezTo>
                    <a:pt x="4153" y="0"/>
                    <a:pt x="2823" y="527"/>
                    <a:pt x="1881" y="1002"/>
                  </a:cubicBezTo>
                  <a:cubicBezTo>
                    <a:pt x="1357" y="1264"/>
                    <a:pt x="274" y="1824"/>
                    <a:pt x="262" y="3717"/>
                  </a:cubicBezTo>
                  <a:cubicBezTo>
                    <a:pt x="238" y="5753"/>
                    <a:pt x="881" y="6943"/>
                    <a:pt x="0" y="8205"/>
                  </a:cubicBezTo>
                  <a:cubicBezTo>
                    <a:pt x="963" y="8717"/>
                    <a:pt x="1982" y="8921"/>
                    <a:pt x="2970" y="8921"/>
                  </a:cubicBezTo>
                  <a:cubicBezTo>
                    <a:pt x="5658" y="8921"/>
                    <a:pt x="8114" y="7410"/>
                    <a:pt x="8584" y="6479"/>
                  </a:cubicBezTo>
                  <a:cubicBezTo>
                    <a:pt x="9596" y="4455"/>
                    <a:pt x="9037" y="2157"/>
                    <a:pt x="6894" y="478"/>
                  </a:cubicBezTo>
                  <a:cubicBezTo>
                    <a:pt x="6458" y="135"/>
                    <a:pt x="5910" y="0"/>
                    <a:pt x="5321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60"/>
            <p:cNvSpPr/>
            <p:nvPr/>
          </p:nvSpPr>
          <p:spPr>
            <a:xfrm>
              <a:off x="1762400" y="3801350"/>
              <a:ext cx="170900" cy="161900"/>
            </a:xfrm>
            <a:custGeom>
              <a:rect b="b" l="l" r="r" t="t"/>
              <a:pathLst>
                <a:path extrusionOk="0" h="6476" w="6836">
                  <a:moveTo>
                    <a:pt x="3553" y="1"/>
                  </a:moveTo>
                  <a:cubicBezTo>
                    <a:pt x="2488" y="1"/>
                    <a:pt x="1007" y="757"/>
                    <a:pt x="668" y="1447"/>
                  </a:cubicBezTo>
                  <a:cubicBezTo>
                    <a:pt x="1" y="2816"/>
                    <a:pt x="1084" y="4590"/>
                    <a:pt x="2180" y="5650"/>
                  </a:cubicBezTo>
                  <a:cubicBezTo>
                    <a:pt x="2741" y="6180"/>
                    <a:pt x="3543" y="6476"/>
                    <a:pt x="4311" y="6476"/>
                  </a:cubicBezTo>
                  <a:cubicBezTo>
                    <a:pt x="5059" y="6476"/>
                    <a:pt x="5775" y="6195"/>
                    <a:pt x="6204" y="5578"/>
                  </a:cubicBezTo>
                  <a:cubicBezTo>
                    <a:pt x="6835" y="4673"/>
                    <a:pt x="6657" y="3423"/>
                    <a:pt x="6216" y="2399"/>
                  </a:cubicBezTo>
                  <a:cubicBezTo>
                    <a:pt x="5787" y="1411"/>
                    <a:pt x="5109" y="470"/>
                    <a:pt x="4109" y="89"/>
                  </a:cubicBezTo>
                  <a:cubicBezTo>
                    <a:pt x="3946" y="28"/>
                    <a:pt x="3757" y="1"/>
                    <a:pt x="3553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60"/>
            <p:cNvSpPr/>
            <p:nvPr/>
          </p:nvSpPr>
          <p:spPr>
            <a:xfrm>
              <a:off x="1835625" y="3943100"/>
              <a:ext cx="100950" cy="99300"/>
            </a:xfrm>
            <a:custGeom>
              <a:rect b="b" l="l" r="r" t="t"/>
              <a:pathLst>
                <a:path extrusionOk="0" h="3972" w="4038">
                  <a:moveTo>
                    <a:pt x="1839" y="1"/>
                  </a:moveTo>
                  <a:cubicBezTo>
                    <a:pt x="1186" y="1"/>
                    <a:pt x="251" y="337"/>
                    <a:pt x="251" y="337"/>
                  </a:cubicBezTo>
                  <a:cubicBezTo>
                    <a:pt x="608" y="1349"/>
                    <a:pt x="834" y="2135"/>
                    <a:pt x="1" y="2659"/>
                  </a:cubicBezTo>
                  <a:cubicBezTo>
                    <a:pt x="453" y="3468"/>
                    <a:pt x="846" y="3671"/>
                    <a:pt x="1453" y="3861"/>
                  </a:cubicBezTo>
                  <a:cubicBezTo>
                    <a:pt x="1680" y="3932"/>
                    <a:pt x="1922" y="3972"/>
                    <a:pt x="2161" y="3972"/>
                  </a:cubicBezTo>
                  <a:cubicBezTo>
                    <a:pt x="2563" y="3972"/>
                    <a:pt x="2957" y="3860"/>
                    <a:pt x="3263" y="3599"/>
                  </a:cubicBezTo>
                  <a:cubicBezTo>
                    <a:pt x="3751" y="3182"/>
                    <a:pt x="4037" y="2004"/>
                    <a:pt x="3406" y="1908"/>
                  </a:cubicBezTo>
                  <a:cubicBezTo>
                    <a:pt x="2727" y="1813"/>
                    <a:pt x="2715" y="1158"/>
                    <a:pt x="2442" y="277"/>
                  </a:cubicBezTo>
                  <a:cubicBezTo>
                    <a:pt x="2378" y="71"/>
                    <a:pt x="2138" y="1"/>
                    <a:pt x="183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60"/>
            <p:cNvSpPr/>
            <p:nvPr/>
          </p:nvSpPr>
          <p:spPr>
            <a:xfrm>
              <a:off x="1736525" y="3775800"/>
              <a:ext cx="191700" cy="146925"/>
            </a:xfrm>
            <a:custGeom>
              <a:rect b="b" l="l" r="r" t="t"/>
              <a:pathLst>
                <a:path extrusionOk="0" h="5877" w="7668">
                  <a:moveTo>
                    <a:pt x="4145" y="0"/>
                  </a:moveTo>
                  <a:cubicBezTo>
                    <a:pt x="3751" y="0"/>
                    <a:pt x="3338" y="69"/>
                    <a:pt x="2965" y="147"/>
                  </a:cubicBezTo>
                  <a:cubicBezTo>
                    <a:pt x="2072" y="338"/>
                    <a:pt x="1286" y="992"/>
                    <a:pt x="762" y="1742"/>
                  </a:cubicBezTo>
                  <a:cubicBezTo>
                    <a:pt x="48" y="2766"/>
                    <a:pt x="0" y="3862"/>
                    <a:pt x="262" y="5088"/>
                  </a:cubicBezTo>
                  <a:cubicBezTo>
                    <a:pt x="308" y="5295"/>
                    <a:pt x="1337" y="5877"/>
                    <a:pt x="1572" y="5877"/>
                  </a:cubicBezTo>
                  <a:cubicBezTo>
                    <a:pt x="1581" y="5877"/>
                    <a:pt x="1589" y="5876"/>
                    <a:pt x="1596" y="5874"/>
                  </a:cubicBezTo>
                  <a:cubicBezTo>
                    <a:pt x="2750" y="5588"/>
                    <a:pt x="3501" y="4350"/>
                    <a:pt x="3643" y="3159"/>
                  </a:cubicBezTo>
                  <a:cubicBezTo>
                    <a:pt x="3748" y="2194"/>
                    <a:pt x="4725" y="1891"/>
                    <a:pt x="5258" y="1891"/>
                  </a:cubicBezTo>
                  <a:cubicBezTo>
                    <a:pt x="5396" y="1891"/>
                    <a:pt x="5504" y="1911"/>
                    <a:pt x="5560" y="1945"/>
                  </a:cubicBezTo>
                  <a:cubicBezTo>
                    <a:pt x="5560" y="1945"/>
                    <a:pt x="6937" y="4236"/>
                    <a:pt x="7614" y="4236"/>
                  </a:cubicBezTo>
                  <a:cubicBezTo>
                    <a:pt x="7633" y="4236"/>
                    <a:pt x="7650" y="4234"/>
                    <a:pt x="7668" y="4231"/>
                  </a:cubicBezTo>
                  <a:cubicBezTo>
                    <a:pt x="7668" y="969"/>
                    <a:pt x="5787" y="933"/>
                    <a:pt x="5548" y="588"/>
                  </a:cubicBezTo>
                  <a:cubicBezTo>
                    <a:pt x="5233" y="139"/>
                    <a:pt x="4708" y="0"/>
                    <a:pt x="414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60"/>
            <p:cNvSpPr/>
            <p:nvPr/>
          </p:nvSpPr>
          <p:spPr>
            <a:xfrm>
              <a:off x="2211275" y="1742600"/>
              <a:ext cx="2053250" cy="1683275"/>
            </a:xfrm>
            <a:custGeom>
              <a:rect b="b" l="l" r="r" t="t"/>
              <a:pathLst>
                <a:path extrusionOk="0" h="67331" w="82130">
                  <a:moveTo>
                    <a:pt x="5251" y="1"/>
                  </a:moveTo>
                  <a:cubicBezTo>
                    <a:pt x="2346" y="1"/>
                    <a:pt x="1" y="2346"/>
                    <a:pt x="1" y="5251"/>
                  </a:cubicBezTo>
                  <a:lnTo>
                    <a:pt x="1" y="67330"/>
                  </a:lnTo>
                  <a:lnTo>
                    <a:pt x="26361" y="67330"/>
                  </a:lnTo>
                  <a:cubicBezTo>
                    <a:pt x="25218" y="65806"/>
                    <a:pt x="24551" y="63925"/>
                    <a:pt x="24551" y="61877"/>
                  </a:cubicBezTo>
                  <a:cubicBezTo>
                    <a:pt x="24551" y="56846"/>
                    <a:pt x="28629" y="52770"/>
                    <a:pt x="33654" y="52770"/>
                  </a:cubicBezTo>
                  <a:cubicBezTo>
                    <a:pt x="33802" y="52770"/>
                    <a:pt x="33950" y="52774"/>
                    <a:pt x="34100" y="52781"/>
                  </a:cubicBezTo>
                  <a:cubicBezTo>
                    <a:pt x="38863" y="52995"/>
                    <a:pt x="42732" y="57032"/>
                    <a:pt x="42780" y="61794"/>
                  </a:cubicBezTo>
                  <a:cubicBezTo>
                    <a:pt x="42804" y="63878"/>
                    <a:pt x="42125" y="65795"/>
                    <a:pt x="40970" y="67330"/>
                  </a:cubicBezTo>
                  <a:lnTo>
                    <a:pt x="67330" y="67330"/>
                  </a:lnTo>
                  <a:lnTo>
                    <a:pt x="67330" y="40970"/>
                  </a:lnTo>
                  <a:cubicBezTo>
                    <a:pt x="68853" y="42115"/>
                    <a:pt x="70750" y="42780"/>
                    <a:pt x="72812" y="42780"/>
                  </a:cubicBezTo>
                  <a:cubicBezTo>
                    <a:pt x="72830" y="42780"/>
                    <a:pt x="72848" y="42780"/>
                    <a:pt x="72867" y="42780"/>
                  </a:cubicBezTo>
                  <a:cubicBezTo>
                    <a:pt x="77629" y="42732"/>
                    <a:pt x="81666" y="38863"/>
                    <a:pt x="81880" y="34100"/>
                  </a:cubicBezTo>
                  <a:cubicBezTo>
                    <a:pt x="82130" y="28861"/>
                    <a:pt x="77963" y="24551"/>
                    <a:pt x="72783" y="24551"/>
                  </a:cubicBezTo>
                  <a:cubicBezTo>
                    <a:pt x="70736" y="24551"/>
                    <a:pt x="68842" y="25218"/>
                    <a:pt x="67330" y="26349"/>
                  </a:cubicBezTo>
                  <a:lnTo>
                    <a:pt x="67330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60"/>
            <p:cNvSpPr/>
            <p:nvPr/>
          </p:nvSpPr>
          <p:spPr>
            <a:xfrm>
              <a:off x="3524525" y="3425850"/>
              <a:ext cx="2053275" cy="1683275"/>
            </a:xfrm>
            <a:custGeom>
              <a:rect b="b" l="l" r="r" t="t"/>
              <a:pathLst>
                <a:path extrusionOk="0" h="67331" w="82131">
                  <a:moveTo>
                    <a:pt x="14800" y="0"/>
                  </a:moveTo>
                  <a:lnTo>
                    <a:pt x="14800" y="26349"/>
                  </a:lnTo>
                  <a:cubicBezTo>
                    <a:pt x="13291" y="25225"/>
                    <a:pt x="11413" y="24550"/>
                    <a:pt x="9370" y="24550"/>
                  </a:cubicBezTo>
                  <a:cubicBezTo>
                    <a:pt x="9335" y="24550"/>
                    <a:pt x="9299" y="24551"/>
                    <a:pt x="9264" y="24551"/>
                  </a:cubicBezTo>
                  <a:cubicBezTo>
                    <a:pt x="4501" y="24587"/>
                    <a:pt x="465" y="28456"/>
                    <a:pt x="251" y="33231"/>
                  </a:cubicBezTo>
                  <a:cubicBezTo>
                    <a:pt x="1" y="38458"/>
                    <a:pt x="4168" y="42780"/>
                    <a:pt x="9347" y="42780"/>
                  </a:cubicBezTo>
                  <a:cubicBezTo>
                    <a:pt x="11395" y="42780"/>
                    <a:pt x="13276" y="42113"/>
                    <a:pt x="14800" y="40970"/>
                  </a:cubicBezTo>
                  <a:lnTo>
                    <a:pt x="14800" y="67330"/>
                  </a:lnTo>
                  <a:lnTo>
                    <a:pt x="76880" y="67330"/>
                  </a:lnTo>
                  <a:cubicBezTo>
                    <a:pt x="79773" y="67330"/>
                    <a:pt x="82130" y="64973"/>
                    <a:pt x="82130" y="62079"/>
                  </a:cubicBezTo>
                  <a:lnTo>
                    <a:pt x="82130" y="0"/>
                  </a:lnTo>
                  <a:lnTo>
                    <a:pt x="55770" y="0"/>
                  </a:lnTo>
                  <a:cubicBezTo>
                    <a:pt x="56913" y="1513"/>
                    <a:pt x="57580" y="3406"/>
                    <a:pt x="57580" y="5442"/>
                  </a:cubicBezTo>
                  <a:cubicBezTo>
                    <a:pt x="57580" y="10484"/>
                    <a:pt x="53501" y="14561"/>
                    <a:pt x="48477" y="14561"/>
                  </a:cubicBezTo>
                  <a:cubicBezTo>
                    <a:pt x="48329" y="14561"/>
                    <a:pt x="48180" y="14557"/>
                    <a:pt x="48031" y="14550"/>
                  </a:cubicBezTo>
                  <a:cubicBezTo>
                    <a:pt x="43256" y="14324"/>
                    <a:pt x="39399" y="10299"/>
                    <a:pt x="39351" y="5537"/>
                  </a:cubicBezTo>
                  <a:cubicBezTo>
                    <a:pt x="39327" y="3453"/>
                    <a:pt x="40006" y="1536"/>
                    <a:pt x="41161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0"/>
            <p:cNvSpPr/>
            <p:nvPr/>
          </p:nvSpPr>
          <p:spPr>
            <a:xfrm>
              <a:off x="2211275" y="3061850"/>
              <a:ext cx="1683275" cy="2047275"/>
            </a:xfrm>
            <a:custGeom>
              <a:rect b="b" l="l" r="r" t="t"/>
              <a:pathLst>
                <a:path extrusionOk="0" h="81891" w="67331">
                  <a:moveTo>
                    <a:pt x="33654" y="0"/>
                  </a:moveTo>
                  <a:cubicBezTo>
                    <a:pt x="28629" y="0"/>
                    <a:pt x="24551" y="4076"/>
                    <a:pt x="24551" y="9107"/>
                  </a:cubicBezTo>
                  <a:cubicBezTo>
                    <a:pt x="24551" y="11155"/>
                    <a:pt x="25218" y="13036"/>
                    <a:pt x="26361" y="14560"/>
                  </a:cubicBezTo>
                  <a:lnTo>
                    <a:pt x="1" y="14560"/>
                  </a:lnTo>
                  <a:lnTo>
                    <a:pt x="1" y="76639"/>
                  </a:lnTo>
                  <a:cubicBezTo>
                    <a:pt x="1" y="79533"/>
                    <a:pt x="2358" y="81890"/>
                    <a:pt x="5251" y="81890"/>
                  </a:cubicBezTo>
                  <a:lnTo>
                    <a:pt x="67330" y="81890"/>
                  </a:lnTo>
                  <a:lnTo>
                    <a:pt x="67330" y="55530"/>
                  </a:lnTo>
                  <a:cubicBezTo>
                    <a:pt x="65806" y="56673"/>
                    <a:pt x="63925" y="57340"/>
                    <a:pt x="61877" y="57340"/>
                  </a:cubicBezTo>
                  <a:cubicBezTo>
                    <a:pt x="56698" y="57340"/>
                    <a:pt x="52531" y="53018"/>
                    <a:pt x="52781" y="47791"/>
                  </a:cubicBezTo>
                  <a:cubicBezTo>
                    <a:pt x="52995" y="43016"/>
                    <a:pt x="57031" y="39147"/>
                    <a:pt x="61794" y="39111"/>
                  </a:cubicBezTo>
                  <a:cubicBezTo>
                    <a:pt x="61829" y="39111"/>
                    <a:pt x="61865" y="39110"/>
                    <a:pt x="61900" y="39110"/>
                  </a:cubicBezTo>
                  <a:cubicBezTo>
                    <a:pt x="63943" y="39110"/>
                    <a:pt x="65821" y="39785"/>
                    <a:pt x="67330" y="40909"/>
                  </a:cubicBezTo>
                  <a:lnTo>
                    <a:pt x="67330" y="14560"/>
                  </a:lnTo>
                  <a:lnTo>
                    <a:pt x="40970" y="14560"/>
                  </a:lnTo>
                  <a:cubicBezTo>
                    <a:pt x="42125" y="13025"/>
                    <a:pt x="42804" y="11108"/>
                    <a:pt x="42780" y="9024"/>
                  </a:cubicBezTo>
                  <a:cubicBezTo>
                    <a:pt x="42732" y="4262"/>
                    <a:pt x="38863" y="225"/>
                    <a:pt x="34100" y="11"/>
                  </a:cubicBezTo>
                  <a:cubicBezTo>
                    <a:pt x="33950" y="4"/>
                    <a:pt x="33802" y="0"/>
                    <a:pt x="33654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0"/>
            <p:cNvSpPr/>
            <p:nvPr/>
          </p:nvSpPr>
          <p:spPr>
            <a:xfrm>
              <a:off x="4215700" y="3355900"/>
              <a:ext cx="105400" cy="90100"/>
            </a:xfrm>
            <a:custGeom>
              <a:rect b="b" l="l" r="r" t="t"/>
              <a:pathLst>
                <a:path extrusionOk="0" h="3604" w="4216">
                  <a:moveTo>
                    <a:pt x="869" y="0"/>
                  </a:moveTo>
                  <a:cubicBezTo>
                    <a:pt x="476" y="1060"/>
                    <a:pt x="0" y="1798"/>
                    <a:pt x="191" y="2465"/>
                  </a:cubicBezTo>
                  <a:cubicBezTo>
                    <a:pt x="1154" y="3151"/>
                    <a:pt x="2193" y="3604"/>
                    <a:pt x="3312" y="3604"/>
                  </a:cubicBezTo>
                  <a:cubicBezTo>
                    <a:pt x="3535" y="3604"/>
                    <a:pt x="3760" y="3586"/>
                    <a:pt x="3989" y="3549"/>
                  </a:cubicBezTo>
                  <a:cubicBezTo>
                    <a:pt x="4215" y="3072"/>
                    <a:pt x="2512" y="1453"/>
                    <a:pt x="2465" y="1334"/>
                  </a:cubicBezTo>
                  <a:cubicBezTo>
                    <a:pt x="2239" y="786"/>
                    <a:pt x="2358" y="215"/>
                    <a:pt x="2346" y="48"/>
                  </a:cubicBezTo>
                  <a:cubicBezTo>
                    <a:pt x="1655" y="48"/>
                    <a:pt x="1131" y="12"/>
                    <a:pt x="8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0"/>
            <p:cNvSpPr/>
            <p:nvPr/>
          </p:nvSpPr>
          <p:spPr>
            <a:xfrm>
              <a:off x="4379700" y="3326275"/>
              <a:ext cx="92600" cy="107225"/>
            </a:xfrm>
            <a:custGeom>
              <a:rect b="b" l="l" r="r" t="t"/>
              <a:pathLst>
                <a:path extrusionOk="0" h="4289" w="3704">
                  <a:moveTo>
                    <a:pt x="1757" y="1"/>
                  </a:moveTo>
                  <a:cubicBezTo>
                    <a:pt x="1655" y="1"/>
                    <a:pt x="1555" y="18"/>
                    <a:pt x="1465" y="54"/>
                  </a:cubicBezTo>
                  <a:cubicBezTo>
                    <a:pt x="1465" y="54"/>
                    <a:pt x="1" y="1674"/>
                    <a:pt x="191" y="1912"/>
                  </a:cubicBezTo>
                  <a:cubicBezTo>
                    <a:pt x="1022" y="2911"/>
                    <a:pt x="2552" y="4288"/>
                    <a:pt x="3230" y="4288"/>
                  </a:cubicBezTo>
                  <a:cubicBezTo>
                    <a:pt x="3368" y="4288"/>
                    <a:pt x="3470" y="4231"/>
                    <a:pt x="3525" y="4103"/>
                  </a:cubicBezTo>
                  <a:cubicBezTo>
                    <a:pt x="3703" y="3662"/>
                    <a:pt x="2668" y="2519"/>
                    <a:pt x="2775" y="1638"/>
                  </a:cubicBezTo>
                  <a:cubicBezTo>
                    <a:pt x="2834" y="1162"/>
                    <a:pt x="2739" y="614"/>
                    <a:pt x="2406" y="269"/>
                  </a:cubicBezTo>
                  <a:cubicBezTo>
                    <a:pt x="2239" y="94"/>
                    <a:pt x="1992" y="1"/>
                    <a:pt x="17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60"/>
            <p:cNvSpPr/>
            <p:nvPr/>
          </p:nvSpPr>
          <p:spPr>
            <a:xfrm>
              <a:off x="4220750" y="2732625"/>
              <a:ext cx="320300" cy="637825"/>
            </a:xfrm>
            <a:custGeom>
              <a:rect b="b" l="l" r="r" t="t"/>
              <a:pathLst>
                <a:path extrusionOk="0" h="25513" w="12812">
                  <a:moveTo>
                    <a:pt x="4029" y="0"/>
                  </a:moveTo>
                  <a:cubicBezTo>
                    <a:pt x="2522" y="0"/>
                    <a:pt x="1230" y="97"/>
                    <a:pt x="1048" y="464"/>
                  </a:cubicBezTo>
                  <a:cubicBezTo>
                    <a:pt x="1" y="2643"/>
                    <a:pt x="1120" y="5691"/>
                    <a:pt x="1453" y="7072"/>
                  </a:cubicBezTo>
                  <a:cubicBezTo>
                    <a:pt x="2144" y="9894"/>
                    <a:pt x="2358" y="12239"/>
                    <a:pt x="2299" y="14335"/>
                  </a:cubicBezTo>
                  <a:cubicBezTo>
                    <a:pt x="2215" y="17395"/>
                    <a:pt x="1060" y="21491"/>
                    <a:pt x="667" y="24931"/>
                  </a:cubicBezTo>
                  <a:cubicBezTo>
                    <a:pt x="866" y="25363"/>
                    <a:pt x="1109" y="25512"/>
                    <a:pt x="1343" y="25512"/>
                  </a:cubicBezTo>
                  <a:cubicBezTo>
                    <a:pt x="1682" y="25512"/>
                    <a:pt x="2003" y="25198"/>
                    <a:pt x="2144" y="24979"/>
                  </a:cubicBezTo>
                  <a:cubicBezTo>
                    <a:pt x="2727" y="22836"/>
                    <a:pt x="5227" y="15716"/>
                    <a:pt x="5597" y="14561"/>
                  </a:cubicBezTo>
                  <a:cubicBezTo>
                    <a:pt x="6240" y="12501"/>
                    <a:pt x="6442" y="10168"/>
                    <a:pt x="6716" y="7048"/>
                  </a:cubicBezTo>
                  <a:cubicBezTo>
                    <a:pt x="8514" y="10584"/>
                    <a:pt x="9347" y="12609"/>
                    <a:pt x="9549" y="14180"/>
                  </a:cubicBezTo>
                  <a:cubicBezTo>
                    <a:pt x="9680" y="15216"/>
                    <a:pt x="7811" y="23372"/>
                    <a:pt x="7764" y="24146"/>
                  </a:cubicBezTo>
                  <a:cubicBezTo>
                    <a:pt x="7722" y="24679"/>
                    <a:pt x="8217" y="25073"/>
                    <a:pt x="8596" y="25073"/>
                  </a:cubicBezTo>
                  <a:cubicBezTo>
                    <a:pt x="8758" y="25073"/>
                    <a:pt x="8898" y="25000"/>
                    <a:pt x="8966" y="24836"/>
                  </a:cubicBezTo>
                  <a:cubicBezTo>
                    <a:pt x="10300" y="21741"/>
                    <a:pt x="12800" y="15811"/>
                    <a:pt x="12812" y="13240"/>
                  </a:cubicBezTo>
                  <a:cubicBezTo>
                    <a:pt x="12812" y="9322"/>
                    <a:pt x="10681" y="4750"/>
                    <a:pt x="9264" y="47"/>
                  </a:cubicBezTo>
                  <a:cubicBezTo>
                    <a:pt x="9264" y="101"/>
                    <a:pt x="9029" y="121"/>
                    <a:pt x="8638" y="121"/>
                  </a:cubicBezTo>
                  <a:cubicBezTo>
                    <a:pt x="7661" y="121"/>
                    <a:pt x="5711" y="0"/>
                    <a:pt x="402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60"/>
            <p:cNvSpPr/>
            <p:nvPr/>
          </p:nvSpPr>
          <p:spPr>
            <a:xfrm>
              <a:off x="4149025" y="2589350"/>
              <a:ext cx="93175" cy="314400"/>
            </a:xfrm>
            <a:custGeom>
              <a:rect b="b" l="l" r="r" t="t"/>
              <a:pathLst>
                <a:path extrusionOk="0" h="12576" w="3727">
                  <a:moveTo>
                    <a:pt x="1386" y="1"/>
                  </a:moveTo>
                  <a:cubicBezTo>
                    <a:pt x="1205" y="1"/>
                    <a:pt x="1089" y="35"/>
                    <a:pt x="1084" y="123"/>
                  </a:cubicBezTo>
                  <a:cubicBezTo>
                    <a:pt x="917" y="3159"/>
                    <a:pt x="750" y="4397"/>
                    <a:pt x="750" y="5743"/>
                  </a:cubicBezTo>
                  <a:cubicBezTo>
                    <a:pt x="750" y="7481"/>
                    <a:pt x="691" y="8005"/>
                    <a:pt x="393" y="10089"/>
                  </a:cubicBezTo>
                  <a:cubicBezTo>
                    <a:pt x="346" y="10470"/>
                    <a:pt x="0" y="11624"/>
                    <a:pt x="119" y="11982"/>
                  </a:cubicBezTo>
                  <a:cubicBezTo>
                    <a:pt x="259" y="12352"/>
                    <a:pt x="765" y="12575"/>
                    <a:pt x="1219" y="12575"/>
                  </a:cubicBezTo>
                  <a:cubicBezTo>
                    <a:pt x="1537" y="12575"/>
                    <a:pt x="1830" y="12465"/>
                    <a:pt x="1953" y="12220"/>
                  </a:cubicBezTo>
                  <a:cubicBezTo>
                    <a:pt x="2429" y="11267"/>
                    <a:pt x="1643" y="10839"/>
                    <a:pt x="1786" y="9779"/>
                  </a:cubicBezTo>
                  <a:cubicBezTo>
                    <a:pt x="2322" y="6052"/>
                    <a:pt x="3227" y="3397"/>
                    <a:pt x="3727" y="528"/>
                  </a:cubicBezTo>
                  <a:cubicBezTo>
                    <a:pt x="3440" y="426"/>
                    <a:pt x="2017" y="1"/>
                    <a:pt x="138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0"/>
            <p:cNvSpPr/>
            <p:nvPr/>
          </p:nvSpPr>
          <p:spPr>
            <a:xfrm>
              <a:off x="4176100" y="2281075"/>
              <a:ext cx="353950" cy="477275"/>
            </a:xfrm>
            <a:custGeom>
              <a:rect b="b" l="l" r="r" t="t"/>
              <a:pathLst>
                <a:path extrusionOk="0" h="19091" w="14158">
                  <a:moveTo>
                    <a:pt x="11443" y="0"/>
                  </a:moveTo>
                  <a:cubicBezTo>
                    <a:pt x="10776" y="1000"/>
                    <a:pt x="10169" y="2489"/>
                    <a:pt x="9371" y="3239"/>
                  </a:cubicBezTo>
                  <a:cubicBezTo>
                    <a:pt x="7918" y="4608"/>
                    <a:pt x="6632" y="4251"/>
                    <a:pt x="4835" y="4679"/>
                  </a:cubicBezTo>
                  <a:cubicBezTo>
                    <a:pt x="3263" y="5048"/>
                    <a:pt x="1620" y="5679"/>
                    <a:pt x="1132" y="7144"/>
                  </a:cubicBezTo>
                  <a:cubicBezTo>
                    <a:pt x="560" y="8882"/>
                    <a:pt x="84" y="10430"/>
                    <a:pt x="1" y="12454"/>
                  </a:cubicBezTo>
                  <a:cubicBezTo>
                    <a:pt x="490" y="12657"/>
                    <a:pt x="1487" y="12939"/>
                    <a:pt x="2160" y="12939"/>
                  </a:cubicBezTo>
                  <a:cubicBezTo>
                    <a:pt x="2355" y="12939"/>
                    <a:pt x="2523" y="12915"/>
                    <a:pt x="2644" y="12859"/>
                  </a:cubicBezTo>
                  <a:lnTo>
                    <a:pt x="3046" y="10743"/>
                  </a:lnTo>
                  <a:lnTo>
                    <a:pt x="3046" y="10743"/>
                  </a:lnTo>
                  <a:cubicBezTo>
                    <a:pt x="2758" y="12609"/>
                    <a:pt x="2723" y="18091"/>
                    <a:pt x="2834" y="18526"/>
                  </a:cubicBezTo>
                  <a:cubicBezTo>
                    <a:pt x="2917" y="18835"/>
                    <a:pt x="4687" y="19090"/>
                    <a:pt x="6577" y="19090"/>
                  </a:cubicBezTo>
                  <a:cubicBezTo>
                    <a:pt x="8478" y="19090"/>
                    <a:pt x="10500" y="18832"/>
                    <a:pt x="11050" y="18109"/>
                  </a:cubicBezTo>
                  <a:cubicBezTo>
                    <a:pt x="11324" y="17764"/>
                    <a:pt x="11169" y="11109"/>
                    <a:pt x="11157" y="9608"/>
                  </a:cubicBezTo>
                  <a:cubicBezTo>
                    <a:pt x="11157" y="7275"/>
                    <a:pt x="13252" y="4798"/>
                    <a:pt x="14157" y="1500"/>
                  </a:cubicBezTo>
                  <a:cubicBezTo>
                    <a:pt x="13181" y="548"/>
                    <a:pt x="11443" y="0"/>
                    <a:pt x="1144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60"/>
            <p:cNvSpPr/>
            <p:nvPr/>
          </p:nvSpPr>
          <p:spPr>
            <a:xfrm>
              <a:off x="4453275" y="1979475"/>
              <a:ext cx="110700" cy="342125"/>
            </a:xfrm>
            <a:custGeom>
              <a:rect b="b" l="l" r="r" t="t"/>
              <a:pathLst>
                <a:path extrusionOk="0" h="13685" w="4428">
                  <a:moveTo>
                    <a:pt x="669" y="1"/>
                  </a:moveTo>
                  <a:cubicBezTo>
                    <a:pt x="600" y="1"/>
                    <a:pt x="531" y="20"/>
                    <a:pt x="463" y="63"/>
                  </a:cubicBezTo>
                  <a:cubicBezTo>
                    <a:pt x="237" y="206"/>
                    <a:pt x="201" y="539"/>
                    <a:pt x="260" y="813"/>
                  </a:cubicBezTo>
                  <a:cubicBezTo>
                    <a:pt x="1058" y="4504"/>
                    <a:pt x="1546" y="6504"/>
                    <a:pt x="1903" y="8504"/>
                  </a:cubicBezTo>
                  <a:cubicBezTo>
                    <a:pt x="2070" y="9433"/>
                    <a:pt x="844" y="11064"/>
                    <a:pt x="356" y="12064"/>
                  </a:cubicBezTo>
                  <a:cubicBezTo>
                    <a:pt x="0" y="12805"/>
                    <a:pt x="1815" y="13685"/>
                    <a:pt x="2683" y="13685"/>
                  </a:cubicBezTo>
                  <a:cubicBezTo>
                    <a:pt x="2861" y="13685"/>
                    <a:pt x="2999" y="13648"/>
                    <a:pt x="3070" y="13564"/>
                  </a:cubicBezTo>
                  <a:cubicBezTo>
                    <a:pt x="3558" y="12993"/>
                    <a:pt x="4332" y="9457"/>
                    <a:pt x="4392" y="8695"/>
                  </a:cubicBezTo>
                  <a:cubicBezTo>
                    <a:pt x="4428" y="8123"/>
                    <a:pt x="4213" y="7575"/>
                    <a:pt x="3987" y="7040"/>
                  </a:cubicBezTo>
                  <a:lnTo>
                    <a:pt x="1415" y="729"/>
                  </a:lnTo>
                  <a:cubicBezTo>
                    <a:pt x="1278" y="397"/>
                    <a:pt x="981" y="1"/>
                    <a:pt x="66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60"/>
            <p:cNvSpPr/>
            <p:nvPr/>
          </p:nvSpPr>
          <p:spPr>
            <a:xfrm>
              <a:off x="4307975" y="2323700"/>
              <a:ext cx="69075" cy="101875"/>
            </a:xfrm>
            <a:custGeom>
              <a:rect b="b" l="l" r="r" t="t"/>
              <a:pathLst>
                <a:path extrusionOk="0" h="4075" w="2763">
                  <a:moveTo>
                    <a:pt x="1468" y="1"/>
                  </a:moveTo>
                  <a:cubicBezTo>
                    <a:pt x="871" y="1"/>
                    <a:pt x="0" y="212"/>
                    <a:pt x="0" y="212"/>
                  </a:cubicBezTo>
                  <a:cubicBezTo>
                    <a:pt x="214" y="1450"/>
                    <a:pt x="298" y="3010"/>
                    <a:pt x="334" y="3141"/>
                  </a:cubicBezTo>
                  <a:cubicBezTo>
                    <a:pt x="501" y="3714"/>
                    <a:pt x="1197" y="4074"/>
                    <a:pt x="1801" y="4074"/>
                  </a:cubicBezTo>
                  <a:cubicBezTo>
                    <a:pt x="2315" y="4074"/>
                    <a:pt x="2762" y="3813"/>
                    <a:pt x="2762" y="3200"/>
                  </a:cubicBezTo>
                  <a:cubicBezTo>
                    <a:pt x="2667" y="2474"/>
                    <a:pt x="2310" y="355"/>
                    <a:pt x="1941" y="93"/>
                  </a:cubicBezTo>
                  <a:cubicBezTo>
                    <a:pt x="1846" y="26"/>
                    <a:pt x="1673" y="1"/>
                    <a:pt x="146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0"/>
            <p:cNvSpPr/>
            <p:nvPr/>
          </p:nvSpPr>
          <p:spPr>
            <a:xfrm>
              <a:off x="4232650" y="2185050"/>
              <a:ext cx="175650" cy="181175"/>
            </a:xfrm>
            <a:custGeom>
              <a:rect b="b" l="l" r="r" t="t"/>
              <a:pathLst>
                <a:path extrusionOk="0" h="7247" w="7026">
                  <a:moveTo>
                    <a:pt x="3655" y="1"/>
                  </a:moveTo>
                  <a:cubicBezTo>
                    <a:pt x="2623" y="1"/>
                    <a:pt x="843" y="1084"/>
                    <a:pt x="477" y="2115"/>
                  </a:cubicBezTo>
                  <a:cubicBezTo>
                    <a:pt x="1" y="3412"/>
                    <a:pt x="1322" y="5722"/>
                    <a:pt x="2335" y="5877"/>
                  </a:cubicBezTo>
                  <a:cubicBezTo>
                    <a:pt x="2335" y="5877"/>
                    <a:pt x="3216" y="6925"/>
                    <a:pt x="4728" y="7187"/>
                  </a:cubicBezTo>
                  <a:cubicBezTo>
                    <a:pt x="4930" y="7222"/>
                    <a:pt x="5148" y="7246"/>
                    <a:pt x="5365" y="7246"/>
                  </a:cubicBezTo>
                  <a:cubicBezTo>
                    <a:pt x="5876" y="7246"/>
                    <a:pt x="6375" y="7113"/>
                    <a:pt x="6609" y="6687"/>
                  </a:cubicBezTo>
                  <a:cubicBezTo>
                    <a:pt x="6930" y="6079"/>
                    <a:pt x="7002" y="5365"/>
                    <a:pt x="7014" y="4675"/>
                  </a:cubicBezTo>
                  <a:cubicBezTo>
                    <a:pt x="7026" y="3972"/>
                    <a:pt x="5978" y="2103"/>
                    <a:pt x="5704" y="1448"/>
                  </a:cubicBezTo>
                  <a:cubicBezTo>
                    <a:pt x="5299" y="472"/>
                    <a:pt x="4918" y="210"/>
                    <a:pt x="3870" y="19"/>
                  </a:cubicBezTo>
                  <a:cubicBezTo>
                    <a:pt x="3803" y="7"/>
                    <a:pt x="3731" y="1"/>
                    <a:pt x="36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0"/>
            <p:cNvSpPr/>
            <p:nvPr/>
          </p:nvSpPr>
          <p:spPr>
            <a:xfrm>
              <a:off x="4224025" y="2144850"/>
              <a:ext cx="158675" cy="187825"/>
            </a:xfrm>
            <a:custGeom>
              <a:rect b="b" l="l" r="r" t="t"/>
              <a:pathLst>
                <a:path extrusionOk="0" h="7513" w="6347">
                  <a:moveTo>
                    <a:pt x="5084" y="1"/>
                  </a:moveTo>
                  <a:cubicBezTo>
                    <a:pt x="5033" y="1"/>
                    <a:pt x="4985" y="21"/>
                    <a:pt x="4942" y="67"/>
                  </a:cubicBezTo>
                  <a:cubicBezTo>
                    <a:pt x="4037" y="1068"/>
                    <a:pt x="2132" y="1675"/>
                    <a:pt x="1239" y="2389"/>
                  </a:cubicBezTo>
                  <a:cubicBezTo>
                    <a:pt x="346" y="3104"/>
                    <a:pt x="1" y="4128"/>
                    <a:pt x="322" y="5223"/>
                  </a:cubicBezTo>
                  <a:cubicBezTo>
                    <a:pt x="465" y="5699"/>
                    <a:pt x="1072" y="6473"/>
                    <a:pt x="1132" y="6556"/>
                  </a:cubicBezTo>
                  <a:cubicBezTo>
                    <a:pt x="1261" y="6707"/>
                    <a:pt x="2025" y="7513"/>
                    <a:pt x="2531" y="7513"/>
                  </a:cubicBezTo>
                  <a:cubicBezTo>
                    <a:pt x="2584" y="7513"/>
                    <a:pt x="2634" y="7504"/>
                    <a:pt x="2680" y="7485"/>
                  </a:cubicBezTo>
                  <a:cubicBezTo>
                    <a:pt x="2680" y="7485"/>
                    <a:pt x="1483" y="6105"/>
                    <a:pt x="2290" y="6105"/>
                  </a:cubicBezTo>
                  <a:cubicBezTo>
                    <a:pt x="2331" y="6105"/>
                    <a:pt x="2378" y="6108"/>
                    <a:pt x="2429" y="6116"/>
                  </a:cubicBezTo>
                  <a:cubicBezTo>
                    <a:pt x="1941" y="5425"/>
                    <a:pt x="1858" y="4782"/>
                    <a:pt x="1906" y="4651"/>
                  </a:cubicBezTo>
                  <a:cubicBezTo>
                    <a:pt x="2144" y="4056"/>
                    <a:pt x="2977" y="3532"/>
                    <a:pt x="3537" y="3175"/>
                  </a:cubicBezTo>
                  <a:cubicBezTo>
                    <a:pt x="3836" y="2983"/>
                    <a:pt x="4507" y="2548"/>
                    <a:pt x="5131" y="2548"/>
                  </a:cubicBezTo>
                  <a:cubicBezTo>
                    <a:pt x="5475" y="2548"/>
                    <a:pt x="5804" y="2680"/>
                    <a:pt x="6049" y="3056"/>
                  </a:cubicBezTo>
                  <a:cubicBezTo>
                    <a:pt x="6216" y="2544"/>
                    <a:pt x="6347" y="1818"/>
                    <a:pt x="5942" y="972"/>
                  </a:cubicBezTo>
                  <a:cubicBezTo>
                    <a:pt x="5780" y="659"/>
                    <a:pt x="5377" y="1"/>
                    <a:pt x="508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60"/>
            <p:cNvSpPr/>
            <p:nvPr/>
          </p:nvSpPr>
          <p:spPr>
            <a:xfrm>
              <a:off x="5173850" y="2211275"/>
              <a:ext cx="347100" cy="481275"/>
            </a:xfrm>
            <a:custGeom>
              <a:rect b="b" l="l" r="r" t="t"/>
              <a:pathLst>
                <a:path extrusionOk="0" h="19251" w="13884">
                  <a:moveTo>
                    <a:pt x="8667" y="1"/>
                  </a:moveTo>
                  <a:cubicBezTo>
                    <a:pt x="6535" y="1"/>
                    <a:pt x="4586" y="2026"/>
                    <a:pt x="4680" y="5090"/>
                  </a:cubicBezTo>
                  <a:cubicBezTo>
                    <a:pt x="4703" y="5769"/>
                    <a:pt x="4203" y="6638"/>
                    <a:pt x="3906" y="7245"/>
                  </a:cubicBezTo>
                  <a:cubicBezTo>
                    <a:pt x="3656" y="7721"/>
                    <a:pt x="3179" y="8043"/>
                    <a:pt x="2834" y="8459"/>
                  </a:cubicBezTo>
                  <a:cubicBezTo>
                    <a:pt x="1667" y="9912"/>
                    <a:pt x="3620" y="13186"/>
                    <a:pt x="1894" y="13889"/>
                  </a:cubicBezTo>
                  <a:cubicBezTo>
                    <a:pt x="0" y="14651"/>
                    <a:pt x="334" y="16770"/>
                    <a:pt x="739" y="17782"/>
                  </a:cubicBezTo>
                  <a:cubicBezTo>
                    <a:pt x="1253" y="18876"/>
                    <a:pt x="1697" y="19251"/>
                    <a:pt x="2109" y="19251"/>
                  </a:cubicBezTo>
                  <a:cubicBezTo>
                    <a:pt x="3007" y="19251"/>
                    <a:pt x="3756" y="17475"/>
                    <a:pt x="4758" y="17475"/>
                  </a:cubicBezTo>
                  <a:cubicBezTo>
                    <a:pt x="4799" y="17475"/>
                    <a:pt x="4840" y="17478"/>
                    <a:pt x="4882" y="17484"/>
                  </a:cubicBezTo>
                  <a:cubicBezTo>
                    <a:pt x="5007" y="17501"/>
                    <a:pt x="5132" y="17510"/>
                    <a:pt x="5255" y="17510"/>
                  </a:cubicBezTo>
                  <a:cubicBezTo>
                    <a:pt x="6679" y="17510"/>
                    <a:pt x="7981" y="16434"/>
                    <a:pt x="9252" y="15722"/>
                  </a:cubicBezTo>
                  <a:cubicBezTo>
                    <a:pt x="10811" y="14841"/>
                    <a:pt x="12478" y="13853"/>
                    <a:pt x="13240" y="12222"/>
                  </a:cubicBezTo>
                  <a:cubicBezTo>
                    <a:pt x="13728" y="11162"/>
                    <a:pt x="13776" y="9960"/>
                    <a:pt x="13812" y="8805"/>
                  </a:cubicBezTo>
                  <a:cubicBezTo>
                    <a:pt x="13883" y="6590"/>
                    <a:pt x="13574" y="4816"/>
                    <a:pt x="12550" y="2852"/>
                  </a:cubicBezTo>
                  <a:cubicBezTo>
                    <a:pt x="11521" y="860"/>
                    <a:pt x="10055" y="1"/>
                    <a:pt x="866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60"/>
            <p:cNvSpPr/>
            <p:nvPr/>
          </p:nvSpPr>
          <p:spPr>
            <a:xfrm>
              <a:off x="5292000" y="2923550"/>
              <a:ext cx="145425" cy="492375"/>
            </a:xfrm>
            <a:custGeom>
              <a:rect b="b" l="l" r="r" t="t"/>
              <a:pathLst>
                <a:path extrusionOk="0" h="19695" w="5817">
                  <a:moveTo>
                    <a:pt x="3079" y="1"/>
                  </a:moveTo>
                  <a:cubicBezTo>
                    <a:pt x="2980" y="1"/>
                    <a:pt x="2875" y="6"/>
                    <a:pt x="2763" y="19"/>
                  </a:cubicBezTo>
                  <a:cubicBezTo>
                    <a:pt x="775" y="233"/>
                    <a:pt x="1275" y="1852"/>
                    <a:pt x="1239" y="3352"/>
                  </a:cubicBezTo>
                  <a:cubicBezTo>
                    <a:pt x="1180" y="5829"/>
                    <a:pt x="728" y="7996"/>
                    <a:pt x="751" y="10532"/>
                  </a:cubicBezTo>
                  <a:cubicBezTo>
                    <a:pt x="811" y="15782"/>
                    <a:pt x="180" y="17044"/>
                    <a:pt x="120" y="17747"/>
                  </a:cubicBezTo>
                  <a:cubicBezTo>
                    <a:pt x="0" y="19005"/>
                    <a:pt x="1338" y="19695"/>
                    <a:pt x="2003" y="19695"/>
                  </a:cubicBezTo>
                  <a:cubicBezTo>
                    <a:pt x="2194" y="19695"/>
                    <a:pt x="2329" y="19638"/>
                    <a:pt x="2359" y="19521"/>
                  </a:cubicBezTo>
                  <a:cubicBezTo>
                    <a:pt x="2132" y="19128"/>
                    <a:pt x="2073" y="18926"/>
                    <a:pt x="1823" y="18449"/>
                  </a:cubicBezTo>
                  <a:cubicBezTo>
                    <a:pt x="1335" y="17521"/>
                    <a:pt x="1680" y="16080"/>
                    <a:pt x="2037" y="14556"/>
                  </a:cubicBezTo>
                  <a:cubicBezTo>
                    <a:pt x="2680" y="11746"/>
                    <a:pt x="3275" y="8924"/>
                    <a:pt x="3811" y="6079"/>
                  </a:cubicBezTo>
                  <a:cubicBezTo>
                    <a:pt x="4110" y="4459"/>
                    <a:pt x="5817" y="1"/>
                    <a:pt x="307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60"/>
            <p:cNvSpPr/>
            <p:nvPr/>
          </p:nvSpPr>
          <p:spPr>
            <a:xfrm>
              <a:off x="5399175" y="2941575"/>
              <a:ext cx="89325" cy="463925"/>
            </a:xfrm>
            <a:custGeom>
              <a:rect b="b" l="l" r="r" t="t"/>
              <a:pathLst>
                <a:path extrusionOk="0" h="18557" w="3573">
                  <a:moveTo>
                    <a:pt x="2156" y="1"/>
                  </a:moveTo>
                  <a:cubicBezTo>
                    <a:pt x="1852" y="1"/>
                    <a:pt x="1546" y="111"/>
                    <a:pt x="1322" y="321"/>
                  </a:cubicBezTo>
                  <a:cubicBezTo>
                    <a:pt x="0" y="1572"/>
                    <a:pt x="1298" y="10168"/>
                    <a:pt x="1394" y="11835"/>
                  </a:cubicBezTo>
                  <a:cubicBezTo>
                    <a:pt x="1489" y="13680"/>
                    <a:pt x="1655" y="15359"/>
                    <a:pt x="1513" y="17359"/>
                  </a:cubicBezTo>
                  <a:cubicBezTo>
                    <a:pt x="1501" y="17574"/>
                    <a:pt x="1786" y="18240"/>
                    <a:pt x="1977" y="18336"/>
                  </a:cubicBezTo>
                  <a:cubicBezTo>
                    <a:pt x="2273" y="18487"/>
                    <a:pt x="2512" y="18557"/>
                    <a:pt x="2701" y="18557"/>
                  </a:cubicBezTo>
                  <a:cubicBezTo>
                    <a:pt x="3103" y="18557"/>
                    <a:pt x="3275" y="18239"/>
                    <a:pt x="3275" y="17728"/>
                  </a:cubicBezTo>
                  <a:cubicBezTo>
                    <a:pt x="3156" y="17502"/>
                    <a:pt x="2715" y="16895"/>
                    <a:pt x="2751" y="15466"/>
                  </a:cubicBezTo>
                  <a:cubicBezTo>
                    <a:pt x="2810" y="11894"/>
                    <a:pt x="3572" y="7334"/>
                    <a:pt x="3525" y="3750"/>
                  </a:cubicBezTo>
                  <a:cubicBezTo>
                    <a:pt x="3513" y="2977"/>
                    <a:pt x="3441" y="619"/>
                    <a:pt x="2798" y="191"/>
                  </a:cubicBezTo>
                  <a:cubicBezTo>
                    <a:pt x="2609" y="63"/>
                    <a:pt x="2383" y="1"/>
                    <a:pt x="215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60"/>
            <p:cNvSpPr/>
            <p:nvPr/>
          </p:nvSpPr>
          <p:spPr>
            <a:xfrm>
              <a:off x="5283100" y="3367200"/>
              <a:ext cx="88725" cy="59200"/>
            </a:xfrm>
            <a:custGeom>
              <a:rect b="b" l="l" r="r" t="t"/>
              <a:pathLst>
                <a:path extrusionOk="0" h="2368" w="3549">
                  <a:moveTo>
                    <a:pt x="480" y="1"/>
                  </a:moveTo>
                  <a:cubicBezTo>
                    <a:pt x="479" y="1"/>
                    <a:pt x="477" y="1"/>
                    <a:pt x="476" y="1"/>
                  </a:cubicBezTo>
                  <a:cubicBezTo>
                    <a:pt x="214" y="25"/>
                    <a:pt x="83" y="608"/>
                    <a:pt x="48" y="882"/>
                  </a:cubicBezTo>
                  <a:cubicBezTo>
                    <a:pt x="0" y="1275"/>
                    <a:pt x="488" y="1942"/>
                    <a:pt x="512" y="2346"/>
                  </a:cubicBezTo>
                  <a:cubicBezTo>
                    <a:pt x="568" y="2362"/>
                    <a:pt x="613" y="2368"/>
                    <a:pt x="650" y="2368"/>
                  </a:cubicBezTo>
                  <a:cubicBezTo>
                    <a:pt x="726" y="2368"/>
                    <a:pt x="774" y="2346"/>
                    <a:pt x="822" y="2346"/>
                  </a:cubicBezTo>
                  <a:cubicBezTo>
                    <a:pt x="822" y="2013"/>
                    <a:pt x="718" y="1505"/>
                    <a:pt x="791" y="1505"/>
                  </a:cubicBezTo>
                  <a:cubicBezTo>
                    <a:pt x="796" y="1505"/>
                    <a:pt x="802" y="1507"/>
                    <a:pt x="810" y="1513"/>
                  </a:cubicBezTo>
                  <a:cubicBezTo>
                    <a:pt x="1214" y="1823"/>
                    <a:pt x="1417" y="2287"/>
                    <a:pt x="1560" y="2311"/>
                  </a:cubicBezTo>
                  <a:cubicBezTo>
                    <a:pt x="1708" y="2336"/>
                    <a:pt x="1947" y="2343"/>
                    <a:pt x="2214" y="2343"/>
                  </a:cubicBezTo>
                  <a:cubicBezTo>
                    <a:pt x="2582" y="2343"/>
                    <a:pt x="3001" y="2329"/>
                    <a:pt x="3303" y="2329"/>
                  </a:cubicBezTo>
                  <a:cubicBezTo>
                    <a:pt x="3398" y="2329"/>
                    <a:pt x="3482" y="2331"/>
                    <a:pt x="3548" y="2335"/>
                  </a:cubicBezTo>
                  <a:cubicBezTo>
                    <a:pt x="3525" y="1974"/>
                    <a:pt x="2249" y="701"/>
                    <a:pt x="2182" y="701"/>
                  </a:cubicBezTo>
                  <a:cubicBezTo>
                    <a:pt x="2180" y="701"/>
                    <a:pt x="2179" y="702"/>
                    <a:pt x="2179" y="703"/>
                  </a:cubicBezTo>
                  <a:cubicBezTo>
                    <a:pt x="2150" y="988"/>
                    <a:pt x="1918" y="1076"/>
                    <a:pt x="1722" y="1076"/>
                  </a:cubicBezTo>
                  <a:cubicBezTo>
                    <a:pt x="1672" y="1076"/>
                    <a:pt x="1625" y="1070"/>
                    <a:pt x="1584" y="1061"/>
                  </a:cubicBezTo>
                  <a:cubicBezTo>
                    <a:pt x="933" y="883"/>
                    <a:pt x="647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60"/>
            <p:cNvSpPr/>
            <p:nvPr/>
          </p:nvSpPr>
          <p:spPr>
            <a:xfrm>
              <a:off x="5426250" y="3367200"/>
              <a:ext cx="89025" cy="59300"/>
            </a:xfrm>
            <a:custGeom>
              <a:rect b="b" l="l" r="r" t="t"/>
              <a:pathLst>
                <a:path extrusionOk="0" h="2372" w="3561">
                  <a:moveTo>
                    <a:pt x="481" y="1"/>
                  </a:moveTo>
                  <a:cubicBezTo>
                    <a:pt x="480" y="1"/>
                    <a:pt x="478" y="1"/>
                    <a:pt x="477" y="1"/>
                  </a:cubicBezTo>
                  <a:cubicBezTo>
                    <a:pt x="215" y="25"/>
                    <a:pt x="84" y="608"/>
                    <a:pt x="49" y="882"/>
                  </a:cubicBezTo>
                  <a:cubicBezTo>
                    <a:pt x="1" y="1275"/>
                    <a:pt x="489" y="1930"/>
                    <a:pt x="513" y="2323"/>
                  </a:cubicBezTo>
                  <a:cubicBezTo>
                    <a:pt x="605" y="2349"/>
                    <a:pt x="668" y="2357"/>
                    <a:pt x="722" y="2357"/>
                  </a:cubicBezTo>
                  <a:cubicBezTo>
                    <a:pt x="766" y="2357"/>
                    <a:pt x="804" y="2352"/>
                    <a:pt x="846" y="2346"/>
                  </a:cubicBezTo>
                  <a:cubicBezTo>
                    <a:pt x="835" y="2013"/>
                    <a:pt x="731" y="1505"/>
                    <a:pt x="804" y="1505"/>
                  </a:cubicBezTo>
                  <a:cubicBezTo>
                    <a:pt x="809" y="1505"/>
                    <a:pt x="815" y="1507"/>
                    <a:pt x="822" y="1513"/>
                  </a:cubicBezTo>
                  <a:cubicBezTo>
                    <a:pt x="1215" y="1823"/>
                    <a:pt x="1513" y="2323"/>
                    <a:pt x="1656" y="2346"/>
                  </a:cubicBezTo>
                  <a:cubicBezTo>
                    <a:pt x="1763" y="2365"/>
                    <a:pt x="1913" y="2371"/>
                    <a:pt x="2084" y="2371"/>
                  </a:cubicBezTo>
                  <a:cubicBezTo>
                    <a:pt x="2508" y="2371"/>
                    <a:pt x="3060" y="2331"/>
                    <a:pt x="3409" y="2331"/>
                  </a:cubicBezTo>
                  <a:cubicBezTo>
                    <a:pt x="3465" y="2331"/>
                    <a:pt x="3517" y="2332"/>
                    <a:pt x="3561" y="2335"/>
                  </a:cubicBezTo>
                  <a:cubicBezTo>
                    <a:pt x="3526" y="1974"/>
                    <a:pt x="2250" y="701"/>
                    <a:pt x="2182" y="701"/>
                  </a:cubicBezTo>
                  <a:cubicBezTo>
                    <a:pt x="2181" y="701"/>
                    <a:pt x="2180" y="702"/>
                    <a:pt x="2180" y="703"/>
                  </a:cubicBezTo>
                  <a:cubicBezTo>
                    <a:pt x="2151" y="988"/>
                    <a:pt x="1919" y="1076"/>
                    <a:pt x="1723" y="1076"/>
                  </a:cubicBezTo>
                  <a:cubicBezTo>
                    <a:pt x="1673" y="1076"/>
                    <a:pt x="1626" y="1070"/>
                    <a:pt x="1584" y="1061"/>
                  </a:cubicBezTo>
                  <a:cubicBezTo>
                    <a:pt x="934" y="883"/>
                    <a:pt x="659" y="1"/>
                    <a:pt x="4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60"/>
            <p:cNvSpPr/>
            <p:nvPr/>
          </p:nvSpPr>
          <p:spPr>
            <a:xfrm>
              <a:off x="5265825" y="2610900"/>
              <a:ext cx="264050" cy="388450"/>
            </a:xfrm>
            <a:custGeom>
              <a:rect b="b" l="l" r="r" t="t"/>
              <a:pathLst>
                <a:path extrusionOk="0" h="15538" w="10562">
                  <a:moveTo>
                    <a:pt x="4289" y="1"/>
                  </a:moveTo>
                  <a:cubicBezTo>
                    <a:pt x="2888" y="1"/>
                    <a:pt x="1630" y="259"/>
                    <a:pt x="1263" y="1083"/>
                  </a:cubicBezTo>
                  <a:cubicBezTo>
                    <a:pt x="286" y="3262"/>
                    <a:pt x="0" y="7191"/>
                    <a:pt x="620" y="9250"/>
                  </a:cubicBezTo>
                  <a:cubicBezTo>
                    <a:pt x="1286" y="11262"/>
                    <a:pt x="1572" y="13394"/>
                    <a:pt x="1453" y="15501"/>
                  </a:cubicBezTo>
                  <a:cubicBezTo>
                    <a:pt x="2016" y="15526"/>
                    <a:pt x="2967" y="15538"/>
                    <a:pt x="4029" y="15538"/>
                  </a:cubicBezTo>
                  <a:cubicBezTo>
                    <a:pt x="6563" y="15538"/>
                    <a:pt x="9721" y="15469"/>
                    <a:pt x="9704" y="15334"/>
                  </a:cubicBezTo>
                  <a:cubicBezTo>
                    <a:pt x="9502" y="13322"/>
                    <a:pt x="9954" y="10822"/>
                    <a:pt x="10145" y="8953"/>
                  </a:cubicBezTo>
                  <a:cubicBezTo>
                    <a:pt x="10454" y="5833"/>
                    <a:pt x="10561" y="3035"/>
                    <a:pt x="9061" y="714"/>
                  </a:cubicBezTo>
                  <a:cubicBezTo>
                    <a:pt x="9003" y="627"/>
                    <a:pt x="6472" y="1"/>
                    <a:pt x="4289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60"/>
            <p:cNvSpPr/>
            <p:nvPr/>
          </p:nvSpPr>
          <p:spPr>
            <a:xfrm>
              <a:off x="5170275" y="2161775"/>
              <a:ext cx="435200" cy="507075"/>
            </a:xfrm>
            <a:custGeom>
              <a:rect b="b" l="l" r="r" t="t"/>
              <a:pathLst>
                <a:path extrusionOk="0" h="20283" w="17408">
                  <a:moveTo>
                    <a:pt x="17145" y="1"/>
                  </a:moveTo>
                  <a:cubicBezTo>
                    <a:pt x="16591" y="1"/>
                    <a:pt x="15941" y="98"/>
                    <a:pt x="15395" y="98"/>
                  </a:cubicBezTo>
                  <a:cubicBezTo>
                    <a:pt x="15326" y="98"/>
                    <a:pt x="15258" y="96"/>
                    <a:pt x="15193" y="93"/>
                  </a:cubicBezTo>
                  <a:cubicBezTo>
                    <a:pt x="14538" y="1974"/>
                    <a:pt x="14038" y="3308"/>
                    <a:pt x="13157" y="5117"/>
                  </a:cubicBezTo>
                  <a:cubicBezTo>
                    <a:pt x="12669" y="6129"/>
                    <a:pt x="11978" y="7558"/>
                    <a:pt x="11466" y="8142"/>
                  </a:cubicBezTo>
                  <a:cubicBezTo>
                    <a:pt x="10861" y="8832"/>
                    <a:pt x="9864" y="9199"/>
                    <a:pt x="8886" y="9199"/>
                  </a:cubicBezTo>
                  <a:cubicBezTo>
                    <a:pt x="8093" y="9199"/>
                    <a:pt x="7312" y="8958"/>
                    <a:pt x="6763" y="8451"/>
                  </a:cubicBezTo>
                  <a:cubicBezTo>
                    <a:pt x="5073" y="6903"/>
                    <a:pt x="3358" y="3046"/>
                    <a:pt x="2727" y="462"/>
                  </a:cubicBezTo>
                  <a:cubicBezTo>
                    <a:pt x="1858" y="748"/>
                    <a:pt x="1167" y="938"/>
                    <a:pt x="298" y="1224"/>
                  </a:cubicBezTo>
                  <a:cubicBezTo>
                    <a:pt x="1" y="2474"/>
                    <a:pt x="691" y="4463"/>
                    <a:pt x="977" y="5332"/>
                  </a:cubicBezTo>
                  <a:cubicBezTo>
                    <a:pt x="2239" y="9261"/>
                    <a:pt x="5275" y="11416"/>
                    <a:pt x="5632" y="15523"/>
                  </a:cubicBezTo>
                  <a:cubicBezTo>
                    <a:pt x="5727" y="16714"/>
                    <a:pt x="5537" y="17940"/>
                    <a:pt x="5085" y="19048"/>
                  </a:cubicBezTo>
                  <a:cubicBezTo>
                    <a:pt x="6689" y="19978"/>
                    <a:pt x="8210" y="20283"/>
                    <a:pt x="9493" y="20283"/>
                  </a:cubicBezTo>
                  <a:cubicBezTo>
                    <a:pt x="11723" y="20283"/>
                    <a:pt x="13230" y="19361"/>
                    <a:pt x="13193" y="19202"/>
                  </a:cubicBezTo>
                  <a:cubicBezTo>
                    <a:pt x="12693" y="17345"/>
                    <a:pt x="12824" y="15119"/>
                    <a:pt x="13609" y="13607"/>
                  </a:cubicBezTo>
                  <a:cubicBezTo>
                    <a:pt x="13931" y="12964"/>
                    <a:pt x="13014" y="11821"/>
                    <a:pt x="13407" y="11213"/>
                  </a:cubicBezTo>
                  <a:cubicBezTo>
                    <a:pt x="14193" y="9975"/>
                    <a:pt x="17408" y="5367"/>
                    <a:pt x="17408" y="10"/>
                  </a:cubicBezTo>
                  <a:cubicBezTo>
                    <a:pt x="17323" y="4"/>
                    <a:pt x="17235" y="1"/>
                    <a:pt x="17145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60"/>
            <p:cNvSpPr/>
            <p:nvPr/>
          </p:nvSpPr>
          <p:spPr>
            <a:xfrm>
              <a:off x="5148850" y="1922850"/>
              <a:ext cx="127125" cy="304375"/>
            </a:xfrm>
            <a:custGeom>
              <a:rect b="b" l="l" r="r" t="t"/>
              <a:pathLst>
                <a:path extrusionOk="0" h="12175" w="5085">
                  <a:moveTo>
                    <a:pt x="4380" y="0"/>
                  </a:moveTo>
                  <a:cubicBezTo>
                    <a:pt x="4184" y="0"/>
                    <a:pt x="3985" y="37"/>
                    <a:pt x="3787" y="65"/>
                  </a:cubicBezTo>
                  <a:cubicBezTo>
                    <a:pt x="3215" y="149"/>
                    <a:pt x="0" y="10019"/>
                    <a:pt x="1596" y="11757"/>
                  </a:cubicBezTo>
                  <a:cubicBezTo>
                    <a:pt x="1816" y="12005"/>
                    <a:pt x="2148" y="12175"/>
                    <a:pt x="2475" y="12175"/>
                  </a:cubicBezTo>
                  <a:cubicBezTo>
                    <a:pt x="2572" y="12175"/>
                    <a:pt x="2669" y="12159"/>
                    <a:pt x="2763" y="12126"/>
                  </a:cubicBezTo>
                  <a:cubicBezTo>
                    <a:pt x="3453" y="11900"/>
                    <a:pt x="3560" y="10983"/>
                    <a:pt x="3525" y="10257"/>
                  </a:cubicBezTo>
                  <a:cubicBezTo>
                    <a:pt x="3429" y="8221"/>
                    <a:pt x="3382" y="6816"/>
                    <a:pt x="3679" y="4804"/>
                  </a:cubicBezTo>
                  <a:cubicBezTo>
                    <a:pt x="4072" y="2185"/>
                    <a:pt x="5084" y="185"/>
                    <a:pt x="4775" y="65"/>
                  </a:cubicBezTo>
                  <a:cubicBezTo>
                    <a:pt x="4645" y="17"/>
                    <a:pt x="4513" y="0"/>
                    <a:pt x="438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0"/>
            <p:cNvSpPr/>
            <p:nvPr/>
          </p:nvSpPr>
          <p:spPr>
            <a:xfrm>
              <a:off x="5514150" y="1925725"/>
              <a:ext cx="91325" cy="296850"/>
            </a:xfrm>
            <a:custGeom>
              <a:rect b="b" l="l" r="r" t="t"/>
              <a:pathLst>
                <a:path extrusionOk="0" h="11874" w="3653">
                  <a:moveTo>
                    <a:pt x="295" y="1"/>
                  </a:moveTo>
                  <a:cubicBezTo>
                    <a:pt x="58" y="1"/>
                    <a:pt x="1" y="43"/>
                    <a:pt x="224" y="117"/>
                  </a:cubicBezTo>
                  <a:cubicBezTo>
                    <a:pt x="1093" y="2486"/>
                    <a:pt x="1450" y="7594"/>
                    <a:pt x="1343" y="9821"/>
                  </a:cubicBezTo>
                  <a:cubicBezTo>
                    <a:pt x="1269" y="11198"/>
                    <a:pt x="1789" y="11874"/>
                    <a:pt x="2354" y="11874"/>
                  </a:cubicBezTo>
                  <a:cubicBezTo>
                    <a:pt x="2976" y="11874"/>
                    <a:pt x="3653" y="11055"/>
                    <a:pt x="3653" y="9452"/>
                  </a:cubicBezTo>
                  <a:cubicBezTo>
                    <a:pt x="3653" y="8678"/>
                    <a:pt x="2676" y="2439"/>
                    <a:pt x="1343" y="117"/>
                  </a:cubicBezTo>
                  <a:cubicBezTo>
                    <a:pt x="890" y="37"/>
                    <a:pt x="515" y="1"/>
                    <a:pt x="29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0"/>
            <p:cNvSpPr/>
            <p:nvPr/>
          </p:nvSpPr>
          <p:spPr>
            <a:xfrm>
              <a:off x="5364950" y="2337950"/>
              <a:ext cx="68175" cy="82775"/>
            </a:xfrm>
            <a:custGeom>
              <a:rect b="b" l="l" r="r" t="t"/>
              <a:pathLst>
                <a:path extrusionOk="0" h="3311" w="2727">
                  <a:moveTo>
                    <a:pt x="1082" y="1"/>
                  </a:moveTo>
                  <a:cubicBezTo>
                    <a:pt x="604" y="1"/>
                    <a:pt x="144" y="179"/>
                    <a:pt x="84" y="523"/>
                  </a:cubicBezTo>
                  <a:cubicBezTo>
                    <a:pt x="36" y="785"/>
                    <a:pt x="131" y="1035"/>
                    <a:pt x="143" y="1285"/>
                  </a:cubicBezTo>
                  <a:cubicBezTo>
                    <a:pt x="179" y="1654"/>
                    <a:pt x="72" y="1880"/>
                    <a:pt x="36" y="2238"/>
                  </a:cubicBezTo>
                  <a:cubicBezTo>
                    <a:pt x="0" y="2464"/>
                    <a:pt x="143" y="2678"/>
                    <a:pt x="298" y="2821"/>
                  </a:cubicBezTo>
                  <a:cubicBezTo>
                    <a:pt x="615" y="3145"/>
                    <a:pt x="1032" y="3311"/>
                    <a:pt x="1450" y="3311"/>
                  </a:cubicBezTo>
                  <a:cubicBezTo>
                    <a:pt x="1739" y="3311"/>
                    <a:pt x="2028" y="3232"/>
                    <a:pt x="2286" y="3071"/>
                  </a:cubicBezTo>
                  <a:cubicBezTo>
                    <a:pt x="2512" y="2928"/>
                    <a:pt x="2727" y="2678"/>
                    <a:pt x="2703" y="2369"/>
                  </a:cubicBezTo>
                  <a:cubicBezTo>
                    <a:pt x="2679" y="2023"/>
                    <a:pt x="2346" y="1809"/>
                    <a:pt x="2274" y="1464"/>
                  </a:cubicBezTo>
                  <a:cubicBezTo>
                    <a:pt x="2227" y="1237"/>
                    <a:pt x="2215" y="999"/>
                    <a:pt x="2227" y="773"/>
                  </a:cubicBezTo>
                  <a:cubicBezTo>
                    <a:pt x="2240" y="251"/>
                    <a:pt x="1648" y="1"/>
                    <a:pt x="1082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0"/>
            <p:cNvSpPr/>
            <p:nvPr/>
          </p:nvSpPr>
          <p:spPr>
            <a:xfrm>
              <a:off x="5325650" y="2211625"/>
              <a:ext cx="132175" cy="169125"/>
            </a:xfrm>
            <a:custGeom>
              <a:rect b="b" l="l" r="r" t="t"/>
              <a:pathLst>
                <a:path extrusionOk="0" h="6765" w="5287">
                  <a:moveTo>
                    <a:pt x="3150" y="0"/>
                  </a:moveTo>
                  <a:cubicBezTo>
                    <a:pt x="2406" y="0"/>
                    <a:pt x="626" y="1654"/>
                    <a:pt x="525" y="1992"/>
                  </a:cubicBezTo>
                  <a:cubicBezTo>
                    <a:pt x="179" y="3135"/>
                    <a:pt x="1" y="4159"/>
                    <a:pt x="548" y="5219"/>
                  </a:cubicBezTo>
                  <a:cubicBezTo>
                    <a:pt x="1026" y="6162"/>
                    <a:pt x="2031" y="6764"/>
                    <a:pt x="3043" y="6764"/>
                  </a:cubicBezTo>
                  <a:cubicBezTo>
                    <a:pt x="3116" y="6764"/>
                    <a:pt x="3190" y="6761"/>
                    <a:pt x="3263" y="6755"/>
                  </a:cubicBezTo>
                  <a:cubicBezTo>
                    <a:pt x="4025" y="6695"/>
                    <a:pt x="5287" y="5552"/>
                    <a:pt x="5251" y="4231"/>
                  </a:cubicBezTo>
                  <a:cubicBezTo>
                    <a:pt x="5156" y="1064"/>
                    <a:pt x="3930" y="218"/>
                    <a:pt x="3263" y="16"/>
                  </a:cubicBezTo>
                  <a:cubicBezTo>
                    <a:pt x="3229" y="5"/>
                    <a:pt x="3191" y="0"/>
                    <a:pt x="315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0"/>
            <p:cNvSpPr/>
            <p:nvPr/>
          </p:nvSpPr>
          <p:spPr>
            <a:xfrm>
              <a:off x="5297050" y="2192250"/>
              <a:ext cx="190550" cy="103000"/>
            </a:xfrm>
            <a:custGeom>
              <a:rect b="b" l="l" r="r" t="t"/>
              <a:pathLst>
                <a:path extrusionOk="0" h="4120" w="7622">
                  <a:moveTo>
                    <a:pt x="4025" y="1"/>
                  </a:moveTo>
                  <a:cubicBezTo>
                    <a:pt x="3974" y="1"/>
                    <a:pt x="3923" y="2"/>
                    <a:pt x="3871" y="5"/>
                  </a:cubicBezTo>
                  <a:cubicBezTo>
                    <a:pt x="2097" y="100"/>
                    <a:pt x="204" y="1255"/>
                    <a:pt x="14" y="3875"/>
                  </a:cubicBezTo>
                  <a:cubicBezTo>
                    <a:pt x="1" y="4045"/>
                    <a:pt x="149" y="4119"/>
                    <a:pt x="405" y="4119"/>
                  </a:cubicBezTo>
                  <a:cubicBezTo>
                    <a:pt x="1350" y="4119"/>
                    <a:pt x="3768" y="3100"/>
                    <a:pt x="5014" y="2089"/>
                  </a:cubicBezTo>
                  <a:cubicBezTo>
                    <a:pt x="5124" y="1998"/>
                    <a:pt x="5237" y="1958"/>
                    <a:pt x="5353" y="1958"/>
                  </a:cubicBezTo>
                  <a:cubicBezTo>
                    <a:pt x="6041" y="1958"/>
                    <a:pt x="6827" y="3348"/>
                    <a:pt x="7622" y="3613"/>
                  </a:cubicBezTo>
                  <a:cubicBezTo>
                    <a:pt x="7125" y="1532"/>
                    <a:pt x="5729" y="1"/>
                    <a:pt x="402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0"/>
            <p:cNvSpPr/>
            <p:nvPr/>
          </p:nvSpPr>
          <p:spPr>
            <a:xfrm>
              <a:off x="4909875" y="3359725"/>
              <a:ext cx="674650" cy="1877275"/>
            </a:xfrm>
            <a:custGeom>
              <a:rect b="b" l="l" r="r" t="t"/>
              <a:pathLst>
                <a:path extrusionOk="0" h="75091" w="26986">
                  <a:moveTo>
                    <a:pt x="13536" y="11897"/>
                  </a:moveTo>
                  <a:cubicBezTo>
                    <a:pt x="14108" y="14635"/>
                    <a:pt x="14679" y="17385"/>
                    <a:pt x="15251" y="20124"/>
                  </a:cubicBezTo>
                  <a:cubicBezTo>
                    <a:pt x="12083" y="20540"/>
                    <a:pt x="8904" y="20814"/>
                    <a:pt x="5726" y="21052"/>
                  </a:cubicBezTo>
                  <a:cubicBezTo>
                    <a:pt x="5190" y="18255"/>
                    <a:pt x="4654" y="15468"/>
                    <a:pt x="4106" y="12682"/>
                  </a:cubicBezTo>
                  <a:cubicBezTo>
                    <a:pt x="7250" y="12456"/>
                    <a:pt x="10405" y="12242"/>
                    <a:pt x="13536" y="11897"/>
                  </a:cubicBezTo>
                  <a:close/>
                  <a:moveTo>
                    <a:pt x="15596" y="21862"/>
                  </a:moveTo>
                  <a:cubicBezTo>
                    <a:pt x="16143" y="24493"/>
                    <a:pt x="16679" y="27137"/>
                    <a:pt x="17203" y="29780"/>
                  </a:cubicBezTo>
                  <a:lnTo>
                    <a:pt x="7654" y="31328"/>
                  </a:lnTo>
                  <a:cubicBezTo>
                    <a:pt x="7119" y="28482"/>
                    <a:pt x="6595" y="25636"/>
                    <a:pt x="6047" y="22803"/>
                  </a:cubicBezTo>
                  <a:cubicBezTo>
                    <a:pt x="9238" y="22553"/>
                    <a:pt x="12429" y="22267"/>
                    <a:pt x="15596" y="21862"/>
                  </a:cubicBezTo>
                  <a:close/>
                  <a:moveTo>
                    <a:pt x="17548" y="31518"/>
                  </a:moveTo>
                  <a:cubicBezTo>
                    <a:pt x="18108" y="34340"/>
                    <a:pt x="18668" y="37162"/>
                    <a:pt x="19215" y="39995"/>
                  </a:cubicBezTo>
                  <a:cubicBezTo>
                    <a:pt x="19159" y="39981"/>
                    <a:pt x="19100" y="39976"/>
                    <a:pt x="19038" y="39976"/>
                  </a:cubicBezTo>
                  <a:cubicBezTo>
                    <a:pt x="18994" y="39976"/>
                    <a:pt x="18950" y="39978"/>
                    <a:pt x="18906" y="39983"/>
                  </a:cubicBezTo>
                  <a:cubicBezTo>
                    <a:pt x="15762" y="40436"/>
                    <a:pt x="12631" y="40900"/>
                    <a:pt x="9488" y="41353"/>
                  </a:cubicBezTo>
                  <a:cubicBezTo>
                    <a:pt x="8988" y="38590"/>
                    <a:pt x="8476" y="35828"/>
                    <a:pt x="7976" y="33066"/>
                  </a:cubicBezTo>
                  <a:cubicBezTo>
                    <a:pt x="11167" y="32554"/>
                    <a:pt x="14358" y="32030"/>
                    <a:pt x="17548" y="31518"/>
                  </a:cubicBezTo>
                  <a:close/>
                  <a:moveTo>
                    <a:pt x="19537" y="41662"/>
                  </a:moveTo>
                  <a:cubicBezTo>
                    <a:pt x="20084" y="44520"/>
                    <a:pt x="20632" y="47389"/>
                    <a:pt x="21168" y="50247"/>
                  </a:cubicBezTo>
                  <a:cubicBezTo>
                    <a:pt x="17882" y="50711"/>
                    <a:pt x="14619" y="51282"/>
                    <a:pt x="11381" y="51985"/>
                  </a:cubicBezTo>
                  <a:cubicBezTo>
                    <a:pt x="10857" y="49008"/>
                    <a:pt x="10333" y="46044"/>
                    <a:pt x="9797" y="43079"/>
                  </a:cubicBezTo>
                  <a:cubicBezTo>
                    <a:pt x="9821" y="43079"/>
                    <a:pt x="9857" y="43079"/>
                    <a:pt x="9893" y="43067"/>
                  </a:cubicBezTo>
                  <a:cubicBezTo>
                    <a:pt x="13048" y="42615"/>
                    <a:pt x="16215" y="42150"/>
                    <a:pt x="19382" y="41698"/>
                  </a:cubicBezTo>
                  <a:cubicBezTo>
                    <a:pt x="19442" y="41686"/>
                    <a:pt x="19489" y="41674"/>
                    <a:pt x="19537" y="41662"/>
                  </a:cubicBezTo>
                  <a:close/>
                  <a:moveTo>
                    <a:pt x="21489" y="51985"/>
                  </a:moveTo>
                  <a:cubicBezTo>
                    <a:pt x="22001" y="54783"/>
                    <a:pt x="22513" y="57569"/>
                    <a:pt x="23013" y="60379"/>
                  </a:cubicBezTo>
                  <a:cubicBezTo>
                    <a:pt x="19739" y="61010"/>
                    <a:pt x="16417" y="61510"/>
                    <a:pt x="13095" y="61879"/>
                  </a:cubicBezTo>
                  <a:cubicBezTo>
                    <a:pt x="12631" y="59164"/>
                    <a:pt x="12167" y="56438"/>
                    <a:pt x="11691" y="53723"/>
                  </a:cubicBezTo>
                  <a:cubicBezTo>
                    <a:pt x="14929" y="53033"/>
                    <a:pt x="18203" y="52449"/>
                    <a:pt x="21489" y="51985"/>
                  </a:cubicBezTo>
                  <a:close/>
                  <a:moveTo>
                    <a:pt x="12181" y="0"/>
                  </a:moveTo>
                  <a:cubicBezTo>
                    <a:pt x="11658" y="0"/>
                    <a:pt x="11095" y="436"/>
                    <a:pt x="11238" y="1110"/>
                  </a:cubicBezTo>
                  <a:cubicBezTo>
                    <a:pt x="11893" y="4122"/>
                    <a:pt x="12536" y="7134"/>
                    <a:pt x="13167" y="10158"/>
                  </a:cubicBezTo>
                  <a:cubicBezTo>
                    <a:pt x="10047" y="10492"/>
                    <a:pt x="6904" y="10706"/>
                    <a:pt x="3773" y="10932"/>
                  </a:cubicBezTo>
                  <a:cubicBezTo>
                    <a:pt x="3142" y="7682"/>
                    <a:pt x="2499" y="4431"/>
                    <a:pt x="1844" y="1181"/>
                  </a:cubicBezTo>
                  <a:cubicBezTo>
                    <a:pt x="1754" y="735"/>
                    <a:pt x="1430" y="543"/>
                    <a:pt x="1086" y="543"/>
                  </a:cubicBezTo>
                  <a:cubicBezTo>
                    <a:pt x="566" y="543"/>
                    <a:pt x="1" y="984"/>
                    <a:pt x="130" y="1657"/>
                  </a:cubicBezTo>
                  <a:cubicBezTo>
                    <a:pt x="1487" y="8408"/>
                    <a:pt x="2797" y="15171"/>
                    <a:pt x="4082" y="21934"/>
                  </a:cubicBezTo>
                  <a:cubicBezTo>
                    <a:pt x="4059" y="22148"/>
                    <a:pt x="4094" y="22362"/>
                    <a:pt x="4202" y="22541"/>
                  </a:cubicBezTo>
                  <a:cubicBezTo>
                    <a:pt x="7476" y="39805"/>
                    <a:pt x="10548" y="57116"/>
                    <a:pt x="13441" y="74452"/>
                  </a:cubicBezTo>
                  <a:cubicBezTo>
                    <a:pt x="13517" y="74897"/>
                    <a:pt x="13832" y="75090"/>
                    <a:pt x="14173" y="75090"/>
                  </a:cubicBezTo>
                  <a:cubicBezTo>
                    <a:pt x="14689" y="75090"/>
                    <a:pt x="15263" y="74649"/>
                    <a:pt x="15155" y="73976"/>
                  </a:cubicBezTo>
                  <a:cubicBezTo>
                    <a:pt x="14572" y="70523"/>
                    <a:pt x="13988" y="67070"/>
                    <a:pt x="13393" y="63617"/>
                  </a:cubicBezTo>
                  <a:cubicBezTo>
                    <a:pt x="16727" y="63248"/>
                    <a:pt x="20037" y="62748"/>
                    <a:pt x="23323" y="62117"/>
                  </a:cubicBezTo>
                  <a:cubicBezTo>
                    <a:pt x="23954" y="65629"/>
                    <a:pt x="24561" y="69154"/>
                    <a:pt x="25157" y="72678"/>
                  </a:cubicBezTo>
                  <a:cubicBezTo>
                    <a:pt x="25232" y="73123"/>
                    <a:pt x="25550" y="73316"/>
                    <a:pt x="25892" y="73316"/>
                  </a:cubicBezTo>
                  <a:cubicBezTo>
                    <a:pt x="26410" y="73316"/>
                    <a:pt x="26986" y="72875"/>
                    <a:pt x="26871" y="72202"/>
                  </a:cubicBezTo>
                  <a:cubicBezTo>
                    <a:pt x="22835" y="48246"/>
                    <a:pt x="18060" y="24398"/>
                    <a:pt x="12953" y="633"/>
                  </a:cubicBezTo>
                  <a:cubicBezTo>
                    <a:pt x="12858" y="192"/>
                    <a:pt x="12528" y="0"/>
                    <a:pt x="12181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60"/>
            <p:cNvSpPr/>
            <p:nvPr/>
          </p:nvSpPr>
          <p:spPr>
            <a:xfrm>
              <a:off x="2203875" y="1554725"/>
              <a:ext cx="1213000" cy="3796275"/>
            </a:xfrm>
            <a:custGeom>
              <a:rect b="b" l="l" r="r" t="t"/>
              <a:pathLst>
                <a:path extrusionOk="0" h="151851" w="48520">
                  <a:moveTo>
                    <a:pt x="32682" y="12564"/>
                  </a:moveTo>
                  <a:cubicBezTo>
                    <a:pt x="36325" y="13016"/>
                    <a:pt x="39956" y="13362"/>
                    <a:pt x="43623" y="13362"/>
                  </a:cubicBezTo>
                  <a:cubicBezTo>
                    <a:pt x="42957" y="16136"/>
                    <a:pt x="42302" y="18922"/>
                    <a:pt x="41635" y="21696"/>
                  </a:cubicBezTo>
                  <a:cubicBezTo>
                    <a:pt x="37944" y="21410"/>
                    <a:pt x="34253" y="21256"/>
                    <a:pt x="30550" y="21053"/>
                  </a:cubicBezTo>
                  <a:cubicBezTo>
                    <a:pt x="31265" y="18219"/>
                    <a:pt x="31967" y="15398"/>
                    <a:pt x="32682" y="12564"/>
                  </a:cubicBezTo>
                  <a:close/>
                  <a:moveTo>
                    <a:pt x="30122" y="22803"/>
                  </a:moveTo>
                  <a:cubicBezTo>
                    <a:pt x="33825" y="23006"/>
                    <a:pt x="37527" y="23161"/>
                    <a:pt x="41218" y="23446"/>
                  </a:cubicBezTo>
                  <a:cubicBezTo>
                    <a:pt x="40552" y="26256"/>
                    <a:pt x="39885" y="29054"/>
                    <a:pt x="39218" y="31864"/>
                  </a:cubicBezTo>
                  <a:cubicBezTo>
                    <a:pt x="38677" y="31974"/>
                    <a:pt x="38098" y="32014"/>
                    <a:pt x="37507" y="32014"/>
                  </a:cubicBezTo>
                  <a:cubicBezTo>
                    <a:pt x="36240" y="32014"/>
                    <a:pt x="34918" y="31830"/>
                    <a:pt x="33789" y="31757"/>
                  </a:cubicBezTo>
                  <a:cubicBezTo>
                    <a:pt x="31872" y="31626"/>
                    <a:pt x="29955" y="31447"/>
                    <a:pt x="28038" y="31269"/>
                  </a:cubicBezTo>
                  <a:cubicBezTo>
                    <a:pt x="28729" y="28447"/>
                    <a:pt x="29419" y="25625"/>
                    <a:pt x="30122" y="22803"/>
                  </a:cubicBezTo>
                  <a:close/>
                  <a:moveTo>
                    <a:pt x="27609" y="32995"/>
                  </a:moveTo>
                  <a:cubicBezTo>
                    <a:pt x="29860" y="33221"/>
                    <a:pt x="32122" y="33436"/>
                    <a:pt x="34396" y="33567"/>
                  </a:cubicBezTo>
                  <a:cubicBezTo>
                    <a:pt x="35435" y="33639"/>
                    <a:pt x="36583" y="33766"/>
                    <a:pt x="37711" y="33766"/>
                  </a:cubicBezTo>
                  <a:cubicBezTo>
                    <a:pt x="38070" y="33766"/>
                    <a:pt x="38427" y="33753"/>
                    <a:pt x="38778" y="33721"/>
                  </a:cubicBezTo>
                  <a:lnTo>
                    <a:pt x="38778" y="33721"/>
                  </a:lnTo>
                  <a:cubicBezTo>
                    <a:pt x="38063" y="36686"/>
                    <a:pt x="37361" y="39651"/>
                    <a:pt x="36658" y="42615"/>
                  </a:cubicBezTo>
                  <a:cubicBezTo>
                    <a:pt x="32896" y="42520"/>
                    <a:pt x="29122" y="42591"/>
                    <a:pt x="25371" y="42246"/>
                  </a:cubicBezTo>
                  <a:cubicBezTo>
                    <a:pt x="25943" y="39865"/>
                    <a:pt x="26502" y="37484"/>
                    <a:pt x="27086" y="35102"/>
                  </a:cubicBezTo>
                  <a:cubicBezTo>
                    <a:pt x="27252" y="34400"/>
                    <a:pt x="27431" y="33698"/>
                    <a:pt x="27609" y="32995"/>
                  </a:cubicBezTo>
                  <a:close/>
                  <a:moveTo>
                    <a:pt x="24954" y="43985"/>
                  </a:moveTo>
                  <a:cubicBezTo>
                    <a:pt x="28705" y="44354"/>
                    <a:pt x="32479" y="44306"/>
                    <a:pt x="36242" y="44377"/>
                  </a:cubicBezTo>
                  <a:cubicBezTo>
                    <a:pt x="35575" y="47175"/>
                    <a:pt x="34920" y="49961"/>
                    <a:pt x="34253" y="52759"/>
                  </a:cubicBezTo>
                  <a:cubicBezTo>
                    <a:pt x="31297" y="52554"/>
                    <a:pt x="28334" y="52451"/>
                    <a:pt x="25363" y="52451"/>
                  </a:cubicBezTo>
                  <a:cubicBezTo>
                    <a:pt x="24552" y="52451"/>
                    <a:pt x="23742" y="52458"/>
                    <a:pt x="22930" y="52474"/>
                  </a:cubicBezTo>
                  <a:cubicBezTo>
                    <a:pt x="23597" y="49640"/>
                    <a:pt x="24276" y="46806"/>
                    <a:pt x="24954" y="43985"/>
                  </a:cubicBezTo>
                  <a:close/>
                  <a:moveTo>
                    <a:pt x="25110" y="54223"/>
                  </a:moveTo>
                  <a:cubicBezTo>
                    <a:pt x="28027" y="54223"/>
                    <a:pt x="30937" y="54317"/>
                    <a:pt x="33848" y="54510"/>
                  </a:cubicBezTo>
                  <a:cubicBezTo>
                    <a:pt x="33182" y="57319"/>
                    <a:pt x="32515" y="60141"/>
                    <a:pt x="31860" y="62951"/>
                  </a:cubicBezTo>
                  <a:cubicBezTo>
                    <a:pt x="28074" y="62892"/>
                    <a:pt x="24300" y="62832"/>
                    <a:pt x="20513" y="62773"/>
                  </a:cubicBezTo>
                  <a:cubicBezTo>
                    <a:pt x="21180" y="59927"/>
                    <a:pt x="21847" y="57093"/>
                    <a:pt x="22514" y="54248"/>
                  </a:cubicBezTo>
                  <a:cubicBezTo>
                    <a:pt x="23380" y="54231"/>
                    <a:pt x="24245" y="54223"/>
                    <a:pt x="25110" y="54223"/>
                  </a:cubicBezTo>
                  <a:close/>
                  <a:moveTo>
                    <a:pt x="20109" y="64547"/>
                  </a:moveTo>
                  <a:cubicBezTo>
                    <a:pt x="23883" y="64606"/>
                    <a:pt x="27669" y="64666"/>
                    <a:pt x="31443" y="64725"/>
                  </a:cubicBezTo>
                  <a:cubicBezTo>
                    <a:pt x="30693" y="67928"/>
                    <a:pt x="29943" y="71131"/>
                    <a:pt x="29193" y="74333"/>
                  </a:cubicBezTo>
                  <a:cubicBezTo>
                    <a:pt x="25982" y="73922"/>
                    <a:pt x="22770" y="73724"/>
                    <a:pt x="19536" y="73724"/>
                  </a:cubicBezTo>
                  <a:cubicBezTo>
                    <a:pt x="19029" y="73724"/>
                    <a:pt x="18521" y="73728"/>
                    <a:pt x="18013" y="73738"/>
                  </a:cubicBezTo>
                  <a:cubicBezTo>
                    <a:pt x="18704" y="70678"/>
                    <a:pt x="19406" y="67606"/>
                    <a:pt x="20109" y="64547"/>
                  </a:cubicBezTo>
                  <a:close/>
                  <a:moveTo>
                    <a:pt x="19379" y="75493"/>
                  </a:moveTo>
                  <a:cubicBezTo>
                    <a:pt x="22529" y="75493"/>
                    <a:pt x="25665" y="75687"/>
                    <a:pt x="28800" y="76060"/>
                  </a:cubicBezTo>
                  <a:cubicBezTo>
                    <a:pt x="28062" y="79239"/>
                    <a:pt x="27336" y="82418"/>
                    <a:pt x="26609" y="85597"/>
                  </a:cubicBezTo>
                  <a:cubicBezTo>
                    <a:pt x="24216" y="85144"/>
                    <a:pt x="21752" y="85013"/>
                    <a:pt x="19323" y="84942"/>
                  </a:cubicBezTo>
                  <a:cubicBezTo>
                    <a:pt x="18371" y="84914"/>
                    <a:pt x="17329" y="84826"/>
                    <a:pt x="16311" y="84826"/>
                  </a:cubicBezTo>
                  <a:cubicBezTo>
                    <a:pt x="16042" y="84826"/>
                    <a:pt x="15776" y="84832"/>
                    <a:pt x="15513" y="84847"/>
                  </a:cubicBezTo>
                  <a:cubicBezTo>
                    <a:pt x="16203" y="81739"/>
                    <a:pt x="16906" y="78620"/>
                    <a:pt x="17608" y="75512"/>
                  </a:cubicBezTo>
                  <a:cubicBezTo>
                    <a:pt x="17624" y="75512"/>
                    <a:pt x="17635" y="75517"/>
                    <a:pt x="17647" y="75517"/>
                  </a:cubicBezTo>
                  <a:cubicBezTo>
                    <a:pt x="17653" y="75517"/>
                    <a:pt x="17660" y="75516"/>
                    <a:pt x="17668" y="75512"/>
                  </a:cubicBezTo>
                  <a:cubicBezTo>
                    <a:pt x="18239" y="75499"/>
                    <a:pt x="18809" y="75493"/>
                    <a:pt x="19379" y="75493"/>
                  </a:cubicBezTo>
                  <a:close/>
                  <a:moveTo>
                    <a:pt x="16338" y="86599"/>
                  </a:moveTo>
                  <a:cubicBezTo>
                    <a:pt x="17341" y="86599"/>
                    <a:pt x="18455" y="86695"/>
                    <a:pt x="19323" y="86728"/>
                  </a:cubicBezTo>
                  <a:cubicBezTo>
                    <a:pt x="21621" y="86787"/>
                    <a:pt x="23942" y="86895"/>
                    <a:pt x="26205" y="87323"/>
                  </a:cubicBezTo>
                  <a:cubicBezTo>
                    <a:pt x="25478" y="90490"/>
                    <a:pt x="24776" y="93657"/>
                    <a:pt x="24061" y="96824"/>
                  </a:cubicBezTo>
                  <a:cubicBezTo>
                    <a:pt x="21071" y="96453"/>
                    <a:pt x="17860" y="95811"/>
                    <a:pt x="14786" y="95811"/>
                  </a:cubicBezTo>
                  <a:cubicBezTo>
                    <a:pt x="14213" y="95811"/>
                    <a:pt x="13645" y="95833"/>
                    <a:pt x="13084" y="95884"/>
                  </a:cubicBezTo>
                  <a:cubicBezTo>
                    <a:pt x="13751" y="92812"/>
                    <a:pt x="14429" y="89740"/>
                    <a:pt x="15108" y="86668"/>
                  </a:cubicBezTo>
                  <a:cubicBezTo>
                    <a:pt x="15476" y="86617"/>
                    <a:pt x="15896" y="86599"/>
                    <a:pt x="16338" y="86599"/>
                  </a:cubicBezTo>
                  <a:close/>
                  <a:moveTo>
                    <a:pt x="14947" y="97543"/>
                  </a:moveTo>
                  <a:cubicBezTo>
                    <a:pt x="17814" y="97543"/>
                    <a:pt x="20860" y="98166"/>
                    <a:pt x="23669" y="98551"/>
                  </a:cubicBezTo>
                  <a:cubicBezTo>
                    <a:pt x="22942" y="101765"/>
                    <a:pt x="22228" y="104992"/>
                    <a:pt x="21513" y="108207"/>
                  </a:cubicBezTo>
                  <a:cubicBezTo>
                    <a:pt x="21063" y="108223"/>
                    <a:pt x="20614" y="108231"/>
                    <a:pt x="20166" y="108231"/>
                  </a:cubicBezTo>
                  <a:cubicBezTo>
                    <a:pt x="16952" y="108231"/>
                    <a:pt x="13791" y="107819"/>
                    <a:pt x="10667" y="107004"/>
                  </a:cubicBezTo>
                  <a:cubicBezTo>
                    <a:pt x="11334" y="103897"/>
                    <a:pt x="12012" y="100789"/>
                    <a:pt x="12691" y="97693"/>
                  </a:cubicBezTo>
                  <a:cubicBezTo>
                    <a:pt x="13425" y="97588"/>
                    <a:pt x="14179" y="97543"/>
                    <a:pt x="14947" y="97543"/>
                  </a:cubicBezTo>
                  <a:close/>
                  <a:moveTo>
                    <a:pt x="10298" y="108742"/>
                  </a:moveTo>
                  <a:cubicBezTo>
                    <a:pt x="13561" y="109583"/>
                    <a:pt x="16854" y="110003"/>
                    <a:pt x="20205" y="110003"/>
                  </a:cubicBezTo>
                  <a:cubicBezTo>
                    <a:pt x="20510" y="110003"/>
                    <a:pt x="20815" y="110000"/>
                    <a:pt x="21121" y="109993"/>
                  </a:cubicBezTo>
                  <a:lnTo>
                    <a:pt x="21121" y="109993"/>
                  </a:lnTo>
                  <a:cubicBezTo>
                    <a:pt x="20525" y="112695"/>
                    <a:pt x="19930" y="115398"/>
                    <a:pt x="19335" y="118101"/>
                  </a:cubicBezTo>
                  <a:cubicBezTo>
                    <a:pt x="19251" y="118506"/>
                    <a:pt x="19168" y="118898"/>
                    <a:pt x="19085" y="119303"/>
                  </a:cubicBezTo>
                  <a:cubicBezTo>
                    <a:pt x="15632" y="118434"/>
                    <a:pt x="11846" y="118387"/>
                    <a:pt x="8309" y="118101"/>
                  </a:cubicBezTo>
                  <a:cubicBezTo>
                    <a:pt x="8964" y="114981"/>
                    <a:pt x="9631" y="111862"/>
                    <a:pt x="10298" y="108742"/>
                  </a:cubicBezTo>
                  <a:close/>
                  <a:moveTo>
                    <a:pt x="7940" y="119839"/>
                  </a:moveTo>
                  <a:cubicBezTo>
                    <a:pt x="11465" y="120161"/>
                    <a:pt x="15263" y="120161"/>
                    <a:pt x="18704" y="121042"/>
                  </a:cubicBezTo>
                  <a:cubicBezTo>
                    <a:pt x="18037" y="124161"/>
                    <a:pt x="17370" y="127269"/>
                    <a:pt x="16715" y="130388"/>
                  </a:cubicBezTo>
                  <a:cubicBezTo>
                    <a:pt x="13274" y="129400"/>
                    <a:pt x="9607" y="129340"/>
                    <a:pt x="6083" y="128769"/>
                  </a:cubicBezTo>
                  <a:cubicBezTo>
                    <a:pt x="6702" y="125792"/>
                    <a:pt x="7321" y="122816"/>
                    <a:pt x="7940" y="119839"/>
                  </a:cubicBezTo>
                  <a:close/>
                  <a:moveTo>
                    <a:pt x="5726" y="130495"/>
                  </a:moveTo>
                  <a:cubicBezTo>
                    <a:pt x="9250" y="131055"/>
                    <a:pt x="12929" y="131126"/>
                    <a:pt x="16346" y="132126"/>
                  </a:cubicBezTo>
                  <a:cubicBezTo>
                    <a:pt x="15822" y="134662"/>
                    <a:pt x="15287" y="137198"/>
                    <a:pt x="14775" y="139722"/>
                  </a:cubicBezTo>
                  <a:cubicBezTo>
                    <a:pt x="11226" y="139199"/>
                    <a:pt x="7678" y="138734"/>
                    <a:pt x="4118" y="138341"/>
                  </a:cubicBezTo>
                  <a:cubicBezTo>
                    <a:pt x="4654" y="135722"/>
                    <a:pt x="5190" y="133115"/>
                    <a:pt x="5726" y="130495"/>
                  </a:cubicBezTo>
                  <a:close/>
                  <a:moveTo>
                    <a:pt x="47436" y="1"/>
                  </a:moveTo>
                  <a:cubicBezTo>
                    <a:pt x="47087" y="1"/>
                    <a:pt x="46752" y="193"/>
                    <a:pt x="46648" y="634"/>
                  </a:cubicBezTo>
                  <a:cubicBezTo>
                    <a:pt x="45778" y="4289"/>
                    <a:pt x="44909" y="7932"/>
                    <a:pt x="44040" y="11576"/>
                  </a:cubicBezTo>
                  <a:cubicBezTo>
                    <a:pt x="43854" y="11578"/>
                    <a:pt x="43668" y="11578"/>
                    <a:pt x="43483" y="11578"/>
                  </a:cubicBezTo>
                  <a:cubicBezTo>
                    <a:pt x="40015" y="11578"/>
                    <a:pt x="36569" y="11268"/>
                    <a:pt x="33122" y="10849"/>
                  </a:cubicBezTo>
                  <a:cubicBezTo>
                    <a:pt x="33944" y="7599"/>
                    <a:pt x="34753" y="4349"/>
                    <a:pt x="35587" y="1110"/>
                  </a:cubicBezTo>
                  <a:cubicBezTo>
                    <a:pt x="35759" y="443"/>
                    <a:pt x="35204" y="4"/>
                    <a:pt x="34674" y="4"/>
                  </a:cubicBezTo>
                  <a:cubicBezTo>
                    <a:pt x="34324" y="4"/>
                    <a:pt x="33986" y="194"/>
                    <a:pt x="33872" y="634"/>
                  </a:cubicBezTo>
                  <a:cubicBezTo>
                    <a:pt x="24050" y="38984"/>
                    <a:pt x="15025" y="77536"/>
                    <a:pt x="6869" y="116279"/>
                  </a:cubicBezTo>
                  <a:cubicBezTo>
                    <a:pt x="4559" y="127197"/>
                    <a:pt x="2333" y="138127"/>
                    <a:pt x="130" y="149069"/>
                  </a:cubicBezTo>
                  <a:cubicBezTo>
                    <a:pt x="1" y="149735"/>
                    <a:pt x="566" y="150177"/>
                    <a:pt x="1086" y="150177"/>
                  </a:cubicBezTo>
                  <a:cubicBezTo>
                    <a:pt x="1430" y="150177"/>
                    <a:pt x="1754" y="149984"/>
                    <a:pt x="1844" y="149533"/>
                  </a:cubicBezTo>
                  <a:cubicBezTo>
                    <a:pt x="2475" y="146378"/>
                    <a:pt x="3118" y="143235"/>
                    <a:pt x="3761" y="140080"/>
                  </a:cubicBezTo>
                  <a:cubicBezTo>
                    <a:pt x="7321" y="140473"/>
                    <a:pt x="10869" y="140925"/>
                    <a:pt x="14405" y="141461"/>
                  </a:cubicBezTo>
                  <a:cubicBezTo>
                    <a:pt x="13774" y="144544"/>
                    <a:pt x="13143" y="147640"/>
                    <a:pt x="12524" y="150736"/>
                  </a:cubicBezTo>
                  <a:cubicBezTo>
                    <a:pt x="12388" y="151409"/>
                    <a:pt x="12955" y="151850"/>
                    <a:pt x="13477" y="151850"/>
                  </a:cubicBezTo>
                  <a:cubicBezTo>
                    <a:pt x="13823" y="151850"/>
                    <a:pt x="14149" y="151657"/>
                    <a:pt x="14239" y="151212"/>
                  </a:cubicBezTo>
                  <a:cubicBezTo>
                    <a:pt x="17799" y="133484"/>
                    <a:pt x="21621" y="115815"/>
                    <a:pt x="25585" y="98182"/>
                  </a:cubicBezTo>
                  <a:cubicBezTo>
                    <a:pt x="25597" y="98134"/>
                    <a:pt x="25609" y="98086"/>
                    <a:pt x="25621" y="98039"/>
                  </a:cubicBezTo>
                  <a:cubicBezTo>
                    <a:pt x="28157" y="86775"/>
                    <a:pt x="30741" y="75524"/>
                    <a:pt x="33372" y="64285"/>
                  </a:cubicBezTo>
                  <a:cubicBezTo>
                    <a:pt x="33432" y="64166"/>
                    <a:pt x="33467" y="64023"/>
                    <a:pt x="33467" y="63880"/>
                  </a:cubicBezTo>
                  <a:cubicBezTo>
                    <a:pt x="35682" y="54462"/>
                    <a:pt x="37908" y="45044"/>
                    <a:pt x="40147" y="35638"/>
                  </a:cubicBezTo>
                  <a:cubicBezTo>
                    <a:pt x="42885" y="24125"/>
                    <a:pt x="45636" y="12624"/>
                    <a:pt x="48362" y="1110"/>
                  </a:cubicBezTo>
                  <a:cubicBezTo>
                    <a:pt x="48520" y="437"/>
                    <a:pt x="47962" y="1"/>
                    <a:pt x="4743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60"/>
            <p:cNvSpPr/>
            <p:nvPr/>
          </p:nvSpPr>
          <p:spPr>
            <a:xfrm>
              <a:off x="3812800" y="736375"/>
              <a:ext cx="394275" cy="143250"/>
            </a:xfrm>
            <a:custGeom>
              <a:rect b="b" l="l" r="r" t="t"/>
              <a:pathLst>
                <a:path extrusionOk="0" h="5730" w="15771">
                  <a:moveTo>
                    <a:pt x="15066" y="1"/>
                  </a:moveTo>
                  <a:cubicBezTo>
                    <a:pt x="14916" y="1"/>
                    <a:pt x="14734" y="46"/>
                    <a:pt x="14509" y="102"/>
                  </a:cubicBezTo>
                  <a:cubicBezTo>
                    <a:pt x="13616" y="340"/>
                    <a:pt x="9985" y="2186"/>
                    <a:pt x="8377" y="2590"/>
                  </a:cubicBezTo>
                  <a:cubicBezTo>
                    <a:pt x="7557" y="2795"/>
                    <a:pt x="6401" y="2915"/>
                    <a:pt x="5256" y="2915"/>
                  </a:cubicBezTo>
                  <a:cubicBezTo>
                    <a:pt x="4140" y="2915"/>
                    <a:pt x="3033" y="2801"/>
                    <a:pt x="2257" y="2543"/>
                  </a:cubicBezTo>
                  <a:cubicBezTo>
                    <a:pt x="1495" y="2578"/>
                    <a:pt x="686" y="2793"/>
                    <a:pt x="471" y="3519"/>
                  </a:cubicBezTo>
                  <a:cubicBezTo>
                    <a:pt x="0" y="5120"/>
                    <a:pt x="1931" y="5711"/>
                    <a:pt x="2993" y="5711"/>
                  </a:cubicBezTo>
                  <a:cubicBezTo>
                    <a:pt x="3084" y="5711"/>
                    <a:pt x="3169" y="5706"/>
                    <a:pt x="3246" y="5698"/>
                  </a:cubicBezTo>
                  <a:cubicBezTo>
                    <a:pt x="3779" y="5708"/>
                    <a:pt x="4175" y="5729"/>
                    <a:pt x="4550" y="5729"/>
                  </a:cubicBezTo>
                  <a:cubicBezTo>
                    <a:pt x="5045" y="5729"/>
                    <a:pt x="5502" y="5692"/>
                    <a:pt x="6186" y="5543"/>
                  </a:cubicBezTo>
                  <a:cubicBezTo>
                    <a:pt x="8282" y="5079"/>
                    <a:pt x="9782" y="4472"/>
                    <a:pt x="11116" y="3769"/>
                  </a:cubicBezTo>
                  <a:cubicBezTo>
                    <a:pt x="11949" y="3329"/>
                    <a:pt x="15771" y="1007"/>
                    <a:pt x="15569" y="447"/>
                  </a:cubicBezTo>
                  <a:cubicBezTo>
                    <a:pt x="15453" y="108"/>
                    <a:pt x="15298" y="1"/>
                    <a:pt x="15066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60"/>
            <p:cNvSpPr/>
            <p:nvPr/>
          </p:nvSpPr>
          <p:spPr>
            <a:xfrm>
              <a:off x="4030850" y="351650"/>
              <a:ext cx="1683275" cy="2047275"/>
            </a:xfrm>
            <a:custGeom>
              <a:rect b="b" l="l" r="r" t="t"/>
              <a:pathLst>
                <a:path extrusionOk="0" h="81891" w="67331">
                  <a:moveTo>
                    <a:pt x="0" y="1"/>
                  </a:moveTo>
                  <a:lnTo>
                    <a:pt x="0" y="26349"/>
                  </a:lnTo>
                  <a:cubicBezTo>
                    <a:pt x="1524" y="25218"/>
                    <a:pt x="3406" y="24552"/>
                    <a:pt x="5454" y="24552"/>
                  </a:cubicBezTo>
                  <a:cubicBezTo>
                    <a:pt x="10633" y="24552"/>
                    <a:pt x="14800" y="28862"/>
                    <a:pt x="14550" y="34100"/>
                  </a:cubicBezTo>
                  <a:cubicBezTo>
                    <a:pt x="14336" y="38863"/>
                    <a:pt x="10299" y="42732"/>
                    <a:pt x="5537" y="42780"/>
                  </a:cubicBezTo>
                  <a:cubicBezTo>
                    <a:pt x="5519" y="42780"/>
                    <a:pt x="5500" y="42780"/>
                    <a:pt x="5482" y="42780"/>
                  </a:cubicBezTo>
                  <a:cubicBezTo>
                    <a:pt x="3420" y="42780"/>
                    <a:pt x="1523" y="42115"/>
                    <a:pt x="0" y="40970"/>
                  </a:cubicBezTo>
                  <a:lnTo>
                    <a:pt x="0" y="67331"/>
                  </a:lnTo>
                  <a:lnTo>
                    <a:pt x="26361" y="67331"/>
                  </a:lnTo>
                  <a:cubicBezTo>
                    <a:pt x="25206" y="68867"/>
                    <a:pt x="24539" y="70783"/>
                    <a:pt x="24551" y="72855"/>
                  </a:cubicBezTo>
                  <a:cubicBezTo>
                    <a:pt x="24599" y="77630"/>
                    <a:pt x="28468" y="81654"/>
                    <a:pt x="33231" y="81880"/>
                  </a:cubicBezTo>
                  <a:cubicBezTo>
                    <a:pt x="33381" y="81887"/>
                    <a:pt x="33530" y="81891"/>
                    <a:pt x="33678" y="81891"/>
                  </a:cubicBezTo>
                  <a:cubicBezTo>
                    <a:pt x="38713" y="81891"/>
                    <a:pt x="42780" y="77814"/>
                    <a:pt x="42780" y="72772"/>
                  </a:cubicBezTo>
                  <a:cubicBezTo>
                    <a:pt x="42780" y="70724"/>
                    <a:pt x="42113" y="68843"/>
                    <a:pt x="40982" y="67331"/>
                  </a:cubicBezTo>
                  <a:lnTo>
                    <a:pt x="67330" y="67331"/>
                  </a:lnTo>
                  <a:lnTo>
                    <a:pt x="67330" y="5252"/>
                  </a:lnTo>
                  <a:cubicBezTo>
                    <a:pt x="67330" y="2346"/>
                    <a:pt x="64985" y="1"/>
                    <a:pt x="6208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60"/>
            <p:cNvSpPr/>
            <p:nvPr/>
          </p:nvSpPr>
          <p:spPr>
            <a:xfrm>
              <a:off x="3794500" y="701525"/>
              <a:ext cx="96175" cy="127300"/>
            </a:xfrm>
            <a:custGeom>
              <a:rect b="b" l="l" r="r" t="t"/>
              <a:pathLst>
                <a:path extrusionOk="0" h="5092" w="3847">
                  <a:moveTo>
                    <a:pt x="2437" y="1"/>
                  </a:moveTo>
                  <a:cubicBezTo>
                    <a:pt x="2164" y="1"/>
                    <a:pt x="1872" y="126"/>
                    <a:pt x="1703" y="329"/>
                  </a:cubicBezTo>
                  <a:cubicBezTo>
                    <a:pt x="1215" y="913"/>
                    <a:pt x="727" y="1484"/>
                    <a:pt x="251" y="2067"/>
                  </a:cubicBezTo>
                  <a:cubicBezTo>
                    <a:pt x="132" y="2198"/>
                    <a:pt x="13" y="2353"/>
                    <a:pt x="1" y="2532"/>
                  </a:cubicBezTo>
                  <a:cubicBezTo>
                    <a:pt x="1" y="2675"/>
                    <a:pt x="72" y="2818"/>
                    <a:pt x="156" y="2949"/>
                  </a:cubicBezTo>
                  <a:cubicBezTo>
                    <a:pt x="620" y="3746"/>
                    <a:pt x="1203" y="4473"/>
                    <a:pt x="1882" y="5092"/>
                  </a:cubicBezTo>
                  <a:cubicBezTo>
                    <a:pt x="2192" y="3996"/>
                    <a:pt x="2906" y="3008"/>
                    <a:pt x="3847" y="2377"/>
                  </a:cubicBezTo>
                  <a:cubicBezTo>
                    <a:pt x="3716" y="1591"/>
                    <a:pt x="3466" y="793"/>
                    <a:pt x="2930" y="198"/>
                  </a:cubicBezTo>
                  <a:cubicBezTo>
                    <a:pt x="2808" y="61"/>
                    <a:pt x="2627" y="1"/>
                    <a:pt x="2437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60"/>
            <p:cNvSpPr/>
            <p:nvPr/>
          </p:nvSpPr>
          <p:spPr>
            <a:xfrm>
              <a:off x="3809100" y="591050"/>
              <a:ext cx="185450" cy="183650"/>
            </a:xfrm>
            <a:custGeom>
              <a:rect b="b" l="l" r="r" t="t"/>
              <a:pathLst>
                <a:path extrusionOk="0" h="7346" w="7418">
                  <a:moveTo>
                    <a:pt x="4681" y="0"/>
                  </a:moveTo>
                  <a:cubicBezTo>
                    <a:pt x="4258" y="0"/>
                    <a:pt x="3819" y="40"/>
                    <a:pt x="3405" y="57"/>
                  </a:cubicBezTo>
                  <a:cubicBezTo>
                    <a:pt x="1346" y="129"/>
                    <a:pt x="715" y="2248"/>
                    <a:pt x="715" y="2248"/>
                  </a:cubicBezTo>
                  <a:cubicBezTo>
                    <a:pt x="0" y="4200"/>
                    <a:pt x="1262" y="6201"/>
                    <a:pt x="3108" y="7153"/>
                  </a:cubicBezTo>
                  <a:cubicBezTo>
                    <a:pt x="3366" y="7287"/>
                    <a:pt x="3618" y="7346"/>
                    <a:pt x="3861" y="7346"/>
                  </a:cubicBezTo>
                  <a:cubicBezTo>
                    <a:pt x="5081" y="7346"/>
                    <a:pt x="6052" y="5866"/>
                    <a:pt x="6311" y="5141"/>
                  </a:cubicBezTo>
                  <a:cubicBezTo>
                    <a:pt x="6561" y="4427"/>
                    <a:pt x="7418" y="2105"/>
                    <a:pt x="6537" y="748"/>
                  </a:cubicBezTo>
                  <a:cubicBezTo>
                    <a:pt x="6139" y="129"/>
                    <a:pt x="5438" y="0"/>
                    <a:pt x="4681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60"/>
            <p:cNvSpPr/>
            <p:nvPr/>
          </p:nvSpPr>
          <p:spPr>
            <a:xfrm>
              <a:off x="3797025" y="562825"/>
              <a:ext cx="221650" cy="142175"/>
            </a:xfrm>
            <a:custGeom>
              <a:rect b="b" l="l" r="r" t="t"/>
              <a:pathLst>
                <a:path extrusionOk="0" h="5687" w="8866">
                  <a:moveTo>
                    <a:pt x="7122" y="0"/>
                  </a:moveTo>
                  <a:cubicBezTo>
                    <a:pt x="6806" y="0"/>
                    <a:pt x="6698" y="271"/>
                    <a:pt x="6258" y="555"/>
                  </a:cubicBezTo>
                  <a:cubicBezTo>
                    <a:pt x="5983" y="732"/>
                    <a:pt x="5587" y="789"/>
                    <a:pt x="5156" y="789"/>
                  </a:cubicBezTo>
                  <a:cubicBezTo>
                    <a:pt x="4484" y="789"/>
                    <a:pt x="3729" y="651"/>
                    <a:pt x="3222" y="615"/>
                  </a:cubicBezTo>
                  <a:cubicBezTo>
                    <a:pt x="3097" y="606"/>
                    <a:pt x="2969" y="600"/>
                    <a:pt x="2840" y="600"/>
                  </a:cubicBezTo>
                  <a:cubicBezTo>
                    <a:pt x="2108" y="600"/>
                    <a:pt x="1344" y="767"/>
                    <a:pt x="960" y="1365"/>
                  </a:cubicBezTo>
                  <a:cubicBezTo>
                    <a:pt x="840" y="1543"/>
                    <a:pt x="769" y="1758"/>
                    <a:pt x="626" y="1912"/>
                  </a:cubicBezTo>
                  <a:cubicBezTo>
                    <a:pt x="507" y="2043"/>
                    <a:pt x="340" y="2139"/>
                    <a:pt x="233" y="2293"/>
                  </a:cubicBezTo>
                  <a:cubicBezTo>
                    <a:pt x="126" y="2436"/>
                    <a:pt x="90" y="2627"/>
                    <a:pt x="78" y="2805"/>
                  </a:cubicBezTo>
                  <a:cubicBezTo>
                    <a:pt x="0" y="3746"/>
                    <a:pt x="459" y="5687"/>
                    <a:pt x="1286" y="5687"/>
                  </a:cubicBezTo>
                  <a:cubicBezTo>
                    <a:pt x="1339" y="5687"/>
                    <a:pt x="1392" y="5679"/>
                    <a:pt x="1448" y="5663"/>
                  </a:cubicBezTo>
                  <a:cubicBezTo>
                    <a:pt x="1055" y="5270"/>
                    <a:pt x="1079" y="4853"/>
                    <a:pt x="1079" y="4698"/>
                  </a:cubicBezTo>
                  <a:cubicBezTo>
                    <a:pt x="1079" y="4390"/>
                    <a:pt x="1372" y="4192"/>
                    <a:pt x="1669" y="4192"/>
                  </a:cubicBezTo>
                  <a:cubicBezTo>
                    <a:pt x="1807" y="4192"/>
                    <a:pt x="1945" y="4235"/>
                    <a:pt x="2055" y="4329"/>
                  </a:cubicBezTo>
                  <a:cubicBezTo>
                    <a:pt x="2007" y="3424"/>
                    <a:pt x="2757" y="2710"/>
                    <a:pt x="3662" y="2674"/>
                  </a:cubicBezTo>
                  <a:cubicBezTo>
                    <a:pt x="3682" y="2674"/>
                    <a:pt x="3701" y="2673"/>
                    <a:pt x="3721" y="2673"/>
                  </a:cubicBezTo>
                  <a:cubicBezTo>
                    <a:pt x="4353" y="2673"/>
                    <a:pt x="5174" y="3048"/>
                    <a:pt x="6098" y="3048"/>
                  </a:cubicBezTo>
                  <a:cubicBezTo>
                    <a:pt x="6510" y="3048"/>
                    <a:pt x="6943" y="2973"/>
                    <a:pt x="7389" y="2758"/>
                  </a:cubicBezTo>
                  <a:cubicBezTo>
                    <a:pt x="8865" y="2031"/>
                    <a:pt x="7925" y="245"/>
                    <a:pt x="7472" y="79"/>
                  </a:cubicBezTo>
                  <a:cubicBezTo>
                    <a:pt x="7328" y="24"/>
                    <a:pt x="7215" y="0"/>
                    <a:pt x="712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60"/>
            <p:cNvSpPr/>
            <p:nvPr/>
          </p:nvSpPr>
          <p:spPr>
            <a:xfrm>
              <a:off x="3789750" y="1658375"/>
              <a:ext cx="71050" cy="94150"/>
            </a:xfrm>
            <a:custGeom>
              <a:rect b="b" l="l" r="r" t="t"/>
              <a:pathLst>
                <a:path extrusionOk="0" h="3766" w="2842">
                  <a:moveTo>
                    <a:pt x="1301" y="1"/>
                  </a:moveTo>
                  <a:cubicBezTo>
                    <a:pt x="1181" y="1"/>
                    <a:pt x="1079" y="53"/>
                    <a:pt x="1012" y="119"/>
                  </a:cubicBezTo>
                  <a:cubicBezTo>
                    <a:pt x="1012" y="119"/>
                    <a:pt x="0" y="1250"/>
                    <a:pt x="36" y="1405"/>
                  </a:cubicBezTo>
                  <a:cubicBezTo>
                    <a:pt x="60" y="1536"/>
                    <a:pt x="1751" y="3560"/>
                    <a:pt x="2346" y="3739"/>
                  </a:cubicBezTo>
                  <a:cubicBezTo>
                    <a:pt x="2407" y="3757"/>
                    <a:pt x="2456" y="3766"/>
                    <a:pt x="2495" y="3766"/>
                  </a:cubicBezTo>
                  <a:cubicBezTo>
                    <a:pt x="2842" y="3766"/>
                    <a:pt x="2414" y="3092"/>
                    <a:pt x="2179" y="2322"/>
                  </a:cubicBezTo>
                  <a:cubicBezTo>
                    <a:pt x="1953" y="1620"/>
                    <a:pt x="2286" y="1262"/>
                    <a:pt x="1965" y="607"/>
                  </a:cubicBezTo>
                  <a:cubicBezTo>
                    <a:pt x="1749" y="146"/>
                    <a:pt x="1500" y="1"/>
                    <a:pt x="1301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60"/>
            <p:cNvSpPr/>
            <p:nvPr/>
          </p:nvSpPr>
          <p:spPr>
            <a:xfrm>
              <a:off x="3634075" y="1702775"/>
              <a:ext cx="112525" cy="80375"/>
            </a:xfrm>
            <a:custGeom>
              <a:rect b="b" l="l" r="r" t="t"/>
              <a:pathLst>
                <a:path extrusionOk="0" h="3215" w="4501">
                  <a:moveTo>
                    <a:pt x="1612" y="1"/>
                  </a:moveTo>
                  <a:cubicBezTo>
                    <a:pt x="1509" y="1"/>
                    <a:pt x="1399" y="42"/>
                    <a:pt x="1274" y="141"/>
                  </a:cubicBezTo>
                  <a:cubicBezTo>
                    <a:pt x="1203" y="320"/>
                    <a:pt x="0" y="1665"/>
                    <a:pt x="572" y="2296"/>
                  </a:cubicBezTo>
                  <a:cubicBezTo>
                    <a:pt x="814" y="2572"/>
                    <a:pt x="2464" y="3214"/>
                    <a:pt x="3624" y="3214"/>
                  </a:cubicBezTo>
                  <a:cubicBezTo>
                    <a:pt x="3717" y="3214"/>
                    <a:pt x="3808" y="3210"/>
                    <a:pt x="3894" y="3201"/>
                  </a:cubicBezTo>
                  <a:cubicBezTo>
                    <a:pt x="4501" y="2987"/>
                    <a:pt x="3025" y="2368"/>
                    <a:pt x="2560" y="1570"/>
                  </a:cubicBezTo>
                  <a:cubicBezTo>
                    <a:pt x="2286" y="1117"/>
                    <a:pt x="2703" y="808"/>
                    <a:pt x="2322" y="451"/>
                  </a:cubicBezTo>
                  <a:cubicBezTo>
                    <a:pt x="2050" y="212"/>
                    <a:pt x="1846" y="1"/>
                    <a:pt x="1612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60"/>
            <p:cNvSpPr/>
            <p:nvPr/>
          </p:nvSpPr>
          <p:spPr>
            <a:xfrm>
              <a:off x="3723675" y="1143675"/>
              <a:ext cx="245875" cy="537925"/>
            </a:xfrm>
            <a:custGeom>
              <a:rect b="b" l="l" r="r" t="t"/>
              <a:pathLst>
                <a:path extrusionOk="0" h="21517" w="9835">
                  <a:moveTo>
                    <a:pt x="2360" y="1"/>
                  </a:moveTo>
                  <a:cubicBezTo>
                    <a:pt x="1442" y="1"/>
                    <a:pt x="497" y="1016"/>
                    <a:pt x="179" y="2550"/>
                  </a:cubicBezTo>
                  <a:cubicBezTo>
                    <a:pt x="0" y="3408"/>
                    <a:pt x="512" y="4253"/>
                    <a:pt x="1024" y="4979"/>
                  </a:cubicBezTo>
                  <a:cubicBezTo>
                    <a:pt x="2334" y="6801"/>
                    <a:pt x="6394" y="10944"/>
                    <a:pt x="6501" y="11337"/>
                  </a:cubicBezTo>
                  <a:cubicBezTo>
                    <a:pt x="6608" y="11706"/>
                    <a:pt x="3060" y="20314"/>
                    <a:pt x="3727" y="21184"/>
                  </a:cubicBezTo>
                  <a:cubicBezTo>
                    <a:pt x="3915" y="21422"/>
                    <a:pt x="4067" y="21516"/>
                    <a:pt x="4199" y="21516"/>
                  </a:cubicBezTo>
                  <a:cubicBezTo>
                    <a:pt x="4434" y="21516"/>
                    <a:pt x="4603" y="21215"/>
                    <a:pt x="4787" y="20910"/>
                  </a:cubicBezTo>
                  <a:cubicBezTo>
                    <a:pt x="5572" y="19624"/>
                    <a:pt x="9835" y="12242"/>
                    <a:pt x="9835" y="10754"/>
                  </a:cubicBezTo>
                  <a:cubicBezTo>
                    <a:pt x="9835" y="9980"/>
                    <a:pt x="5060" y="2503"/>
                    <a:pt x="3453" y="574"/>
                  </a:cubicBezTo>
                  <a:cubicBezTo>
                    <a:pt x="3126" y="180"/>
                    <a:pt x="2745" y="1"/>
                    <a:pt x="236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60"/>
            <p:cNvSpPr/>
            <p:nvPr/>
          </p:nvSpPr>
          <p:spPr>
            <a:xfrm>
              <a:off x="3587925" y="1078675"/>
              <a:ext cx="261075" cy="643450"/>
            </a:xfrm>
            <a:custGeom>
              <a:rect b="b" l="l" r="r" t="t"/>
              <a:pathLst>
                <a:path extrusionOk="0" h="25738" w="10443">
                  <a:moveTo>
                    <a:pt x="1787" y="1"/>
                  </a:moveTo>
                  <a:cubicBezTo>
                    <a:pt x="1614" y="1"/>
                    <a:pt x="1505" y="36"/>
                    <a:pt x="1477" y="114"/>
                  </a:cubicBezTo>
                  <a:cubicBezTo>
                    <a:pt x="1" y="4353"/>
                    <a:pt x="3644" y="10222"/>
                    <a:pt x="4585" y="12032"/>
                  </a:cubicBezTo>
                  <a:cubicBezTo>
                    <a:pt x="5002" y="12818"/>
                    <a:pt x="6323" y="14961"/>
                    <a:pt x="6371" y="15854"/>
                  </a:cubicBezTo>
                  <a:cubicBezTo>
                    <a:pt x="6418" y="16735"/>
                    <a:pt x="3037" y="23962"/>
                    <a:pt x="3120" y="25105"/>
                  </a:cubicBezTo>
                  <a:cubicBezTo>
                    <a:pt x="3151" y="25574"/>
                    <a:pt x="3375" y="25738"/>
                    <a:pt x="3611" y="25738"/>
                  </a:cubicBezTo>
                  <a:cubicBezTo>
                    <a:pt x="3837" y="25738"/>
                    <a:pt x="4075" y="25589"/>
                    <a:pt x="4168" y="25415"/>
                  </a:cubicBezTo>
                  <a:cubicBezTo>
                    <a:pt x="4454" y="24891"/>
                    <a:pt x="9026" y="18485"/>
                    <a:pt x="9645" y="15854"/>
                  </a:cubicBezTo>
                  <a:cubicBezTo>
                    <a:pt x="10443" y="12485"/>
                    <a:pt x="7550" y="8282"/>
                    <a:pt x="7538" y="5912"/>
                  </a:cubicBezTo>
                  <a:cubicBezTo>
                    <a:pt x="8359" y="5258"/>
                    <a:pt x="8442" y="5222"/>
                    <a:pt x="8990" y="4329"/>
                  </a:cubicBezTo>
                  <a:cubicBezTo>
                    <a:pt x="9359" y="3698"/>
                    <a:pt x="9633" y="2412"/>
                    <a:pt x="9335" y="2329"/>
                  </a:cubicBezTo>
                  <a:cubicBezTo>
                    <a:pt x="8219" y="2055"/>
                    <a:pt x="3114" y="1"/>
                    <a:pt x="178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60"/>
            <p:cNvSpPr/>
            <p:nvPr/>
          </p:nvSpPr>
          <p:spPr>
            <a:xfrm>
              <a:off x="4170975" y="838850"/>
              <a:ext cx="126300" cy="61800"/>
            </a:xfrm>
            <a:custGeom>
              <a:rect b="b" l="l" r="r" t="t"/>
              <a:pathLst>
                <a:path extrusionOk="0" h="2472" w="5052">
                  <a:moveTo>
                    <a:pt x="2289" y="0"/>
                  </a:moveTo>
                  <a:cubicBezTo>
                    <a:pt x="1682" y="0"/>
                    <a:pt x="15" y="1492"/>
                    <a:pt x="15" y="1492"/>
                  </a:cubicBezTo>
                  <a:cubicBezTo>
                    <a:pt x="118" y="1733"/>
                    <a:pt x="1" y="2471"/>
                    <a:pt x="237" y="2471"/>
                  </a:cubicBezTo>
                  <a:cubicBezTo>
                    <a:pt x="246" y="2471"/>
                    <a:pt x="255" y="2470"/>
                    <a:pt x="265" y="2468"/>
                  </a:cubicBezTo>
                  <a:cubicBezTo>
                    <a:pt x="1277" y="2266"/>
                    <a:pt x="3539" y="2194"/>
                    <a:pt x="4016" y="2016"/>
                  </a:cubicBezTo>
                  <a:cubicBezTo>
                    <a:pt x="5052" y="1635"/>
                    <a:pt x="4897" y="873"/>
                    <a:pt x="4742" y="765"/>
                  </a:cubicBezTo>
                  <a:cubicBezTo>
                    <a:pt x="4705" y="742"/>
                    <a:pt x="4514" y="734"/>
                    <a:pt x="4242" y="734"/>
                  </a:cubicBezTo>
                  <a:cubicBezTo>
                    <a:pt x="3543" y="734"/>
                    <a:pt x="2314" y="789"/>
                    <a:pt x="1825" y="789"/>
                  </a:cubicBezTo>
                  <a:cubicBezTo>
                    <a:pt x="2087" y="492"/>
                    <a:pt x="2420" y="420"/>
                    <a:pt x="2408" y="27"/>
                  </a:cubicBezTo>
                  <a:cubicBezTo>
                    <a:pt x="2376" y="9"/>
                    <a:pt x="2336" y="0"/>
                    <a:pt x="2289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60"/>
            <p:cNvSpPr/>
            <p:nvPr/>
          </p:nvSpPr>
          <p:spPr>
            <a:xfrm>
              <a:off x="3620675" y="750475"/>
              <a:ext cx="292625" cy="388225"/>
            </a:xfrm>
            <a:custGeom>
              <a:rect b="b" l="l" r="r" t="t"/>
              <a:pathLst>
                <a:path extrusionOk="0" h="15529" w="11705">
                  <a:moveTo>
                    <a:pt x="7336" y="0"/>
                  </a:moveTo>
                  <a:cubicBezTo>
                    <a:pt x="4898" y="0"/>
                    <a:pt x="2480" y="3072"/>
                    <a:pt x="1477" y="6015"/>
                  </a:cubicBezTo>
                  <a:cubicBezTo>
                    <a:pt x="763" y="8110"/>
                    <a:pt x="1" y="11599"/>
                    <a:pt x="24" y="13814"/>
                  </a:cubicBezTo>
                  <a:cubicBezTo>
                    <a:pt x="2608" y="14516"/>
                    <a:pt x="6156" y="15349"/>
                    <a:pt x="8025" y="15528"/>
                  </a:cubicBezTo>
                  <a:cubicBezTo>
                    <a:pt x="8799" y="12968"/>
                    <a:pt x="9240" y="11182"/>
                    <a:pt x="10014" y="8622"/>
                  </a:cubicBezTo>
                  <a:cubicBezTo>
                    <a:pt x="10812" y="5991"/>
                    <a:pt x="11704" y="2574"/>
                    <a:pt x="9204" y="669"/>
                  </a:cubicBezTo>
                  <a:cubicBezTo>
                    <a:pt x="8596" y="205"/>
                    <a:pt x="7965" y="0"/>
                    <a:pt x="7336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60"/>
            <p:cNvSpPr/>
            <p:nvPr/>
          </p:nvSpPr>
          <p:spPr>
            <a:xfrm>
              <a:off x="3764150" y="759925"/>
              <a:ext cx="427350" cy="194125"/>
            </a:xfrm>
            <a:custGeom>
              <a:rect b="b" l="l" r="r" t="t"/>
              <a:pathLst>
                <a:path extrusionOk="0" h="7765" w="17094">
                  <a:moveTo>
                    <a:pt x="2269" y="0"/>
                  </a:moveTo>
                  <a:cubicBezTo>
                    <a:pt x="1526" y="0"/>
                    <a:pt x="785" y="334"/>
                    <a:pt x="536" y="1232"/>
                  </a:cubicBezTo>
                  <a:cubicBezTo>
                    <a:pt x="0" y="3172"/>
                    <a:pt x="4739" y="6518"/>
                    <a:pt x="6870" y="7363"/>
                  </a:cubicBezTo>
                  <a:cubicBezTo>
                    <a:pt x="7585" y="7648"/>
                    <a:pt x="8389" y="7765"/>
                    <a:pt x="9223" y="7765"/>
                  </a:cubicBezTo>
                  <a:cubicBezTo>
                    <a:pt x="12154" y="7765"/>
                    <a:pt x="15470" y="6327"/>
                    <a:pt x="16693" y="5696"/>
                  </a:cubicBezTo>
                  <a:cubicBezTo>
                    <a:pt x="17094" y="5484"/>
                    <a:pt x="16818" y="4386"/>
                    <a:pt x="16489" y="4386"/>
                  </a:cubicBezTo>
                  <a:cubicBezTo>
                    <a:pt x="16486" y="4386"/>
                    <a:pt x="16482" y="4387"/>
                    <a:pt x="16479" y="4387"/>
                  </a:cubicBezTo>
                  <a:cubicBezTo>
                    <a:pt x="16361" y="4396"/>
                    <a:pt x="13107" y="5198"/>
                    <a:pt x="10492" y="5198"/>
                  </a:cubicBezTo>
                  <a:cubicBezTo>
                    <a:pt x="9671" y="5198"/>
                    <a:pt x="8913" y="5118"/>
                    <a:pt x="8335" y="4911"/>
                  </a:cubicBezTo>
                  <a:cubicBezTo>
                    <a:pt x="7108" y="4470"/>
                    <a:pt x="4311" y="755"/>
                    <a:pt x="3465" y="291"/>
                  </a:cubicBezTo>
                  <a:cubicBezTo>
                    <a:pt x="3129" y="112"/>
                    <a:pt x="2699" y="0"/>
                    <a:pt x="2269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1" name="Google Shape;2281;p60"/>
          <p:cNvSpPr txBox="1"/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33"/>
          <p:cNvSpPr txBox="1"/>
          <p:nvPr>
            <p:ph idx="2" type="title"/>
          </p:nvPr>
        </p:nvSpPr>
        <p:spPr>
          <a:xfrm>
            <a:off x="1489925" y="1220113"/>
            <a:ext cx="1132200" cy="13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93" name="Google Shape;493;p33"/>
          <p:cNvSpPr txBox="1"/>
          <p:nvPr>
            <p:ph type="title"/>
          </p:nvPr>
        </p:nvSpPr>
        <p:spPr>
          <a:xfrm>
            <a:off x="1489925" y="2573725"/>
            <a:ext cx="2452200" cy="77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Info</a:t>
            </a:r>
            <a:endParaRPr/>
          </a:p>
        </p:txBody>
      </p:sp>
      <p:sp>
        <p:nvSpPr>
          <p:cNvPr id="494" name="Google Shape;494;p33"/>
          <p:cNvSpPr txBox="1"/>
          <p:nvPr>
            <p:ph idx="1" type="subTitle"/>
          </p:nvPr>
        </p:nvSpPr>
        <p:spPr>
          <a:xfrm>
            <a:off x="1489925" y="3205500"/>
            <a:ext cx="24522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33"/>
          <p:cNvGrpSpPr/>
          <p:nvPr/>
        </p:nvGrpSpPr>
        <p:grpSpPr>
          <a:xfrm>
            <a:off x="4584851" y="798716"/>
            <a:ext cx="3692747" cy="3689803"/>
            <a:chOff x="1736800" y="621675"/>
            <a:chExt cx="4451775" cy="4448225"/>
          </a:xfrm>
        </p:grpSpPr>
        <p:sp>
          <p:nvSpPr>
            <p:cNvPr id="496" name="Google Shape;496;p33"/>
            <p:cNvSpPr/>
            <p:nvPr/>
          </p:nvSpPr>
          <p:spPr>
            <a:xfrm>
              <a:off x="2950350" y="621675"/>
              <a:ext cx="3168575" cy="3683275"/>
            </a:xfrm>
            <a:custGeom>
              <a:rect b="b" l="l" r="r" t="t"/>
              <a:pathLst>
                <a:path extrusionOk="0" h="147331" w="126743">
                  <a:moveTo>
                    <a:pt x="30909" y="1"/>
                  </a:moveTo>
                  <a:cubicBezTo>
                    <a:pt x="27620" y="1"/>
                    <a:pt x="24316" y="644"/>
                    <a:pt x="21289" y="1809"/>
                  </a:cubicBezTo>
                  <a:cubicBezTo>
                    <a:pt x="4585" y="8250"/>
                    <a:pt x="1894" y="30443"/>
                    <a:pt x="798" y="45838"/>
                  </a:cubicBezTo>
                  <a:cubicBezTo>
                    <a:pt x="1" y="56970"/>
                    <a:pt x="1763" y="68353"/>
                    <a:pt x="4573" y="79104"/>
                  </a:cubicBezTo>
                  <a:cubicBezTo>
                    <a:pt x="7252" y="89391"/>
                    <a:pt x="10919" y="99821"/>
                    <a:pt x="16872" y="108703"/>
                  </a:cubicBezTo>
                  <a:cubicBezTo>
                    <a:pt x="24516" y="120121"/>
                    <a:pt x="36208" y="129717"/>
                    <a:pt x="48257" y="136075"/>
                  </a:cubicBezTo>
                  <a:cubicBezTo>
                    <a:pt x="59206" y="141857"/>
                    <a:pt x="71298" y="147331"/>
                    <a:pt x="83763" y="147331"/>
                  </a:cubicBezTo>
                  <a:cubicBezTo>
                    <a:pt x="86980" y="147331"/>
                    <a:pt x="90223" y="146966"/>
                    <a:pt x="93477" y="146148"/>
                  </a:cubicBezTo>
                  <a:cubicBezTo>
                    <a:pt x="118670" y="139814"/>
                    <a:pt x="126743" y="111060"/>
                    <a:pt x="120778" y="88522"/>
                  </a:cubicBezTo>
                  <a:cubicBezTo>
                    <a:pt x="114622" y="65245"/>
                    <a:pt x="94334" y="48767"/>
                    <a:pt x="73177" y="39278"/>
                  </a:cubicBezTo>
                  <a:cubicBezTo>
                    <a:pt x="67581" y="36765"/>
                    <a:pt x="60175" y="33920"/>
                    <a:pt x="55924" y="29312"/>
                  </a:cubicBezTo>
                  <a:cubicBezTo>
                    <a:pt x="52436" y="25526"/>
                    <a:pt x="52436" y="20359"/>
                    <a:pt x="51233" y="15632"/>
                  </a:cubicBezTo>
                  <a:cubicBezTo>
                    <a:pt x="49995" y="10774"/>
                    <a:pt x="47340" y="6547"/>
                    <a:pt x="43185" y="3642"/>
                  </a:cubicBezTo>
                  <a:cubicBezTo>
                    <a:pt x="39567" y="1122"/>
                    <a:pt x="35251" y="1"/>
                    <a:pt x="30909" y="1"/>
                  </a:cubicBez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3"/>
            <p:cNvSpPr/>
            <p:nvPr/>
          </p:nvSpPr>
          <p:spPr>
            <a:xfrm>
              <a:off x="1743950" y="2590925"/>
              <a:ext cx="3777575" cy="2478975"/>
            </a:xfrm>
            <a:custGeom>
              <a:rect b="b" l="l" r="r" t="t"/>
              <a:pathLst>
                <a:path extrusionOk="0" h="99159" w="151103">
                  <a:moveTo>
                    <a:pt x="80976" y="0"/>
                  </a:moveTo>
                  <a:cubicBezTo>
                    <a:pt x="80204" y="0"/>
                    <a:pt x="79434" y="12"/>
                    <a:pt x="78665" y="36"/>
                  </a:cubicBezTo>
                  <a:cubicBezTo>
                    <a:pt x="73998" y="179"/>
                    <a:pt x="69664" y="929"/>
                    <a:pt x="65295" y="1727"/>
                  </a:cubicBezTo>
                  <a:cubicBezTo>
                    <a:pt x="60520" y="2156"/>
                    <a:pt x="55722" y="2560"/>
                    <a:pt x="50912" y="2894"/>
                  </a:cubicBezTo>
                  <a:cubicBezTo>
                    <a:pt x="47459" y="3132"/>
                    <a:pt x="44006" y="3394"/>
                    <a:pt x="40613" y="3799"/>
                  </a:cubicBezTo>
                  <a:cubicBezTo>
                    <a:pt x="39833" y="3747"/>
                    <a:pt x="39057" y="3709"/>
                    <a:pt x="38304" y="3709"/>
                  </a:cubicBezTo>
                  <a:cubicBezTo>
                    <a:pt x="36286" y="3709"/>
                    <a:pt x="34441" y="3980"/>
                    <a:pt x="33183" y="4977"/>
                  </a:cubicBezTo>
                  <a:cubicBezTo>
                    <a:pt x="32433" y="5132"/>
                    <a:pt x="31695" y="5299"/>
                    <a:pt x="30957" y="5477"/>
                  </a:cubicBezTo>
                  <a:cubicBezTo>
                    <a:pt x="16300" y="9013"/>
                    <a:pt x="6763" y="18491"/>
                    <a:pt x="3406" y="29647"/>
                  </a:cubicBezTo>
                  <a:cubicBezTo>
                    <a:pt x="1" y="40994"/>
                    <a:pt x="3084" y="54281"/>
                    <a:pt x="9514" y="65723"/>
                  </a:cubicBezTo>
                  <a:cubicBezTo>
                    <a:pt x="15038" y="75545"/>
                    <a:pt x="24087" y="84308"/>
                    <a:pt x="36303" y="90226"/>
                  </a:cubicBezTo>
                  <a:cubicBezTo>
                    <a:pt x="49235" y="96492"/>
                    <a:pt x="65296" y="99158"/>
                    <a:pt x="79683" y="99158"/>
                  </a:cubicBezTo>
                  <a:cubicBezTo>
                    <a:pt x="80303" y="99158"/>
                    <a:pt x="80921" y="99153"/>
                    <a:pt x="81535" y="99144"/>
                  </a:cubicBezTo>
                  <a:cubicBezTo>
                    <a:pt x="97203" y="98894"/>
                    <a:pt x="111693" y="94834"/>
                    <a:pt x="123826" y="88571"/>
                  </a:cubicBezTo>
                  <a:cubicBezTo>
                    <a:pt x="135780" y="82415"/>
                    <a:pt x="144757" y="73474"/>
                    <a:pt x="148031" y="62472"/>
                  </a:cubicBezTo>
                  <a:cubicBezTo>
                    <a:pt x="151103" y="52126"/>
                    <a:pt x="148198" y="40232"/>
                    <a:pt x="142185" y="29826"/>
                  </a:cubicBezTo>
                  <a:cubicBezTo>
                    <a:pt x="138304" y="23099"/>
                    <a:pt x="132541" y="16872"/>
                    <a:pt x="124993" y="11954"/>
                  </a:cubicBezTo>
                  <a:cubicBezTo>
                    <a:pt x="116206" y="6227"/>
                    <a:pt x="105562" y="3084"/>
                    <a:pt x="94786" y="1215"/>
                  </a:cubicBezTo>
                  <a:cubicBezTo>
                    <a:pt x="90180" y="420"/>
                    <a:pt x="85557" y="0"/>
                    <a:pt x="80976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3"/>
            <p:cNvSpPr/>
            <p:nvPr/>
          </p:nvSpPr>
          <p:spPr>
            <a:xfrm>
              <a:off x="4102875" y="1393400"/>
              <a:ext cx="2085700" cy="1942975"/>
            </a:xfrm>
            <a:custGeom>
              <a:rect b="b" l="l" r="r" t="t"/>
              <a:pathLst>
                <a:path extrusionOk="0" h="77719" w="83428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3636950" y="1852825"/>
              <a:ext cx="1947450" cy="1333525"/>
            </a:xfrm>
            <a:custGeom>
              <a:rect b="b" l="l" r="r" t="t"/>
              <a:pathLst>
                <a:path extrusionOk="0" h="53341" w="77898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>
              <a:off x="4653100" y="2680525"/>
              <a:ext cx="490125" cy="66750"/>
            </a:xfrm>
            <a:custGeom>
              <a:rect b="b" l="l" r="r" t="t"/>
              <a:pathLst>
                <a:path extrusionOk="0" h="2670" w="19605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5039700" y="1915525"/>
              <a:ext cx="186000" cy="408475"/>
            </a:xfrm>
            <a:custGeom>
              <a:rect b="b" l="l" r="r" t="t"/>
              <a:pathLst>
                <a:path extrusionOk="0" h="16339" w="744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1955000" y="777275"/>
              <a:ext cx="1748150" cy="2266025"/>
            </a:xfrm>
            <a:custGeom>
              <a:rect b="b" l="l" r="r" t="t"/>
              <a:pathLst>
                <a:path extrusionOk="0" h="90641" w="69926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2544625" y="1125700"/>
              <a:ext cx="1171925" cy="2553025"/>
            </a:xfrm>
            <a:custGeom>
              <a:rect b="b" l="l" r="r" t="t"/>
              <a:pathLst>
                <a:path extrusionOk="0" h="102121" w="46877">
                  <a:moveTo>
                    <a:pt x="249" y="0"/>
                  </a:moveTo>
                  <a:cubicBezTo>
                    <a:pt x="0" y="0"/>
                    <a:pt x="69" y="331"/>
                    <a:pt x="644" y="817"/>
                  </a:cubicBezTo>
                  <a:cubicBezTo>
                    <a:pt x="644" y="817"/>
                    <a:pt x="1049" y="1162"/>
                    <a:pt x="1799" y="1805"/>
                  </a:cubicBezTo>
                  <a:cubicBezTo>
                    <a:pt x="2180" y="2114"/>
                    <a:pt x="2633" y="2519"/>
                    <a:pt x="3157" y="2984"/>
                  </a:cubicBezTo>
                  <a:cubicBezTo>
                    <a:pt x="3419" y="3222"/>
                    <a:pt x="3704" y="3472"/>
                    <a:pt x="4002" y="3746"/>
                  </a:cubicBezTo>
                  <a:cubicBezTo>
                    <a:pt x="4300" y="4008"/>
                    <a:pt x="4609" y="4305"/>
                    <a:pt x="4943" y="4603"/>
                  </a:cubicBezTo>
                  <a:cubicBezTo>
                    <a:pt x="6264" y="5805"/>
                    <a:pt x="7788" y="7317"/>
                    <a:pt x="9467" y="9032"/>
                  </a:cubicBezTo>
                  <a:cubicBezTo>
                    <a:pt x="11134" y="10770"/>
                    <a:pt x="12932" y="12747"/>
                    <a:pt x="14765" y="14926"/>
                  </a:cubicBezTo>
                  <a:cubicBezTo>
                    <a:pt x="18409" y="19295"/>
                    <a:pt x="22100" y="24522"/>
                    <a:pt x="25231" y="30035"/>
                  </a:cubicBezTo>
                  <a:cubicBezTo>
                    <a:pt x="26791" y="32785"/>
                    <a:pt x="28219" y="35619"/>
                    <a:pt x="29529" y="38381"/>
                  </a:cubicBezTo>
                  <a:cubicBezTo>
                    <a:pt x="29696" y="38726"/>
                    <a:pt x="29862" y="39071"/>
                    <a:pt x="30029" y="39405"/>
                  </a:cubicBezTo>
                  <a:cubicBezTo>
                    <a:pt x="30184" y="39750"/>
                    <a:pt x="30339" y="40095"/>
                    <a:pt x="30505" y="40441"/>
                  </a:cubicBezTo>
                  <a:cubicBezTo>
                    <a:pt x="30815" y="41131"/>
                    <a:pt x="31124" y="41798"/>
                    <a:pt x="31422" y="42477"/>
                  </a:cubicBezTo>
                  <a:cubicBezTo>
                    <a:pt x="31720" y="43143"/>
                    <a:pt x="32006" y="43810"/>
                    <a:pt x="32291" y="44465"/>
                  </a:cubicBezTo>
                  <a:cubicBezTo>
                    <a:pt x="32363" y="44632"/>
                    <a:pt x="32434" y="44798"/>
                    <a:pt x="32506" y="44953"/>
                  </a:cubicBezTo>
                  <a:cubicBezTo>
                    <a:pt x="32577" y="45120"/>
                    <a:pt x="32637" y="45286"/>
                    <a:pt x="32708" y="45453"/>
                  </a:cubicBezTo>
                  <a:cubicBezTo>
                    <a:pt x="32839" y="45775"/>
                    <a:pt x="32970" y="46096"/>
                    <a:pt x="33113" y="46418"/>
                  </a:cubicBezTo>
                  <a:cubicBezTo>
                    <a:pt x="33649" y="47691"/>
                    <a:pt x="34161" y="49025"/>
                    <a:pt x="34708" y="50394"/>
                  </a:cubicBezTo>
                  <a:cubicBezTo>
                    <a:pt x="34970" y="51085"/>
                    <a:pt x="35232" y="51787"/>
                    <a:pt x="35494" y="52490"/>
                  </a:cubicBezTo>
                  <a:cubicBezTo>
                    <a:pt x="35625" y="52835"/>
                    <a:pt x="35768" y="53192"/>
                    <a:pt x="35899" y="53549"/>
                  </a:cubicBezTo>
                  <a:cubicBezTo>
                    <a:pt x="36018" y="53907"/>
                    <a:pt x="36149" y="54264"/>
                    <a:pt x="36280" y="54621"/>
                  </a:cubicBezTo>
                  <a:cubicBezTo>
                    <a:pt x="36411" y="54990"/>
                    <a:pt x="36542" y="55347"/>
                    <a:pt x="36661" y="55716"/>
                  </a:cubicBezTo>
                  <a:cubicBezTo>
                    <a:pt x="36732" y="55895"/>
                    <a:pt x="36792" y="56073"/>
                    <a:pt x="36863" y="56252"/>
                  </a:cubicBezTo>
                  <a:cubicBezTo>
                    <a:pt x="36923" y="56443"/>
                    <a:pt x="36982" y="56621"/>
                    <a:pt x="37054" y="56812"/>
                  </a:cubicBezTo>
                  <a:cubicBezTo>
                    <a:pt x="37304" y="57550"/>
                    <a:pt x="37554" y="58288"/>
                    <a:pt x="37804" y="59026"/>
                  </a:cubicBezTo>
                  <a:cubicBezTo>
                    <a:pt x="38280" y="60526"/>
                    <a:pt x="38780" y="62027"/>
                    <a:pt x="39233" y="63551"/>
                  </a:cubicBezTo>
                  <a:cubicBezTo>
                    <a:pt x="39697" y="65075"/>
                    <a:pt x="40126" y="66599"/>
                    <a:pt x="40554" y="68123"/>
                  </a:cubicBezTo>
                  <a:cubicBezTo>
                    <a:pt x="40769" y="68885"/>
                    <a:pt x="40971" y="69647"/>
                    <a:pt x="41173" y="70409"/>
                  </a:cubicBezTo>
                  <a:cubicBezTo>
                    <a:pt x="41376" y="71159"/>
                    <a:pt x="41566" y="71921"/>
                    <a:pt x="41757" y="72671"/>
                  </a:cubicBezTo>
                  <a:cubicBezTo>
                    <a:pt x="41852" y="73052"/>
                    <a:pt x="41947" y="73421"/>
                    <a:pt x="42043" y="73802"/>
                  </a:cubicBezTo>
                  <a:cubicBezTo>
                    <a:pt x="42126" y="74171"/>
                    <a:pt x="42221" y="74540"/>
                    <a:pt x="42304" y="74921"/>
                  </a:cubicBezTo>
                  <a:cubicBezTo>
                    <a:pt x="42388" y="75290"/>
                    <a:pt x="42483" y="75659"/>
                    <a:pt x="42566" y="76028"/>
                  </a:cubicBezTo>
                  <a:cubicBezTo>
                    <a:pt x="42650" y="76397"/>
                    <a:pt x="42745" y="76766"/>
                    <a:pt x="42816" y="77124"/>
                  </a:cubicBezTo>
                  <a:cubicBezTo>
                    <a:pt x="43126" y="78588"/>
                    <a:pt x="43436" y="80029"/>
                    <a:pt x="43686" y="81422"/>
                  </a:cubicBezTo>
                  <a:cubicBezTo>
                    <a:pt x="44733" y="87018"/>
                    <a:pt x="45341" y="91995"/>
                    <a:pt x="45722" y="95554"/>
                  </a:cubicBezTo>
                  <a:cubicBezTo>
                    <a:pt x="45817" y="96447"/>
                    <a:pt x="45900" y="97257"/>
                    <a:pt x="45972" y="97960"/>
                  </a:cubicBezTo>
                  <a:cubicBezTo>
                    <a:pt x="46055" y="98650"/>
                    <a:pt x="46114" y="99257"/>
                    <a:pt x="46150" y="99745"/>
                  </a:cubicBezTo>
                  <a:cubicBezTo>
                    <a:pt x="46245" y="100734"/>
                    <a:pt x="46305" y="101269"/>
                    <a:pt x="46305" y="101269"/>
                  </a:cubicBezTo>
                  <a:cubicBezTo>
                    <a:pt x="46369" y="101838"/>
                    <a:pt x="46515" y="102121"/>
                    <a:pt x="46640" y="102121"/>
                  </a:cubicBezTo>
                  <a:cubicBezTo>
                    <a:pt x="46769" y="102121"/>
                    <a:pt x="46877" y="101820"/>
                    <a:pt x="46853" y="101222"/>
                  </a:cubicBezTo>
                  <a:cubicBezTo>
                    <a:pt x="46853" y="101222"/>
                    <a:pt x="46805" y="100686"/>
                    <a:pt x="46734" y="99698"/>
                  </a:cubicBezTo>
                  <a:cubicBezTo>
                    <a:pt x="46686" y="99210"/>
                    <a:pt x="46638" y="98602"/>
                    <a:pt x="46579" y="97900"/>
                  </a:cubicBezTo>
                  <a:cubicBezTo>
                    <a:pt x="46507" y="97198"/>
                    <a:pt x="46436" y="96388"/>
                    <a:pt x="46353" y="95495"/>
                  </a:cubicBezTo>
                  <a:cubicBezTo>
                    <a:pt x="46007" y="91923"/>
                    <a:pt x="45472" y="86922"/>
                    <a:pt x="44483" y="81279"/>
                  </a:cubicBezTo>
                  <a:cubicBezTo>
                    <a:pt x="44245" y="79874"/>
                    <a:pt x="43948" y="78421"/>
                    <a:pt x="43650" y="76945"/>
                  </a:cubicBezTo>
                  <a:cubicBezTo>
                    <a:pt x="43590" y="76576"/>
                    <a:pt x="43495" y="76207"/>
                    <a:pt x="43412" y="75838"/>
                  </a:cubicBezTo>
                  <a:cubicBezTo>
                    <a:pt x="43328" y="75469"/>
                    <a:pt x="43245" y="75088"/>
                    <a:pt x="43162" y="74719"/>
                  </a:cubicBezTo>
                  <a:cubicBezTo>
                    <a:pt x="43078" y="74338"/>
                    <a:pt x="42995" y="73969"/>
                    <a:pt x="42912" y="73588"/>
                  </a:cubicBezTo>
                  <a:cubicBezTo>
                    <a:pt x="42816" y="73218"/>
                    <a:pt x="42721" y="72837"/>
                    <a:pt x="42626" y="72456"/>
                  </a:cubicBezTo>
                  <a:cubicBezTo>
                    <a:pt x="42447" y="71694"/>
                    <a:pt x="42269" y="70932"/>
                    <a:pt x="42066" y="70170"/>
                  </a:cubicBezTo>
                  <a:cubicBezTo>
                    <a:pt x="41876" y="69408"/>
                    <a:pt x="41673" y="68646"/>
                    <a:pt x="41471" y="67873"/>
                  </a:cubicBezTo>
                  <a:cubicBezTo>
                    <a:pt x="41054" y="66337"/>
                    <a:pt x="40638" y="64801"/>
                    <a:pt x="40173" y="63265"/>
                  </a:cubicBezTo>
                  <a:cubicBezTo>
                    <a:pt x="39733" y="61741"/>
                    <a:pt x="39245" y="60217"/>
                    <a:pt x="38768" y="58717"/>
                  </a:cubicBezTo>
                  <a:cubicBezTo>
                    <a:pt x="38518" y="57967"/>
                    <a:pt x="38268" y="57216"/>
                    <a:pt x="38030" y="56478"/>
                  </a:cubicBezTo>
                  <a:cubicBezTo>
                    <a:pt x="37971" y="56288"/>
                    <a:pt x="37899" y="56109"/>
                    <a:pt x="37840" y="55919"/>
                  </a:cubicBezTo>
                  <a:cubicBezTo>
                    <a:pt x="37780" y="55740"/>
                    <a:pt x="37709" y="55550"/>
                    <a:pt x="37649" y="55371"/>
                  </a:cubicBezTo>
                  <a:cubicBezTo>
                    <a:pt x="37518" y="55002"/>
                    <a:pt x="37387" y="54633"/>
                    <a:pt x="37268" y="54276"/>
                  </a:cubicBezTo>
                  <a:cubicBezTo>
                    <a:pt x="37137" y="53907"/>
                    <a:pt x="37006" y="53549"/>
                    <a:pt x="36887" y="53192"/>
                  </a:cubicBezTo>
                  <a:cubicBezTo>
                    <a:pt x="36756" y="52823"/>
                    <a:pt x="36613" y="52478"/>
                    <a:pt x="36482" y="52121"/>
                  </a:cubicBezTo>
                  <a:cubicBezTo>
                    <a:pt x="36220" y="51406"/>
                    <a:pt x="35970" y="50704"/>
                    <a:pt x="35696" y="50013"/>
                  </a:cubicBezTo>
                  <a:cubicBezTo>
                    <a:pt x="35161" y="48644"/>
                    <a:pt x="34637" y="47287"/>
                    <a:pt x="34101" y="46013"/>
                  </a:cubicBezTo>
                  <a:cubicBezTo>
                    <a:pt x="33958" y="45679"/>
                    <a:pt x="33827" y="45358"/>
                    <a:pt x="33696" y="45036"/>
                  </a:cubicBezTo>
                  <a:cubicBezTo>
                    <a:pt x="33625" y="44870"/>
                    <a:pt x="33553" y="44703"/>
                    <a:pt x="33482" y="44536"/>
                  </a:cubicBezTo>
                  <a:cubicBezTo>
                    <a:pt x="33410" y="44382"/>
                    <a:pt x="33339" y="44215"/>
                    <a:pt x="33268" y="44048"/>
                  </a:cubicBezTo>
                  <a:cubicBezTo>
                    <a:pt x="32982" y="43393"/>
                    <a:pt x="32696" y="42715"/>
                    <a:pt x="32398" y="42036"/>
                  </a:cubicBezTo>
                  <a:cubicBezTo>
                    <a:pt x="32089" y="41369"/>
                    <a:pt x="31779" y="40691"/>
                    <a:pt x="31458" y="40000"/>
                  </a:cubicBezTo>
                  <a:cubicBezTo>
                    <a:pt x="31303" y="39655"/>
                    <a:pt x="31136" y="39309"/>
                    <a:pt x="30982" y="38964"/>
                  </a:cubicBezTo>
                  <a:cubicBezTo>
                    <a:pt x="30815" y="38619"/>
                    <a:pt x="30648" y="38274"/>
                    <a:pt x="30482" y="37928"/>
                  </a:cubicBezTo>
                  <a:cubicBezTo>
                    <a:pt x="29136" y="35142"/>
                    <a:pt x="27684" y="32309"/>
                    <a:pt x="26088" y="29546"/>
                  </a:cubicBezTo>
                  <a:cubicBezTo>
                    <a:pt x="22885" y="23998"/>
                    <a:pt x="19111" y="18759"/>
                    <a:pt x="15384" y="14414"/>
                  </a:cubicBezTo>
                  <a:cubicBezTo>
                    <a:pt x="13515" y="12235"/>
                    <a:pt x="11682" y="10258"/>
                    <a:pt x="9979" y="8532"/>
                  </a:cubicBezTo>
                  <a:cubicBezTo>
                    <a:pt x="8264" y="6829"/>
                    <a:pt x="6705" y="5329"/>
                    <a:pt x="5359" y="4139"/>
                  </a:cubicBezTo>
                  <a:cubicBezTo>
                    <a:pt x="5026" y="3841"/>
                    <a:pt x="4716" y="3555"/>
                    <a:pt x="4419" y="3281"/>
                  </a:cubicBezTo>
                  <a:cubicBezTo>
                    <a:pt x="4109" y="3019"/>
                    <a:pt x="3823" y="2769"/>
                    <a:pt x="3550" y="2543"/>
                  </a:cubicBezTo>
                  <a:cubicBezTo>
                    <a:pt x="3014" y="2079"/>
                    <a:pt x="2561" y="1674"/>
                    <a:pt x="2180" y="1364"/>
                  </a:cubicBezTo>
                  <a:cubicBezTo>
                    <a:pt x="1406" y="733"/>
                    <a:pt x="990" y="388"/>
                    <a:pt x="990" y="388"/>
                  </a:cubicBezTo>
                  <a:cubicBezTo>
                    <a:pt x="657" y="117"/>
                    <a:pt x="397" y="0"/>
                    <a:pt x="24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3414400" y="1814125"/>
              <a:ext cx="59600" cy="670275"/>
            </a:xfrm>
            <a:custGeom>
              <a:rect b="b" l="l" r="r" t="t"/>
              <a:pathLst>
                <a:path extrusionOk="0" h="26811" w="2384">
                  <a:moveTo>
                    <a:pt x="289" y="0"/>
                  </a:moveTo>
                  <a:cubicBezTo>
                    <a:pt x="158" y="0"/>
                    <a:pt x="25" y="72"/>
                    <a:pt x="1" y="212"/>
                  </a:cubicBezTo>
                  <a:cubicBezTo>
                    <a:pt x="1" y="212"/>
                    <a:pt x="1" y="724"/>
                    <a:pt x="13" y="1557"/>
                  </a:cubicBezTo>
                  <a:cubicBezTo>
                    <a:pt x="13" y="2390"/>
                    <a:pt x="24" y="3557"/>
                    <a:pt x="48" y="4891"/>
                  </a:cubicBezTo>
                  <a:cubicBezTo>
                    <a:pt x="84" y="7558"/>
                    <a:pt x="179" y="10868"/>
                    <a:pt x="322" y="13463"/>
                  </a:cubicBezTo>
                  <a:cubicBezTo>
                    <a:pt x="501" y="16047"/>
                    <a:pt x="798" y="19357"/>
                    <a:pt x="1156" y="22000"/>
                  </a:cubicBezTo>
                  <a:cubicBezTo>
                    <a:pt x="1239" y="22667"/>
                    <a:pt x="1310" y="23286"/>
                    <a:pt x="1394" y="23845"/>
                  </a:cubicBezTo>
                  <a:cubicBezTo>
                    <a:pt x="1477" y="24405"/>
                    <a:pt x="1560" y="24893"/>
                    <a:pt x="1620" y="25310"/>
                  </a:cubicBezTo>
                  <a:cubicBezTo>
                    <a:pt x="1751" y="26143"/>
                    <a:pt x="1822" y="26643"/>
                    <a:pt x="1822" y="26643"/>
                  </a:cubicBezTo>
                  <a:cubicBezTo>
                    <a:pt x="1848" y="26757"/>
                    <a:pt x="1960" y="26811"/>
                    <a:pt x="2076" y="26811"/>
                  </a:cubicBezTo>
                  <a:cubicBezTo>
                    <a:pt x="2226" y="26811"/>
                    <a:pt x="2383" y="26721"/>
                    <a:pt x="2370" y="26560"/>
                  </a:cubicBezTo>
                  <a:cubicBezTo>
                    <a:pt x="2370" y="26560"/>
                    <a:pt x="2322" y="26060"/>
                    <a:pt x="2251" y="25238"/>
                  </a:cubicBezTo>
                  <a:cubicBezTo>
                    <a:pt x="2203" y="24822"/>
                    <a:pt x="2156" y="24322"/>
                    <a:pt x="2108" y="23762"/>
                  </a:cubicBezTo>
                  <a:cubicBezTo>
                    <a:pt x="2048" y="23202"/>
                    <a:pt x="2013" y="22583"/>
                    <a:pt x="1953" y="21917"/>
                  </a:cubicBezTo>
                  <a:cubicBezTo>
                    <a:pt x="1727" y="19273"/>
                    <a:pt x="1560" y="15975"/>
                    <a:pt x="1394" y="13392"/>
                  </a:cubicBezTo>
                  <a:cubicBezTo>
                    <a:pt x="1072" y="8224"/>
                    <a:pt x="560" y="200"/>
                    <a:pt x="560" y="200"/>
                  </a:cubicBezTo>
                  <a:cubicBezTo>
                    <a:pt x="537" y="66"/>
                    <a:pt x="414" y="0"/>
                    <a:pt x="28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2742000" y="1801225"/>
              <a:ext cx="531925" cy="236125"/>
            </a:xfrm>
            <a:custGeom>
              <a:rect b="b" l="l" r="r" t="t"/>
              <a:pathLst>
                <a:path extrusionOk="0" h="9445" w="21277">
                  <a:moveTo>
                    <a:pt x="1569" y="0"/>
                  </a:moveTo>
                  <a:cubicBezTo>
                    <a:pt x="1521" y="0"/>
                    <a:pt x="1475" y="1"/>
                    <a:pt x="1429" y="1"/>
                  </a:cubicBezTo>
                  <a:cubicBezTo>
                    <a:pt x="1239" y="1"/>
                    <a:pt x="1072" y="13"/>
                    <a:pt x="929" y="25"/>
                  </a:cubicBezTo>
                  <a:cubicBezTo>
                    <a:pt x="786" y="25"/>
                    <a:pt x="655" y="37"/>
                    <a:pt x="560" y="49"/>
                  </a:cubicBezTo>
                  <a:cubicBezTo>
                    <a:pt x="358" y="61"/>
                    <a:pt x="239" y="73"/>
                    <a:pt x="239" y="73"/>
                  </a:cubicBezTo>
                  <a:cubicBezTo>
                    <a:pt x="0" y="132"/>
                    <a:pt x="48" y="585"/>
                    <a:pt x="286" y="632"/>
                  </a:cubicBezTo>
                  <a:cubicBezTo>
                    <a:pt x="286" y="632"/>
                    <a:pt x="393" y="620"/>
                    <a:pt x="584" y="620"/>
                  </a:cubicBezTo>
                  <a:cubicBezTo>
                    <a:pt x="616" y="616"/>
                    <a:pt x="650" y="615"/>
                    <a:pt x="687" y="615"/>
                  </a:cubicBezTo>
                  <a:cubicBezTo>
                    <a:pt x="761" y="615"/>
                    <a:pt x="846" y="620"/>
                    <a:pt x="941" y="620"/>
                  </a:cubicBezTo>
                  <a:cubicBezTo>
                    <a:pt x="1084" y="620"/>
                    <a:pt x="1239" y="620"/>
                    <a:pt x="1417" y="632"/>
                  </a:cubicBezTo>
                  <a:cubicBezTo>
                    <a:pt x="2120" y="668"/>
                    <a:pt x="3096" y="811"/>
                    <a:pt x="4191" y="1085"/>
                  </a:cubicBezTo>
                  <a:cubicBezTo>
                    <a:pt x="5287" y="1347"/>
                    <a:pt x="6489" y="1751"/>
                    <a:pt x="7668" y="2216"/>
                  </a:cubicBezTo>
                  <a:cubicBezTo>
                    <a:pt x="8847" y="2680"/>
                    <a:pt x="9990" y="3216"/>
                    <a:pt x="10990" y="3692"/>
                  </a:cubicBezTo>
                  <a:cubicBezTo>
                    <a:pt x="12978" y="4657"/>
                    <a:pt x="15479" y="6014"/>
                    <a:pt x="17419" y="7228"/>
                  </a:cubicBezTo>
                  <a:cubicBezTo>
                    <a:pt x="19372" y="8419"/>
                    <a:pt x="20789" y="9419"/>
                    <a:pt x="20789" y="9419"/>
                  </a:cubicBezTo>
                  <a:cubicBezTo>
                    <a:pt x="20814" y="9436"/>
                    <a:pt x="20841" y="9444"/>
                    <a:pt x="20870" y="9444"/>
                  </a:cubicBezTo>
                  <a:cubicBezTo>
                    <a:pt x="21056" y="9444"/>
                    <a:pt x="21277" y="9113"/>
                    <a:pt x="21122" y="8979"/>
                  </a:cubicBezTo>
                  <a:cubicBezTo>
                    <a:pt x="21122" y="8979"/>
                    <a:pt x="19765" y="7859"/>
                    <a:pt x="17860" y="6550"/>
                  </a:cubicBezTo>
                  <a:cubicBezTo>
                    <a:pt x="16907" y="5883"/>
                    <a:pt x="15824" y="5169"/>
                    <a:pt x="14717" y="4514"/>
                  </a:cubicBezTo>
                  <a:cubicBezTo>
                    <a:pt x="13597" y="3847"/>
                    <a:pt x="12466" y="3228"/>
                    <a:pt x="11454" y="2728"/>
                  </a:cubicBezTo>
                  <a:cubicBezTo>
                    <a:pt x="10430" y="2240"/>
                    <a:pt x="9240" y="1728"/>
                    <a:pt x="8013" y="1299"/>
                  </a:cubicBezTo>
                  <a:cubicBezTo>
                    <a:pt x="6787" y="859"/>
                    <a:pt x="5513" y="513"/>
                    <a:pt x="4358" y="287"/>
                  </a:cubicBezTo>
                  <a:cubicBezTo>
                    <a:pt x="3275" y="86"/>
                    <a:pt x="2296" y="0"/>
                    <a:pt x="156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2896175" y="1225675"/>
              <a:ext cx="58250" cy="290675"/>
            </a:xfrm>
            <a:custGeom>
              <a:rect b="b" l="l" r="r" t="t"/>
              <a:pathLst>
                <a:path extrusionOk="0" h="11627" w="2330">
                  <a:moveTo>
                    <a:pt x="372" y="0"/>
                  </a:moveTo>
                  <a:cubicBezTo>
                    <a:pt x="220" y="0"/>
                    <a:pt x="24" y="52"/>
                    <a:pt x="1" y="128"/>
                  </a:cubicBezTo>
                  <a:cubicBezTo>
                    <a:pt x="1" y="128"/>
                    <a:pt x="13" y="354"/>
                    <a:pt x="37" y="711"/>
                  </a:cubicBezTo>
                  <a:cubicBezTo>
                    <a:pt x="48" y="1080"/>
                    <a:pt x="72" y="1580"/>
                    <a:pt x="96" y="2164"/>
                  </a:cubicBezTo>
                  <a:cubicBezTo>
                    <a:pt x="144" y="3318"/>
                    <a:pt x="179" y="4771"/>
                    <a:pt x="310" y="5914"/>
                  </a:cubicBezTo>
                  <a:cubicBezTo>
                    <a:pt x="429" y="7045"/>
                    <a:pt x="703" y="8510"/>
                    <a:pt x="1060" y="9641"/>
                  </a:cubicBezTo>
                  <a:cubicBezTo>
                    <a:pt x="1156" y="9926"/>
                    <a:pt x="1227" y="10188"/>
                    <a:pt x="1322" y="10426"/>
                  </a:cubicBezTo>
                  <a:cubicBezTo>
                    <a:pt x="1406" y="10665"/>
                    <a:pt x="1477" y="10879"/>
                    <a:pt x="1549" y="11046"/>
                  </a:cubicBezTo>
                  <a:cubicBezTo>
                    <a:pt x="1703" y="11391"/>
                    <a:pt x="1787" y="11593"/>
                    <a:pt x="1787" y="11593"/>
                  </a:cubicBezTo>
                  <a:cubicBezTo>
                    <a:pt x="1800" y="11616"/>
                    <a:pt x="1832" y="11626"/>
                    <a:pt x="1876" y="11626"/>
                  </a:cubicBezTo>
                  <a:cubicBezTo>
                    <a:pt x="2033" y="11626"/>
                    <a:pt x="2329" y="11496"/>
                    <a:pt x="2311" y="11403"/>
                  </a:cubicBezTo>
                  <a:cubicBezTo>
                    <a:pt x="2311" y="11403"/>
                    <a:pt x="2251" y="11188"/>
                    <a:pt x="2156" y="10843"/>
                  </a:cubicBezTo>
                  <a:cubicBezTo>
                    <a:pt x="2108" y="10677"/>
                    <a:pt x="2061" y="10462"/>
                    <a:pt x="2001" y="10224"/>
                  </a:cubicBezTo>
                  <a:cubicBezTo>
                    <a:pt x="1942" y="9998"/>
                    <a:pt x="1906" y="9724"/>
                    <a:pt x="1846" y="9450"/>
                  </a:cubicBezTo>
                  <a:cubicBezTo>
                    <a:pt x="1632" y="8331"/>
                    <a:pt x="1489" y="6914"/>
                    <a:pt x="1370" y="5795"/>
                  </a:cubicBezTo>
                  <a:cubicBezTo>
                    <a:pt x="1251" y="4688"/>
                    <a:pt x="1072" y="3247"/>
                    <a:pt x="906" y="2092"/>
                  </a:cubicBezTo>
                  <a:cubicBezTo>
                    <a:pt x="822" y="1509"/>
                    <a:pt x="727" y="997"/>
                    <a:pt x="668" y="640"/>
                  </a:cubicBezTo>
                  <a:cubicBezTo>
                    <a:pt x="596" y="282"/>
                    <a:pt x="549" y="56"/>
                    <a:pt x="549" y="56"/>
                  </a:cubicBezTo>
                  <a:cubicBezTo>
                    <a:pt x="531" y="17"/>
                    <a:pt x="459" y="0"/>
                    <a:pt x="372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1736800" y="1865100"/>
              <a:ext cx="1752800" cy="1023700"/>
            </a:xfrm>
            <a:custGeom>
              <a:rect b="b" l="l" r="r" t="t"/>
              <a:pathLst>
                <a:path extrusionOk="0" h="40948" w="70112">
                  <a:moveTo>
                    <a:pt x="18049" y="1"/>
                  </a:moveTo>
                  <a:cubicBezTo>
                    <a:pt x="11492" y="1"/>
                    <a:pt x="4224" y="1919"/>
                    <a:pt x="1442" y="7055"/>
                  </a:cubicBezTo>
                  <a:cubicBezTo>
                    <a:pt x="418" y="8960"/>
                    <a:pt x="1" y="11293"/>
                    <a:pt x="453" y="14127"/>
                  </a:cubicBezTo>
                  <a:cubicBezTo>
                    <a:pt x="1489" y="20604"/>
                    <a:pt x="6788" y="25307"/>
                    <a:pt x="11872" y="28926"/>
                  </a:cubicBezTo>
                  <a:cubicBezTo>
                    <a:pt x="18587" y="33689"/>
                    <a:pt x="27528" y="34260"/>
                    <a:pt x="35482" y="34796"/>
                  </a:cubicBezTo>
                  <a:cubicBezTo>
                    <a:pt x="41363" y="35201"/>
                    <a:pt x="47281" y="35356"/>
                    <a:pt x="53139" y="36141"/>
                  </a:cubicBezTo>
                  <a:cubicBezTo>
                    <a:pt x="57306" y="36689"/>
                    <a:pt x="61604" y="37523"/>
                    <a:pt x="65414" y="39380"/>
                  </a:cubicBezTo>
                  <a:cubicBezTo>
                    <a:pt x="66259" y="39809"/>
                    <a:pt x="67081" y="40261"/>
                    <a:pt x="67890" y="40773"/>
                  </a:cubicBezTo>
                  <a:cubicBezTo>
                    <a:pt x="68085" y="40895"/>
                    <a:pt x="68284" y="40948"/>
                    <a:pt x="68475" y="40948"/>
                  </a:cubicBezTo>
                  <a:cubicBezTo>
                    <a:pt x="69387" y="40948"/>
                    <a:pt x="70111" y="39750"/>
                    <a:pt x="69176" y="39130"/>
                  </a:cubicBezTo>
                  <a:cubicBezTo>
                    <a:pt x="69081" y="39070"/>
                    <a:pt x="68986" y="39011"/>
                    <a:pt x="68891" y="38951"/>
                  </a:cubicBezTo>
                  <a:cubicBezTo>
                    <a:pt x="68867" y="38892"/>
                    <a:pt x="68843" y="38832"/>
                    <a:pt x="68807" y="38785"/>
                  </a:cubicBezTo>
                  <a:cubicBezTo>
                    <a:pt x="65390" y="32903"/>
                    <a:pt x="61342" y="27319"/>
                    <a:pt x="56770" y="22211"/>
                  </a:cubicBezTo>
                  <a:cubicBezTo>
                    <a:pt x="56449" y="21806"/>
                    <a:pt x="56115" y="21402"/>
                    <a:pt x="55770" y="20997"/>
                  </a:cubicBezTo>
                  <a:cubicBezTo>
                    <a:pt x="51638" y="16115"/>
                    <a:pt x="46828" y="11638"/>
                    <a:pt x="41470" y="8126"/>
                  </a:cubicBezTo>
                  <a:cubicBezTo>
                    <a:pt x="36303" y="4733"/>
                    <a:pt x="30612" y="2006"/>
                    <a:pt x="24552" y="673"/>
                  </a:cubicBezTo>
                  <a:cubicBezTo>
                    <a:pt x="22631" y="244"/>
                    <a:pt x="20385" y="1"/>
                    <a:pt x="18049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2112150" y="2219350"/>
              <a:ext cx="1607200" cy="1043925"/>
            </a:xfrm>
            <a:custGeom>
              <a:rect b="b" l="l" r="r" t="t"/>
              <a:pathLst>
                <a:path extrusionOk="0" h="41757" w="64288">
                  <a:moveTo>
                    <a:pt x="487" y="0"/>
                  </a:moveTo>
                  <a:cubicBezTo>
                    <a:pt x="23" y="0"/>
                    <a:pt x="1" y="382"/>
                    <a:pt x="644" y="600"/>
                  </a:cubicBezTo>
                  <a:cubicBezTo>
                    <a:pt x="644" y="600"/>
                    <a:pt x="2049" y="1064"/>
                    <a:pt x="4382" y="1826"/>
                  </a:cubicBezTo>
                  <a:cubicBezTo>
                    <a:pt x="6704" y="2600"/>
                    <a:pt x="9966" y="3695"/>
                    <a:pt x="13633" y="5017"/>
                  </a:cubicBezTo>
                  <a:cubicBezTo>
                    <a:pt x="17301" y="6339"/>
                    <a:pt x="21384" y="7910"/>
                    <a:pt x="25373" y="9625"/>
                  </a:cubicBezTo>
                  <a:cubicBezTo>
                    <a:pt x="29362" y="11339"/>
                    <a:pt x="33255" y="13220"/>
                    <a:pt x="36577" y="15030"/>
                  </a:cubicBezTo>
                  <a:cubicBezTo>
                    <a:pt x="38244" y="15935"/>
                    <a:pt x="39994" y="16947"/>
                    <a:pt x="41768" y="18054"/>
                  </a:cubicBezTo>
                  <a:cubicBezTo>
                    <a:pt x="43542" y="19150"/>
                    <a:pt x="45352" y="20340"/>
                    <a:pt x="47102" y="21614"/>
                  </a:cubicBezTo>
                  <a:cubicBezTo>
                    <a:pt x="48852" y="22888"/>
                    <a:pt x="50555" y="24234"/>
                    <a:pt x="52150" y="25615"/>
                  </a:cubicBezTo>
                  <a:cubicBezTo>
                    <a:pt x="52555" y="25972"/>
                    <a:pt x="52948" y="26317"/>
                    <a:pt x="53341" y="26663"/>
                  </a:cubicBezTo>
                  <a:cubicBezTo>
                    <a:pt x="53722" y="27008"/>
                    <a:pt x="54091" y="27365"/>
                    <a:pt x="54472" y="27710"/>
                  </a:cubicBezTo>
                  <a:cubicBezTo>
                    <a:pt x="54662" y="27877"/>
                    <a:pt x="54841" y="28056"/>
                    <a:pt x="55008" y="28234"/>
                  </a:cubicBezTo>
                  <a:cubicBezTo>
                    <a:pt x="55186" y="28425"/>
                    <a:pt x="55365" y="28591"/>
                    <a:pt x="55532" y="28782"/>
                  </a:cubicBezTo>
                  <a:cubicBezTo>
                    <a:pt x="55889" y="29139"/>
                    <a:pt x="56222" y="29496"/>
                    <a:pt x="56555" y="29853"/>
                  </a:cubicBezTo>
                  <a:cubicBezTo>
                    <a:pt x="57877" y="31270"/>
                    <a:pt x="59032" y="32675"/>
                    <a:pt x="59996" y="33997"/>
                  </a:cubicBezTo>
                  <a:cubicBezTo>
                    <a:pt x="60961" y="35318"/>
                    <a:pt x="61723" y="36557"/>
                    <a:pt x="62259" y="37640"/>
                  </a:cubicBezTo>
                  <a:cubicBezTo>
                    <a:pt x="62806" y="38724"/>
                    <a:pt x="63163" y="39617"/>
                    <a:pt x="63366" y="40248"/>
                  </a:cubicBezTo>
                  <a:cubicBezTo>
                    <a:pt x="63413" y="40414"/>
                    <a:pt x="63461" y="40545"/>
                    <a:pt x="63509" y="40676"/>
                  </a:cubicBezTo>
                  <a:cubicBezTo>
                    <a:pt x="63521" y="40736"/>
                    <a:pt x="63544" y="40783"/>
                    <a:pt x="63556" y="40843"/>
                  </a:cubicBezTo>
                  <a:cubicBezTo>
                    <a:pt x="63568" y="40890"/>
                    <a:pt x="63580" y="40938"/>
                    <a:pt x="63592" y="40986"/>
                  </a:cubicBezTo>
                  <a:cubicBezTo>
                    <a:pt x="63640" y="41152"/>
                    <a:pt x="63663" y="41236"/>
                    <a:pt x="63663" y="41236"/>
                  </a:cubicBezTo>
                  <a:cubicBezTo>
                    <a:pt x="63763" y="41585"/>
                    <a:pt x="63920" y="41756"/>
                    <a:pt x="64045" y="41756"/>
                  </a:cubicBezTo>
                  <a:cubicBezTo>
                    <a:pt x="64187" y="41756"/>
                    <a:pt x="64287" y="41532"/>
                    <a:pt x="64211" y="41093"/>
                  </a:cubicBezTo>
                  <a:cubicBezTo>
                    <a:pt x="64211" y="41093"/>
                    <a:pt x="64187" y="41010"/>
                    <a:pt x="64152" y="40831"/>
                  </a:cubicBezTo>
                  <a:cubicBezTo>
                    <a:pt x="64140" y="40783"/>
                    <a:pt x="64128" y="40736"/>
                    <a:pt x="64116" y="40688"/>
                  </a:cubicBezTo>
                  <a:cubicBezTo>
                    <a:pt x="64104" y="40629"/>
                    <a:pt x="64080" y="40569"/>
                    <a:pt x="64068" y="40509"/>
                  </a:cubicBezTo>
                  <a:cubicBezTo>
                    <a:pt x="64033" y="40379"/>
                    <a:pt x="63985" y="40236"/>
                    <a:pt x="63937" y="40069"/>
                  </a:cubicBezTo>
                  <a:cubicBezTo>
                    <a:pt x="63735" y="39414"/>
                    <a:pt x="63390" y="38474"/>
                    <a:pt x="62854" y="37354"/>
                  </a:cubicBezTo>
                  <a:cubicBezTo>
                    <a:pt x="62306" y="36223"/>
                    <a:pt x="61556" y="34937"/>
                    <a:pt x="60604" y="33568"/>
                  </a:cubicBezTo>
                  <a:cubicBezTo>
                    <a:pt x="59639" y="32199"/>
                    <a:pt x="58484" y="30746"/>
                    <a:pt x="57175" y="29282"/>
                  </a:cubicBezTo>
                  <a:cubicBezTo>
                    <a:pt x="56841" y="28913"/>
                    <a:pt x="56508" y="28556"/>
                    <a:pt x="56163" y="28187"/>
                  </a:cubicBezTo>
                  <a:cubicBezTo>
                    <a:pt x="55996" y="27996"/>
                    <a:pt x="55805" y="27817"/>
                    <a:pt x="55639" y="27627"/>
                  </a:cubicBezTo>
                  <a:cubicBezTo>
                    <a:pt x="55460" y="27436"/>
                    <a:pt x="55281" y="27258"/>
                    <a:pt x="55091" y="27079"/>
                  </a:cubicBezTo>
                  <a:cubicBezTo>
                    <a:pt x="54710" y="26722"/>
                    <a:pt x="54341" y="26353"/>
                    <a:pt x="53948" y="25984"/>
                  </a:cubicBezTo>
                  <a:cubicBezTo>
                    <a:pt x="53567" y="25639"/>
                    <a:pt x="53174" y="25281"/>
                    <a:pt x="52769" y="24912"/>
                  </a:cubicBezTo>
                  <a:cubicBezTo>
                    <a:pt x="51174" y="23495"/>
                    <a:pt x="49459" y="22102"/>
                    <a:pt x="47709" y="20793"/>
                  </a:cubicBezTo>
                  <a:cubicBezTo>
                    <a:pt x="45947" y="19483"/>
                    <a:pt x="44137" y="18257"/>
                    <a:pt x="42339" y="17126"/>
                  </a:cubicBezTo>
                  <a:cubicBezTo>
                    <a:pt x="40553" y="16006"/>
                    <a:pt x="38791" y="14971"/>
                    <a:pt x="37101" y="14066"/>
                  </a:cubicBezTo>
                  <a:cubicBezTo>
                    <a:pt x="33743" y="12220"/>
                    <a:pt x="29802" y="10363"/>
                    <a:pt x="25778" y="8684"/>
                  </a:cubicBezTo>
                  <a:cubicBezTo>
                    <a:pt x="21742" y="7005"/>
                    <a:pt x="17610" y="5481"/>
                    <a:pt x="13907" y="4231"/>
                  </a:cubicBezTo>
                  <a:cubicBezTo>
                    <a:pt x="10204" y="2957"/>
                    <a:pt x="6930" y="1933"/>
                    <a:pt x="4585" y="1207"/>
                  </a:cubicBezTo>
                  <a:cubicBezTo>
                    <a:pt x="2239" y="493"/>
                    <a:pt x="822" y="52"/>
                    <a:pt x="822" y="52"/>
                  </a:cubicBezTo>
                  <a:cubicBezTo>
                    <a:pt x="693" y="16"/>
                    <a:pt x="581" y="0"/>
                    <a:pt x="48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2695475" y="2245500"/>
              <a:ext cx="328950" cy="329525"/>
            </a:xfrm>
            <a:custGeom>
              <a:rect b="b" l="l" r="r" t="t"/>
              <a:pathLst>
                <a:path extrusionOk="0" h="13181" w="13158">
                  <a:moveTo>
                    <a:pt x="362" y="1"/>
                  </a:moveTo>
                  <a:cubicBezTo>
                    <a:pt x="191" y="1"/>
                    <a:pt x="1" y="385"/>
                    <a:pt x="123" y="518"/>
                  </a:cubicBezTo>
                  <a:cubicBezTo>
                    <a:pt x="123" y="518"/>
                    <a:pt x="409" y="697"/>
                    <a:pt x="873" y="994"/>
                  </a:cubicBezTo>
                  <a:cubicBezTo>
                    <a:pt x="1087" y="1161"/>
                    <a:pt x="1349" y="1364"/>
                    <a:pt x="1647" y="1590"/>
                  </a:cubicBezTo>
                  <a:cubicBezTo>
                    <a:pt x="1790" y="1709"/>
                    <a:pt x="1933" y="1840"/>
                    <a:pt x="2100" y="1971"/>
                  </a:cubicBezTo>
                  <a:cubicBezTo>
                    <a:pt x="2242" y="2114"/>
                    <a:pt x="2409" y="2245"/>
                    <a:pt x="2576" y="2399"/>
                  </a:cubicBezTo>
                  <a:cubicBezTo>
                    <a:pt x="3874" y="3602"/>
                    <a:pt x="5302" y="5293"/>
                    <a:pt x="6433" y="6638"/>
                  </a:cubicBezTo>
                  <a:cubicBezTo>
                    <a:pt x="7564" y="7972"/>
                    <a:pt x="9041" y="9674"/>
                    <a:pt x="10303" y="10984"/>
                  </a:cubicBezTo>
                  <a:cubicBezTo>
                    <a:pt x="10636" y="11305"/>
                    <a:pt x="10934" y="11603"/>
                    <a:pt x="11208" y="11877"/>
                  </a:cubicBezTo>
                  <a:cubicBezTo>
                    <a:pt x="11494" y="12139"/>
                    <a:pt x="11744" y="12365"/>
                    <a:pt x="11958" y="12567"/>
                  </a:cubicBezTo>
                  <a:cubicBezTo>
                    <a:pt x="12398" y="12936"/>
                    <a:pt x="12660" y="13163"/>
                    <a:pt x="12660" y="13163"/>
                  </a:cubicBezTo>
                  <a:cubicBezTo>
                    <a:pt x="12678" y="13175"/>
                    <a:pt x="12699" y="13180"/>
                    <a:pt x="12721" y="13180"/>
                  </a:cubicBezTo>
                  <a:cubicBezTo>
                    <a:pt x="12891" y="13180"/>
                    <a:pt x="13157" y="12850"/>
                    <a:pt x="13041" y="12734"/>
                  </a:cubicBezTo>
                  <a:cubicBezTo>
                    <a:pt x="13041" y="12734"/>
                    <a:pt x="12803" y="12496"/>
                    <a:pt x="12410" y="12091"/>
                  </a:cubicBezTo>
                  <a:cubicBezTo>
                    <a:pt x="12220" y="11889"/>
                    <a:pt x="11994" y="11639"/>
                    <a:pt x="11744" y="11365"/>
                  </a:cubicBezTo>
                  <a:cubicBezTo>
                    <a:pt x="11494" y="11079"/>
                    <a:pt x="11220" y="10758"/>
                    <a:pt x="10934" y="10412"/>
                  </a:cubicBezTo>
                  <a:cubicBezTo>
                    <a:pt x="9779" y="9043"/>
                    <a:pt x="8422" y="7269"/>
                    <a:pt x="7279" y="5924"/>
                  </a:cubicBezTo>
                  <a:cubicBezTo>
                    <a:pt x="6136" y="4566"/>
                    <a:pt x="4564" y="2923"/>
                    <a:pt x="3123" y="1768"/>
                  </a:cubicBezTo>
                  <a:cubicBezTo>
                    <a:pt x="2945" y="1614"/>
                    <a:pt x="2754" y="1495"/>
                    <a:pt x="2588" y="1364"/>
                  </a:cubicBezTo>
                  <a:cubicBezTo>
                    <a:pt x="2409" y="1233"/>
                    <a:pt x="2254" y="1114"/>
                    <a:pt x="2088" y="994"/>
                  </a:cubicBezTo>
                  <a:cubicBezTo>
                    <a:pt x="1766" y="792"/>
                    <a:pt x="1468" y="602"/>
                    <a:pt x="1218" y="447"/>
                  </a:cubicBezTo>
                  <a:cubicBezTo>
                    <a:pt x="706" y="173"/>
                    <a:pt x="397" y="6"/>
                    <a:pt x="397" y="6"/>
                  </a:cubicBezTo>
                  <a:cubicBezTo>
                    <a:pt x="385" y="2"/>
                    <a:pt x="374" y="1"/>
                    <a:pt x="362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2179125" y="2402975"/>
              <a:ext cx="489325" cy="87375"/>
            </a:xfrm>
            <a:custGeom>
              <a:rect b="b" l="l" r="r" t="t"/>
              <a:pathLst>
                <a:path extrusionOk="0" h="3495" w="19573">
                  <a:moveTo>
                    <a:pt x="14883" y="0"/>
                  </a:moveTo>
                  <a:cubicBezTo>
                    <a:pt x="14840" y="0"/>
                    <a:pt x="14796" y="2"/>
                    <a:pt x="14753" y="6"/>
                  </a:cubicBezTo>
                  <a:cubicBezTo>
                    <a:pt x="14622" y="6"/>
                    <a:pt x="14491" y="18"/>
                    <a:pt x="14348" y="18"/>
                  </a:cubicBezTo>
                  <a:cubicBezTo>
                    <a:pt x="14086" y="29"/>
                    <a:pt x="13812" y="41"/>
                    <a:pt x="13538" y="53"/>
                  </a:cubicBezTo>
                  <a:cubicBezTo>
                    <a:pt x="13264" y="77"/>
                    <a:pt x="12990" y="101"/>
                    <a:pt x="12717" y="125"/>
                  </a:cubicBezTo>
                  <a:cubicBezTo>
                    <a:pt x="12169" y="172"/>
                    <a:pt x="11621" y="256"/>
                    <a:pt x="11097" y="315"/>
                  </a:cubicBezTo>
                  <a:cubicBezTo>
                    <a:pt x="10573" y="387"/>
                    <a:pt x="10061" y="470"/>
                    <a:pt x="9597" y="553"/>
                  </a:cubicBezTo>
                  <a:cubicBezTo>
                    <a:pt x="7716" y="899"/>
                    <a:pt x="5358" y="1518"/>
                    <a:pt x="3477" y="2042"/>
                  </a:cubicBezTo>
                  <a:cubicBezTo>
                    <a:pt x="2537" y="2292"/>
                    <a:pt x="1715" y="2518"/>
                    <a:pt x="1132" y="2685"/>
                  </a:cubicBezTo>
                  <a:cubicBezTo>
                    <a:pt x="536" y="2839"/>
                    <a:pt x="179" y="2935"/>
                    <a:pt x="179" y="2935"/>
                  </a:cubicBezTo>
                  <a:cubicBezTo>
                    <a:pt x="1" y="3018"/>
                    <a:pt x="96" y="3482"/>
                    <a:pt x="298" y="3494"/>
                  </a:cubicBezTo>
                  <a:cubicBezTo>
                    <a:pt x="298" y="3494"/>
                    <a:pt x="667" y="3435"/>
                    <a:pt x="1275" y="3327"/>
                  </a:cubicBezTo>
                  <a:cubicBezTo>
                    <a:pt x="1870" y="3208"/>
                    <a:pt x="2715" y="3042"/>
                    <a:pt x="3668" y="2851"/>
                  </a:cubicBezTo>
                  <a:cubicBezTo>
                    <a:pt x="5585" y="2470"/>
                    <a:pt x="7942" y="1982"/>
                    <a:pt x="9800" y="1649"/>
                  </a:cubicBezTo>
                  <a:cubicBezTo>
                    <a:pt x="11645" y="1292"/>
                    <a:pt x="14002" y="922"/>
                    <a:pt x="15919" y="839"/>
                  </a:cubicBezTo>
                  <a:cubicBezTo>
                    <a:pt x="16038" y="833"/>
                    <a:pt x="16154" y="833"/>
                    <a:pt x="16269" y="833"/>
                  </a:cubicBezTo>
                  <a:cubicBezTo>
                    <a:pt x="16384" y="833"/>
                    <a:pt x="16497" y="833"/>
                    <a:pt x="16610" y="827"/>
                  </a:cubicBezTo>
                  <a:lnTo>
                    <a:pt x="17253" y="827"/>
                  </a:lnTo>
                  <a:cubicBezTo>
                    <a:pt x="17646" y="851"/>
                    <a:pt x="18015" y="875"/>
                    <a:pt x="18312" y="887"/>
                  </a:cubicBezTo>
                  <a:cubicBezTo>
                    <a:pt x="18896" y="970"/>
                    <a:pt x="19253" y="1018"/>
                    <a:pt x="19253" y="1018"/>
                  </a:cubicBezTo>
                  <a:cubicBezTo>
                    <a:pt x="19255" y="1018"/>
                    <a:pt x="19257" y="1018"/>
                    <a:pt x="19259" y="1018"/>
                  </a:cubicBezTo>
                  <a:cubicBezTo>
                    <a:pt x="19446" y="1018"/>
                    <a:pt x="19572" y="505"/>
                    <a:pt x="19372" y="458"/>
                  </a:cubicBezTo>
                  <a:cubicBezTo>
                    <a:pt x="19372" y="458"/>
                    <a:pt x="19015" y="375"/>
                    <a:pt x="18396" y="244"/>
                  </a:cubicBezTo>
                  <a:cubicBezTo>
                    <a:pt x="18086" y="196"/>
                    <a:pt x="17717" y="149"/>
                    <a:pt x="17300" y="89"/>
                  </a:cubicBezTo>
                  <a:cubicBezTo>
                    <a:pt x="17086" y="77"/>
                    <a:pt x="16860" y="65"/>
                    <a:pt x="16634" y="41"/>
                  </a:cubicBezTo>
                  <a:cubicBezTo>
                    <a:pt x="16407" y="29"/>
                    <a:pt x="16157" y="6"/>
                    <a:pt x="15919" y="6"/>
                  </a:cubicBezTo>
                  <a:lnTo>
                    <a:pt x="15145" y="6"/>
                  </a:lnTo>
                  <a:cubicBezTo>
                    <a:pt x="15058" y="6"/>
                    <a:pt x="14971" y="0"/>
                    <a:pt x="14883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2525000" y="1956025"/>
              <a:ext cx="2631025" cy="2630700"/>
            </a:xfrm>
            <a:custGeom>
              <a:rect b="b" l="l" r="r" t="t"/>
              <a:pathLst>
                <a:path extrusionOk="0" h="105228" w="105241">
                  <a:moveTo>
                    <a:pt x="52614" y="1"/>
                  </a:moveTo>
                  <a:cubicBezTo>
                    <a:pt x="23563" y="1"/>
                    <a:pt x="1" y="23551"/>
                    <a:pt x="1" y="52614"/>
                  </a:cubicBezTo>
                  <a:cubicBezTo>
                    <a:pt x="1" y="81677"/>
                    <a:pt x="23563" y="105228"/>
                    <a:pt x="52614" y="105228"/>
                  </a:cubicBezTo>
                  <a:cubicBezTo>
                    <a:pt x="81678" y="105228"/>
                    <a:pt x="105240" y="81677"/>
                    <a:pt x="105240" y="52614"/>
                  </a:cubicBezTo>
                  <a:cubicBezTo>
                    <a:pt x="105240" y="23551"/>
                    <a:pt x="81678" y="1"/>
                    <a:pt x="5261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4178175" y="4397625"/>
              <a:ext cx="88750" cy="32875"/>
            </a:xfrm>
            <a:custGeom>
              <a:rect b="b" l="l" r="r" t="t"/>
              <a:pathLst>
                <a:path extrusionOk="0" h="1315" w="3550">
                  <a:moveTo>
                    <a:pt x="1702" y="1"/>
                  </a:moveTo>
                  <a:cubicBezTo>
                    <a:pt x="1127" y="1"/>
                    <a:pt x="621" y="113"/>
                    <a:pt x="251" y="694"/>
                  </a:cubicBezTo>
                  <a:cubicBezTo>
                    <a:pt x="0" y="1204"/>
                    <a:pt x="466" y="1315"/>
                    <a:pt x="914" y="1315"/>
                  </a:cubicBezTo>
                  <a:cubicBezTo>
                    <a:pt x="1104" y="1315"/>
                    <a:pt x="1290" y="1295"/>
                    <a:pt x="1418" y="1277"/>
                  </a:cubicBezTo>
                  <a:cubicBezTo>
                    <a:pt x="1763" y="1230"/>
                    <a:pt x="3549" y="920"/>
                    <a:pt x="3442" y="301"/>
                  </a:cubicBezTo>
                  <a:cubicBezTo>
                    <a:pt x="3393" y="56"/>
                    <a:pt x="3004" y="24"/>
                    <a:pt x="2687" y="24"/>
                  </a:cubicBezTo>
                  <a:cubicBezTo>
                    <a:pt x="2572" y="24"/>
                    <a:pt x="2466" y="28"/>
                    <a:pt x="2390" y="28"/>
                  </a:cubicBezTo>
                  <a:cubicBezTo>
                    <a:pt x="2369" y="28"/>
                    <a:pt x="2351" y="28"/>
                    <a:pt x="2335" y="27"/>
                  </a:cubicBezTo>
                  <a:cubicBezTo>
                    <a:pt x="2117" y="15"/>
                    <a:pt x="1905" y="1"/>
                    <a:pt x="1702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3759975" y="2855825"/>
              <a:ext cx="289350" cy="91800"/>
            </a:xfrm>
            <a:custGeom>
              <a:rect b="b" l="l" r="r" t="t"/>
              <a:pathLst>
                <a:path extrusionOk="0" h="3672" w="11574">
                  <a:moveTo>
                    <a:pt x="3129" y="1"/>
                  </a:moveTo>
                  <a:cubicBezTo>
                    <a:pt x="2199" y="1"/>
                    <a:pt x="1385" y="597"/>
                    <a:pt x="453" y="715"/>
                  </a:cubicBezTo>
                  <a:cubicBezTo>
                    <a:pt x="440" y="712"/>
                    <a:pt x="429" y="711"/>
                    <a:pt x="417" y="711"/>
                  </a:cubicBezTo>
                  <a:cubicBezTo>
                    <a:pt x="386" y="711"/>
                    <a:pt x="357" y="722"/>
                    <a:pt x="322" y="739"/>
                  </a:cubicBezTo>
                  <a:cubicBezTo>
                    <a:pt x="179" y="858"/>
                    <a:pt x="156" y="870"/>
                    <a:pt x="60" y="1049"/>
                  </a:cubicBezTo>
                  <a:cubicBezTo>
                    <a:pt x="1" y="1156"/>
                    <a:pt x="60" y="1275"/>
                    <a:pt x="179" y="1323"/>
                  </a:cubicBezTo>
                  <a:cubicBezTo>
                    <a:pt x="409" y="1413"/>
                    <a:pt x="616" y="1449"/>
                    <a:pt x="810" y="1449"/>
                  </a:cubicBezTo>
                  <a:cubicBezTo>
                    <a:pt x="1551" y="1449"/>
                    <a:pt x="2099" y="929"/>
                    <a:pt x="2944" y="929"/>
                  </a:cubicBezTo>
                  <a:cubicBezTo>
                    <a:pt x="2959" y="929"/>
                    <a:pt x="2974" y="929"/>
                    <a:pt x="2989" y="930"/>
                  </a:cubicBezTo>
                  <a:cubicBezTo>
                    <a:pt x="3882" y="954"/>
                    <a:pt x="4299" y="1680"/>
                    <a:pt x="5073" y="1870"/>
                  </a:cubicBezTo>
                  <a:cubicBezTo>
                    <a:pt x="5799" y="2061"/>
                    <a:pt x="6180" y="1989"/>
                    <a:pt x="6835" y="2478"/>
                  </a:cubicBezTo>
                  <a:cubicBezTo>
                    <a:pt x="7085" y="2668"/>
                    <a:pt x="8097" y="2894"/>
                    <a:pt x="7526" y="3347"/>
                  </a:cubicBezTo>
                  <a:cubicBezTo>
                    <a:pt x="7395" y="3454"/>
                    <a:pt x="7514" y="3668"/>
                    <a:pt x="7656" y="3668"/>
                  </a:cubicBezTo>
                  <a:cubicBezTo>
                    <a:pt x="7787" y="3670"/>
                    <a:pt x="7930" y="3671"/>
                    <a:pt x="8083" y="3671"/>
                  </a:cubicBezTo>
                  <a:cubicBezTo>
                    <a:pt x="9172" y="3671"/>
                    <a:pt x="10737" y="3597"/>
                    <a:pt x="11478" y="2918"/>
                  </a:cubicBezTo>
                  <a:cubicBezTo>
                    <a:pt x="11574" y="2823"/>
                    <a:pt x="11538" y="2680"/>
                    <a:pt x="11443" y="2620"/>
                  </a:cubicBezTo>
                  <a:cubicBezTo>
                    <a:pt x="10109" y="1704"/>
                    <a:pt x="8002" y="1608"/>
                    <a:pt x="6442" y="1120"/>
                  </a:cubicBezTo>
                  <a:cubicBezTo>
                    <a:pt x="5454" y="811"/>
                    <a:pt x="4216" y="25"/>
                    <a:pt x="3156" y="1"/>
                  </a:cubicBezTo>
                  <a:cubicBezTo>
                    <a:pt x="3147" y="1"/>
                    <a:pt x="3138" y="1"/>
                    <a:pt x="312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3922500" y="2967700"/>
              <a:ext cx="77800" cy="27925"/>
            </a:xfrm>
            <a:custGeom>
              <a:rect b="b" l="l" r="r" t="t"/>
              <a:pathLst>
                <a:path extrusionOk="0" h="1117" w="3112">
                  <a:moveTo>
                    <a:pt x="337" y="0"/>
                  </a:moveTo>
                  <a:cubicBezTo>
                    <a:pt x="283" y="0"/>
                    <a:pt x="230" y="15"/>
                    <a:pt x="179" y="50"/>
                  </a:cubicBezTo>
                  <a:cubicBezTo>
                    <a:pt x="1" y="181"/>
                    <a:pt x="1" y="491"/>
                    <a:pt x="108" y="658"/>
                  </a:cubicBezTo>
                  <a:cubicBezTo>
                    <a:pt x="251" y="884"/>
                    <a:pt x="560" y="920"/>
                    <a:pt x="798" y="943"/>
                  </a:cubicBezTo>
                  <a:cubicBezTo>
                    <a:pt x="1203" y="979"/>
                    <a:pt x="1560" y="955"/>
                    <a:pt x="1965" y="1074"/>
                  </a:cubicBezTo>
                  <a:cubicBezTo>
                    <a:pt x="2048" y="1100"/>
                    <a:pt x="2176" y="1117"/>
                    <a:pt x="2312" y="1117"/>
                  </a:cubicBezTo>
                  <a:cubicBezTo>
                    <a:pt x="2680" y="1117"/>
                    <a:pt x="3111" y="992"/>
                    <a:pt x="2894" y="574"/>
                  </a:cubicBezTo>
                  <a:cubicBezTo>
                    <a:pt x="2751" y="312"/>
                    <a:pt x="2358" y="158"/>
                    <a:pt x="2084" y="98"/>
                  </a:cubicBezTo>
                  <a:cubicBezTo>
                    <a:pt x="2031" y="88"/>
                    <a:pt x="1979" y="83"/>
                    <a:pt x="1928" y="83"/>
                  </a:cubicBezTo>
                  <a:cubicBezTo>
                    <a:pt x="1607" y="83"/>
                    <a:pt x="1327" y="261"/>
                    <a:pt x="1025" y="261"/>
                  </a:cubicBezTo>
                  <a:cubicBezTo>
                    <a:pt x="989" y="261"/>
                    <a:pt x="954" y="258"/>
                    <a:pt x="917" y="253"/>
                  </a:cubicBezTo>
                  <a:cubicBezTo>
                    <a:pt x="749" y="197"/>
                    <a:pt x="536" y="0"/>
                    <a:pt x="337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4042750" y="2932100"/>
              <a:ext cx="156725" cy="70025"/>
            </a:xfrm>
            <a:custGeom>
              <a:rect b="b" l="l" r="r" t="t"/>
              <a:pathLst>
                <a:path extrusionOk="0" h="2801" w="6269">
                  <a:moveTo>
                    <a:pt x="1479" y="1"/>
                  </a:moveTo>
                  <a:cubicBezTo>
                    <a:pt x="1168" y="1"/>
                    <a:pt x="881" y="65"/>
                    <a:pt x="656" y="236"/>
                  </a:cubicBezTo>
                  <a:cubicBezTo>
                    <a:pt x="644" y="248"/>
                    <a:pt x="632" y="260"/>
                    <a:pt x="620" y="272"/>
                  </a:cubicBezTo>
                  <a:cubicBezTo>
                    <a:pt x="572" y="331"/>
                    <a:pt x="536" y="415"/>
                    <a:pt x="584" y="498"/>
                  </a:cubicBezTo>
                  <a:cubicBezTo>
                    <a:pt x="763" y="820"/>
                    <a:pt x="2037" y="1177"/>
                    <a:pt x="2013" y="1462"/>
                  </a:cubicBezTo>
                  <a:cubicBezTo>
                    <a:pt x="2013" y="1441"/>
                    <a:pt x="1814" y="1427"/>
                    <a:pt x="1543" y="1427"/>
                  </a:cubicBezTo>
                  <a:cubicBezTo>
                    <a:pt x="1059" y="1427"/>
                    <a:pt x="346" y="1471"/>
                    <a:pt x="132" y="1593"/>
                  </a:cubicBezTo>
                  <a:cubicBezTo>
                    <a:pt x="25" y="1641"/>
                    <a:pt x="1" y="1808"/>
                    <a:pt x="84" y="1891"/>
                  </a:cubicBezTo>
                  <a:cubicBezTo>
                    <a:pt x="358" y="2129"/>
                    <a:pt x="739" y="2153"/>
                    <a:pt x="1084" y="2189"/>
                  </a:cubicBezTo>
                  <a:cubicBezTo>
                    <a:pt x="1117" y="2191"/>
                    <a:pt x="1150" y="2192"/>
                    <a:pt x="1185" y="2192"/>
                  </a:cubicBezTo>
                  <a:cubicBezTo>
                    <a:pt x="1376" y="2192"/>
                    <a:pt x="1598" y="2160"/>
                    <a:pt x="1803" y="2160"/>
                  </a:cubicBezTo>
                  <a:cubicBezTo>
                    <a:pt x="1917" y="2160"/>
                    <a:pt x="2025" y="2170"/>
                    <a:pt x="2120" y="2201"/>
                  </a:cubicBezTo>
                  <a:cubicBezTo>
                    <a:pt x="2239" y="2236"/>
                    <a:pt x="2620" y="2713"/>
                    <a:pt x="2787" y="2748"/>
                  </a:cubicBezTo>
                  <a:cubicBezTo>
                    <a:pt x="2924" y="2783"/>
                    <a:pt x="2968" y="2801"/>
                    <a:pt x="3008" y="2801"/>
                  </a:cubicBezTo>
                  <a:cubicBezTo>
                    <a:pt x="3052" y="2801"/>
                    <a:pt x="3091" y="2780"/>
                    <a:pt x="3239" y="2736"/>
                  </a:cubicBezTo>
                  <a:cubicBezTo>
                    <a:pt x="3891" y="2553"/>
                    <a:pt x="2687" y="2151"/>
                    <a:pt x="4035" y="2151"/>
                  </a:cubicBezTo>
                  <a:cubicBezTo>
                    <a:pt x="4091" y="2151"/>
                    <a:pt x="4151" y="2152"/>
                    <a:pt x="4216" y="2153"/>
                  </a:cubicBezTo>
                  <a:cubicBezTo>
                    <a:pt x="4404" y="2153"/>
                    <a:pt x="4531" y="2298"/>
                    <a:pt x="4712" y="2298"/>
                  </a:cubicBezTo>
                  <a:cubicBezTo>
                    <a:pt x="4725" y="2298"/>
                    <a:pt x="4738" y="2298"/>
                    <a:pt x="4751" y="2296"/>
                  </a:cubicBezTo>
                  <a:cubicBezTo>
                    <a:pt x="4823" y="2296"/>
                    <a:pt x="4918" y="2248"/>
                    <a:pt x="4930" y="2165"/>
                  </a:cubicBezTo>
                  <a:cubicBezTo>
                    <a:pt x="4988" y="1789"/>
                    <a:pt x="5359" y="1686"/>
                    <a:pt x="5719" y="1686"/>
                  </a:cubicBezTo>
                  <a:cubicBezTo>
                    <a:pt x="5803" y="1686"/>
                    <a:pt x="5887" y="1692"/>
                    <a:pt x="5966" y="1701"/>
                  </a:cubicBezTo>
                  <a:cubicBezTo>
                    <a:pt x="5977" y="1702"/>
                    <a:pt x="5989" y="1703"/>
                    <a:pt x="6000" y="1703"/>
                  </a:cubicBezTo>
                  <a:cubicBezTo>
                    <a:pt x="6142" y="1703"/>
                    <a:pt x="6268" y="1570"/>
                    <a:pt x="6180" y="1427"/>
                  </a:cubicBezTo>
                  <a:cubicBezTo>
                    <a:pt x="5668" y="570"/>
                    <a:pt x="4335" y="736"/>
                    <a:pt x="3537" y="498"/>
                  </a:cubicBezTo>
                  <a:cubicBezTo>
                    <a:pt x="3016" y="333"/>
                    <a:pt x="2185" y="1"/>
                    <a:pt x="147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4212125" y="2968325"/>
              <a:ext cx="65725" cy="32225"/>
            </a:xfrm>
            <a:custGeom>
              <a:rect b="b" l="l" r="r" t="t"/>
              <a:pathLst>
                <a:path extrusionOk="0" h="1289" w="2629">
                  <a:moveTo>
                    <a:pt x="1267" y="1"/>
                  </a:moveTo>
                  <a:cubicBezTo>
                    <a:pt x="1051" y="1"/>
                    <a:pt x="840" y="31"/>
                    <a:pt x="667" y="85"/>
                  </a:cubicBezTo>
                  <a:cubicBezTo>
                    <a:pt x="298" y="204"/>
                    <a:pt x="0" y="549"/>
                    <a:pt x="477" y="775"/>
                  </a:cubicBezTo>
                  <a:cubicBezTo>
                    <a:pt x="786" y="918"/>
                    <a:pt x="1143" y="1002"/>
                    <a:pt x="1477" y="1109"/>
                  </a:cubicBezTo>
                  <a:cubicBezTo>
                    <a:pt x="1679" y="1180"/>
                    <a:pt x="1905" y="1276"/>
                    <a:pt x="2132" y="1287"/>
                  </a:cubicBezTo>
                  <a:cubicBezTo>
                    <a:pt x="2142" y="1288"/>
                    <a:pt x="2151" y="1288"/>
                    <a:pt x="2161" y="1288"/>
                  </a:cubicBezTo>
                  <a:cubicBezTo>
                    <a:pt x="2629" y="1288"/>
                    <a:pt x="2556" y="722"/>
                    <a:pt x="2370" y="418"/>
                  </a:cubicBezTo>
                  <a:cubicBezTo>
                    <a:pt x="2370" y="406"/>
                    <a:pt x="2358" y="406"/>
                    <a:pt x="2358" y="394"/>
                  </a:cubicBezTo>
                  <a:cubicBezTo>
                    <a:pt x="2346" y="394"/>
                    <a:pt x="2346" y="383"/>
                    <a:pt x="2346" y="383"/>
                  </a:cubicBezTo>
                  <a:cubicBezTo>
                    <a:pt x="2105" y="110"/>
                    <a:pt x="1675" y="1"/>
                    <a:pt x="126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3918025" y="2797925"/>
              <a:ext cx="53625" cy="58200"/>
            </a:xfrm>
            <a:custGeom>
              <a:rect b="b" l="l" r="r" t="t"/>
              <a:pathLst>
                <a:path extrusionOk="0" h="2328" w="2145">
                  <a:moveTo>
                    <a:pt x="502" y="0"/>
                  </a:moveTo>
                  <a:cubicBezTo>
                    <a:pt x="471" y="0"/>
                    <a:pt x="436" y="8"/>
                    <a:pt x="406" y="31"/>
                  </a:cubicBezTo>
                  <a:cubicBezTo>
                    <a:pt x="1" y="269"/>
                    <a:pt x="191" y="1043"/>
                    <a:pt x="322" y="1388"/>
                  </a:cubicBezTo>
                  <a:cubicBezTo>
                    <a:pt x="476" y="1817"/>
                    <a:pt x="915" y="2328"/>
                    <a:pt x="1413" y="2328"/>
                  </a:cubicBezTo>
                  <a:cubicBezTo>
                    <a:pt x="1454" y="2328"/>
                    <a:pt x="1495" y="2324"/>
                    <a:pt x="1537" y="2317"/>
                  </a:cubicBezTo>
                  <a:cubicBezTo>
                    <a:pt x="2144" y="2210"/>
                    <a:pt x="1632" y="1424"/>
                    <a:pt x="1477" y="1150"/>
                  </a:cubicBezTo>
                  <a:cubicBezTo>
                    <a:pt x="1323" y="853"/>
                    <a:pt x="977" y="43"/>
                    <a:pt x="549" y="7"/>
                  </a:cubicBezTo>
                  <a:cubicBezTo>
                    <a:pt x="536" y="3"/>
                    <a:pt x="519" y="0"/>
                    <a:pt x="50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3800175" y="2889750"/>
              <a:ext cx="37525" cy="28300"/>
            </a:xfrm>
            <a:custGeom>
              <a:rect b="b" l="l" r="r" t="t"/>
              <a:pathLst>
                <a:path extrusionOk="0" h="1132" w="1501">
                  <a:moveTo>
                    <a:pt x="721" y="0"/>
                  </a:moveTo>
                  <a:cubicBezTo>
                    <a:pt x="418" y="0"/>
                    <a:pt x="117" y="126"/>
                    <a:pt x="12" y="382"/>
                  </a:cubicBezTo>
                  <a:cubicBezTo>
                    <a:pt x="0" y="430"/>
                    <a:pt x="0" y="454"/>
                    <a:pt x="12" y="489"/>
                  </a:cubicBezTo>
                  <a:cubicBezTo>
                    <a:pt x="12" y="811"/>
                    <a:pt x="393" y="1073"/>
                    <a:pt x="667" y="1121"/>
                  </a:cubicBezTo>
                  <a:cubicBezTo>
                    <a:pt x="707" y="1128"/>
                    <a:pt x="750" y="1131"/>
                    <a:pt x="793" y="1131"/>
                  </a:cubicBezTo>
                  <a:cubicBezTo>
                    <a:pt x="1113" y="1131"/>
                    <a:pt x="1500" y="942"/>
                    <a:pt x="1500" y="597"/>
                  </a:cubicBezTo>
                  <a:cubicBezTo>
                    <a:pt x="1500" y="203"/>
                    <a:pt x="1108" y="0"/>
                    <a:pt x="72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4054075" y="2895650"/>
              <a:ext cx="42875" cy="32800"/>
            </a:xfrm>
            <a:custGeom>
              <a:rect b="b" l="l" r="r" t="t"/>
              <a:pathLst>
                <a:path extrusionOk="0" h="1312" w="1715">
                  <a:moveTo>
                    <a:pt x="797" y="1"/>
                  </a:moveTo>
                  <a:cubicBezTo>
                    <a:pt x="716" y="1"/>
                    <a:pt x="636" y="13"/>
                    <a:pt x="560" y="39"/>
                  </a:cubicBezTo>
                  <a:cubicBezTo>
                    <a:pt x="560" y="39"/>
                    <a:pt x="548" y="51"/>
                    <a:pt x="548" y="51"/>
                  </a:cubicBezTo>
                  <a:lnTo>
                    <a:pt x="512" y="51"/>
                  </a:lnTo>
                  <a:cubicBezTo>
                    <a:pt x="179" y="230"/>
                    <a:pt x="0" y="646"/>
                    <a:pt x="238" y="980"/>
                  </a:cubicBezTo>
                  <a:cubicBezTo>
                    <a:pt x="388" y="1191"/>
                    <a:pt x="649" y="1311"/>
                    <a:pt x="904" y="1311"/>
                  </a:cubicBezTo>
                  <a:cubicBezTo>
                    <a:pt x="994" y="1311"/>
                    <a:pt x="1083" y="1296"/>
                    <a:pt x="1167" y="1266"/>
                  </a:cubicBezTo>
                  <a:cubicBezTo>
                    <a:pt x="1512" y="1135"/>
                    <a:pt x="1715" y="742"/>
                    <a:pt x="1524" y="396"/>
                  </a:cubicBezTo>
                  <a:cubicBezTo>
                    <a:pt x="1376" y="155"/>
                    <a:pt x="1082" y="1"/>
                    <a:pt x="79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3014650" y="1963250"/>
              <a:ext cx="1907400" cy="2504750"/>
            </a:xfrm>
            <a:custGeom>
              <a:rect b="b" l="l" r="r" t="t"/>
              <a:pathLst>
                <a:path extrusionOk="0" h="100190" w="76296">
                  <a:moveTo>
                    <a:pt x="35267" y="1963"/>
                  </a:moveTo>
                  <a:cubicBezTo>
                    <a:pt x="35411" y="1963"/>
                    <a:pt x="35575" y="1983"/>
                    <a:pt x="35791" y="2033"/>
                  </a:cubicBezTo>
                  <a:cubicBezTo>
                    <a:pt x="35606" y="2008"/>
                    <a:pt x="35431" y="1996"/>
                    <a:pt x="35255" y="1996"/>
                  </a:cubicBezTo>
                  <a:cubicBezTo>
                    <a:pt x="35103" y="1996"/>
                    <a:pt x="34951" y="2005"/>
                    <a:pt x="34791" y="2021"/>
                  </a:cubicBezTo>
                  <a:cubicBezTo>
                    <a:pt x="34886" y="1997"/>
                    <a:pt x="34981" y="1974"/>
                    <a:pt x="35088" y="1974"/>
                  </a:cubicBezTo>
                  <a:cubicBezTo>
                    <a:pt x="35146" y="1966"/>
                    <a:pt x="35205" y="1963"/>
                    <a:pt x="35267" y="1963"/>
                  </a:cubicBezTo>
                  <a:close/>
                  <a:moveTo>
                    <a:pt x="20348" y="1628"/>
                  </a:moveTo>
                  <a:cubicBezTo>
                    <a:pt x="19622" y="1771"/>
                    <a:pt x="18884" y="1938"/>
                    <a:pt x="18181" y="2117"/>
                  </a:cubicBezTo>
                  <a:cubicBezTo>
                    <a:pt x="18884" y="1926"/>
                    <a:pt x="19610" y="1759"/>
                    <a:pt x="20348" y="1628"/>
                  </a:cubicBezTo>
                  <a:close/>
                  <a:moveTo>
                    <a:pt x="42875" y="4486"/>
                  </a:moveTo>
                  <a:lnTo>
                    <a:pt x="42875" y="4486"/>
                  </a:lnTo>
                  <a:cubicBezTo>
                    <a:pt x="43030" y="4593"/>
                    <a:pt x="43173" y="4712"/>
                    <a:pt x="43280" y="4855"/>
                  </a:cubicBezTo>
                  <a:cubicBezTo>
                    <a:pt x="43065" y="4676"/>
                    <a:pt x="43054" y="4629"/>
                    <a:pt x="42875" y="4486"/>
                  </a:cubicBezTo>
                  <a:close/>
                  <a:moveTo>
                    <a:pt x="15872" y="4236"/>
                  </a:moveTo>
                  <a:cubicBezTo>
                    <a:pt x="15860" y="4283"/>
                    <a:pt x="15872" y="4331"/>
                    <a:pt x="15895" y="4379"/>
                  </a:cubicBezTo>
                  <a:cubicBezTo>
                    <a:pt x="16055" y="4720"/>
                    <a:pt x="16185" y="4819"/>
                    <a:pt x="16320" y="4819"/>
                  </a:cubicBezTo>
                  <a:cubicBezTo>
                    <a:pt x="16507" y="4819"/>
                    <a:pt x="16705" y="4632"/>
                    <a:pt x="17007" y="4632"/>
                  </a:cubicBezTo>
                  <a:cubicBezTo>
                    <a:pt x="17075" y="4632"/>
                    <a:pt x="17149" y="4641"/>
                    <a:pt x="17229" y="4664"/>
                  </a:cubicBezTo>
                  <a:cubicBezTo>
                    <a:pt x="17372" y="4712"/>
                    <a:pt x="17419" y="4843"/>
                    <a:pt x="17515" y="4986"/>
                  </a:cubicBezTo>
                  <a:cubicBezTo>
                    <a:pt x="16748" y="4865"/>
                    <a:pt x="15969" y="4778"/>
                    <a:pt x="15177" y="4778"/>
                  </a:cubicBezTo>
                  <a:cubicBezTo>
                    <a:pt x="14640" y="4778"/>
                    <a:pt x="14098" y="4818"/>
                    <a:pt x="13550" y="4915"/>
                  </a:cubicBezTo>
                  <a:cubicBezTo>
                    <a:pt x="13193" y="4974"/>
                    <a:pt x="12943" y="5081"/>
                    <a:pt x="12597" y="5176"/>
                  </a:cubicBezTo>
                  <a:cubicBezTo>
                    <a:pt x="12323" y="5248"/>
                    <a:pt x="12026" y="5260"/>
                    <a:pt x="11728" y="5284"/>
                  </a:cubicBezTo>
                  <a:cubicBezTo>
                    <a:pt x="11835" y="5272"/>
                    <a:pt x="11931" y="5260"/>
                    <a:pt x="12038" y="5236"/>
                  </a:cubicBezTo>
                  <a:cubicBezTo>
                    <a:pt x="13205" y="4986"/>
                    <a:pt x="14395" y="4700"/>
                    <a:pt x="15514" y="4343"/>
                  </a:cubicBezTo>
                  <a:cubicBezTo>
                    <a:pt x="15550" y="4343"/>
                    <a:pt x="15693" y="4295"/>
                    <a:pt x="15872" y="4236"/>
                  </a:cubicBezTo>
                  <a:close/>
                  <a:moveTo>
                    <a:pt x="14645" y="6069"/>
                  </a:moveTo>
                  <a:cubicBezTo>
                    <a:pt x="14752" y="6069"/>
                    <a:pt x="14860" y="6081"/>
                    <a:pt x="14967" y="6081"/>
                  </a:cubicBezTo>
                  <a:cubicBezTo>
                    <a:pt x="15050" y="6093"/>
                    <a:pt x="15121" y="6105"/>
                    <a:pt x="15205" y="6117"/>
                  </a:cubicBezTo>
                  <a:cubicBezTo>
                    <a:pt x="15324" y="6141"/>
                    <a:pt x="15348" y="6153"/>
                    <a:pt x="15276" y="6153"/>
                  </a:cubicBezTo>
                  <a:cubicBezTo>
                    <a:pt x="15169" y="6308"/>
                    <a:pt x="14740" y="6450"/>
                    <a:pt x="14550" y="6522"/>
                  </a:cubicBezTo>
                  <a:cubicBezTo>
                    <a:pt x="14401" y="6583"/>
                    <a:pt x="14141" y="6709"/>
                    <a:pt x="13930" y="6709"/>
                  </a:cubicBezTo>
                  <a:cubicBezTo>
                    <a:pt x="13854" y="6709"/>
                    <a:pt x="13785" y="6693"/>
                    <a:pt x="13728" y="6653"/>
                  </a:cubicBezTo>
                  <a:cubicBezTo>
                    <a:pt x="13312" y="6355"/>
                    <a:pt x="13597" y="6248"/>
                    <a:pt x="13788" y="6188"/>
                  </a:cubicBezTo>
                  <a:cubicBezTo>
                    <a:pt x="14062" y="6093"/>
                    <a:pt x="14359" y="6069"/>
                    <a:pt x="14645" y="6069"/>
                  </a:cubicBezTo>
                  <a:close/>
                  <a:moveTo>
                    <a:pt x="17995" y="7090"/>
                  </a:moveTo>
                  <a:cubicBezTo>
                    <a:pt x="18097" y="7090"/>
                    <a:pt x="18200" y="7099"/>
                    <a:pt x="18300" y="7117"/>
                  </a:cubicBezTo>
                  <a:cubicBezTo>
                    <a:pt x="18396" y="7141"/>
                    <a:pt x="18539" y="7153"/>
                    <a:pt x="18550" y="7272"/>
                  </a:cubicBezTo>
                  <a:cubicBezTo>
                    <a:pt x="18550" y="7367"/>
                    <a:pt x="18241" y="7546"/>
                    <a:pt x="18181" y="7570"/>
                  </a:cubicBezTo>
                  <a:cubicBezTo>
                    <a:pt x="17999" y="7670"/>
                    <a:pt x="17769" y="7749"/>
                    <a:pt x="17554" y="7749"/>
                  </a:cubicBezTo>
                  <a:cubicBezTo>
                    <a:pt x="17487" y="7749"/>
                    <a:pt x="17422" y="7741"/>
                    <a:pt x="17360" y="7724"/>
                  </a:cubicBezTo>
                  <a:cubicBezTo>
                    <a:pt x="17193" y="7689"/>
                    <a:pt x="16979" y="7582"/>
                    <a:pt x="17074" y="7403"/>
                  </a:cubicBezTo>
                  <a:cubicBezTo>
                    <a:pt x="17110" y="7331"/>
                    <a:pt x="17241" y="7284"/>
                    <a:pt x="17312" y="7248"/>
                  </a:cubicBezTo>
                  <a:cubicBezTo>
                    <a:pt x="17520" y="7140"/>
                    <a:pt x="17757" y="7090"/>
                    <a:pt x="17995" y="7090"/>
                  </a:cubicBezTo>
                  <a:close/>
                  <a:moveTo>
                    <a:pt x="54186" y="7879"/>
                  </a:moveTo>
                  <a:cubicBezTo>
                    <a:pt x="54186" y="7915"/>
                    <a:pt x="54186" y="7963"/>
                    <a:pt x="54186" y="8010"/>
                  </a:cubicBezTo>
                  <a:cubicBezTo>
                    <a:pt x="54186" y="8010"/>
                    <a:pt x="54174" y="7998"/>
                    <a:pt x="54174" y="7998"/>
                  </a:cubicBezTo>
                  <a:cubicBezTo>
                    <a:pt x="54162" y="7974"/>
                    <a:pt x="54150" y="7951"/>
                    <a:pt x="54138" y="7927"/>
                  </a:cubicBezTo>
                  <a:cubicBezTo>
                    <a:pt x="54162" y="7915"/>
                    <a:pt x="54174" y="7903"/>
                    <a:pt x="54186" y="7879"/>
                  </a:cubicBezTo>
                  <a:close/>
                  <a:moveTo>
                    <a:pt x="14696" y="8031"/>
                  </a:moveTo>
                  <a:cubicBezTo>
                    <a:pt x="14788" y="8031"/>
                    <a:pt x="14907" y="8057"/>
                    <a:pt x="14967" y="8117"/>
                  </a:cubicBezTo>
                  <a:cubicBezTo>
                    <a:pt x="15145" y="8272"/>
                    <a:pt x="14883" y="8415"/>
                    <a:pt x="14729" y="8439"/>
                  </a:cubicBezTo>
                  <a:cubicBezTo>
                    <a:pt x="14586" y="8427"/>
                    <a:pt x="14300" y="8332"/>
                    <a:pt x="14407" y="8153"/>
                  </a:cubicBezTo>
                  <a:cubicBezTo>
                    <a:pt x="14455" y="8082"/>
                    <a:pt x="14562" y="8046"/>
                    <a:pt x="14645" y="8034"/>
                  </a:cubicBezTo>
                  <a:cubicBezTo>
                    <a:pt x="14661" y="8032"/>
                    <a:pt x="14678" y="8031"/>
                    <a:pt x="14696" y="8031"/>
                  </a:cubicBezTo>
                  <a:close/>
                  <a:moveTo>
                    <a:pt x="21338" y="11827"/>
                  </a:moveTo>
                  <a:cubicBezTo>
                    <a:pt x="21591" y="11827"/>
                    <a:pt x="21895" y="12320"/>
                    <a:pt x="21956" y="12570"/>
                  </a:cubicBezTo>
                  <a:cubicBezTo>
                    <a:pt x="21979" y="12665"/>
                    <a:pt x="22015" y="12773"/>
                    <a:pt x="21991" y="12868"/>
                  </a:cubicBezTo>
                  <a:cubicBezTo>
                    <a:pt x="21961" y="12983"/>
                    <a:pt x="21890" y="13021"/>
                    <a:pt x="21806" y="13021"/>
                  </a:cubicBezTo>
                  <a:cubicBezTo>
                    <a:pt x="21726" y="13021"/>
                    <a:pt x="21632" y="12986"/>
                    <a:pt x="21551" y="12951"/>
                  </a:cubicBezTo>
                  <a:cubicBezTo>
                    <a:pt x="21229" y="12796"/>
                    <a:pt x="20991" y="12451"/>
                    <a:pt x="21086" y="12082"/>
                  </a:cubicBezTo>
                  <a:cubicBezTo>
                    <a:pt x="21152" y="11898"/>
                    <a:pt x="21241" y="11827"/>
                    <a:pt x="21338" y="11827"/>
                  </a:cubicBezTo>
                  <a:close/>
                  <a:moveTo>
                    <a:pt x="32862" y="12892"/>
                  </a:moveTo>
                  <a:lnTo>
                    <a:pt x="32862" y="12892"/>
                  </a:lnTo>
                  <a:cubicBezTo>
                    <a:pt x="32921" y="12963"/>
                    <a:pt x="32981" y="13023"/>
                    <a:pt x="33028" y="13082"/>
                  </a:cubicBezTo>
                  <a:cubicBezTo>
                    <a:pt x="33005" y="13070"/>
                    <a:pt x="32981" y="13058"/>
                    <a:pt x="32969" y="13046"/>
                  </a:cubicBezTo>
                  <a:cubicBezTo>
                    <a:pt x="32921" y="12999"/>
                    <a:pt x="32897" y="12963"/>
                    <a:pt x="32862" y="12892"/>
                  </a:cubicBezTo>
                  <a:close/>
                  <a:moveTo>
                    <a:pt x="28815" y="15080"/>
                  </a:moveTo>
                  <a:cubicBezTo>
                    <a:pt x="28943" y="15080"/>
                    <a:pt x="29073" y="15092"/>
                    <a:pt x="29207" y="15118"/>
                  </a:cubicBezTo>
                  <a:cubicBezTo>
                    <a:pt x="29659" y="15202"/>
                    <a:pt x="31469" y="15844"/>
                    <a:pt x="30135" y="16142"/>
                  </a:cubicBezTo>
                  <a:cubicBezTo>
                    <a:pt x="30077" y="16156"/>
                    <a:pt x="30013" y="16161"/>
                    <a:pt x="29945" y="16161"/>
                  </a:cubicBezTo>
                  <a:cubicBezTo>
                    <a:pt x="29668" y="16161"/>
                    <a:pt x="29331" y="16070"/>
                    <a:pt x="29066" y="16070"/>
                  </a:cubicBezTo>
                  <a:cubicBezTo>
                    <a:pt x="29053" y="16070"/>
                    <a:pt x="29040" y="16070"/>
                    <a:pt x="29028" y="16071"/>
                  </a:cubicBezTo>
                  <a:cubicBezTo>
                    <a:pt x="28103" y="16105"/>
                    <a:pt x="27188" y="16299"/>
                    <a:pt x="26274" y="16299"/>
                  </a:cubicBezTo>
                  <a:cubicBezTo>
                    <a:pt x="26224" y="16299"/>
                    <a:pt x="26173" y="16298"/>
                    <a:pt x="26123" y="16297"/>
                  </a:cubicBezTo>
                  <a:cubicBezTo>
                    <a:pt x="25985" y="16297"/>
                    <a:pt x="25769" y="16307"/>
                    <a:pt x="25577" y="16307"/>
                  </a:cubicBezTo>
                  <a:cubicBezTo>
                    <a:pt x="25208" y="16307"/>
                    <a:pt x="24931" y="16270"/>
                    <a:pt x="25480" y="16059"/>
                  </a:cubicBezTo>
                  <a:cubicBezTo>
                    <a:pt x="25873" y="15916"/>
                    <a:pt x="26290" y="15785"/>
                    <a:pt x="26694" y="15678"/>
                  </a:cubicBezTo>
                  <a:cubicBezTo>
                    <a:pt x="27424" y="15465"/>
                    <a:pt x="28084" y="15080"/>
                    <a:pt x="28815" y="15080"/>
                  </a:cubicBezTo>
                  <a:close/>
                  <a:moveTo>
                    <a:pt x="31750" y="18591"/>
                  </a:moveTo>
                  <a:lnTo>
                    <a:pt x="31750" y="18591"/>
                  </a:lnTo>
                  <a:cubicBezTo>
                    <a:pt x="31751" y="18592"/>
                    <a:pt x="31753" y="18593"/>
                    <a:pt x="31754" y="18595"/>
                  </a:cubicBezTo>
                  <a:cubicBezTo>
                    <a:pt x="31753" y="18594"/>
                    <a:pt x="31751" y="18592"/>
                    <a:pt x="31750" y="18591"/>
                  </a:cubicBezTo>
                  <a:close/>
                  <a:moveTo>
                    <a:pt x="37403" y="18124"/>
                  </a:moveTo>
                  <a:cubicBezTo>
                    <a:pt x="37414" y="18124"/>
                    <a:pt x="37424" y="18126"/>
                    <a:pt x="37434" y="18130"/>
                  </a:cubicBezTo>
                  <a:cubicBezTo>
                    <a:pt x="37529" y="18178"/>
                    <a:pt x="37529" y="18476"/>
                    <a:pt x="37481" y="18547"/>
                  </a:cubicBezTo>
                  <a:cubicBezTo>
                    <a:pt x="37420" y="18670"/>
                    <a:pt x="37303" y="18704"/>
                    <a:pt x="37174" y="18704"/>
                  </a:cubicBezTo>
                  <a:cubicBezTo>
                    <a:pt x="37027" y="18704"/>
                    <a:pt x="36863" y="18661"/>
                    <a:pt x="36743" y="18654"/>
                  </a:cubicBezTo>
                  <a:cubicBezTo>
                    <a:pt x="36720" y="18654"/>
                    <a:pt x="36697" y="18653"/>
                    <a:pt x="36674" y="18653"/>
                  </a:cubicBezTo>
                  <a:cubicBezTo>
                    <a:pt x="36448" y="18653"/>
                    <a:pt x="36229" y="18685"/>
                    <a:pt x="36010" y="18685"/>
                  </a:cubicBezTo>
                  <a:cubicBezTo>
                    <a:pt x="35886" y="18685"/>
                    <a:pt x="35762" y="18675"/>
                    <a:pt x="35636" y="18642"/>
                  </a:cubicBezTo>
                  <a:cubicBezTo>
                    <a:pt x="35564" y="18619"/>
                    <a:pt x="35505" y="18595"/>
                    <a:pt x="35445" y="18571"/>
                  </a:cubicBezTo>
                  <a:cubicBezTo>
                    <a:pt x="35648" y="18547"/>
                    <a:pt x="35862" y="18523"/>
                    <a:pt x="36065" y="18500"/>
                  </a:cubicBezTo>
                  <a:cubicBezTo>
                    <a:pt x="36457" y="18416"/>
                    <a:pt x="36874" y="18190"/>
                    <a:pt x="37267" y="18154"/>
                  </a:cubicBezTo>
                  <a:cubicBezTo>
                    <a:pt x="37305" y="18154"/>
                    <a:pt x="37359" y="18124"/>
                    <a:pt x="37403" y="18124"/>
                  </a:cubicBezTo>
                  <a:close/>
                  <a:moveTo>
                    <a:pt x="33379" y="16848"/>
                  </a:moveTo>
                  <a:cubicBezTo>
                    <a:pt x="33609" y="16848"/>
                    <a:pt x="33780" y="16998"/>
                    <a:pt x="33886" y="17297"/>
                  </a:cubicBezTo>
                  <a:cubicBezTo>
                    <a:pt x="34347" y="17615"/>
                    <a:pt x="34429" y="17774"/>
                    <a:pt x="34116" y="17774"/>
                  </a:cubicBezTo>
                  <a:cubicBezTo>
                    <a:pt x="34065" y="17774"/>
                    <a:pt x="34004" y="17770"/>
                    <a:pt x="33933" y="17761"/>
                  </a:cubicBezTo>
                  <a:cubicBezTo>
                    <a:pt x="33850" y="17821"/>
                    <a:pt x="33695" y="17797"/>
                    <a:pt x="33612" y="17845"/>
                  </a:cubicBezTo>
                  <a:cubicBezTo>
                    <a:pt x="33350" y="17988"/>
                    <a:pt x="33326" y="18107"/>
                    <a:pt x="33195" y="18369"/>
                  </a:cubicBezTo>
                  <a:cubicBezTo>
                    <a:pt x="33004" y="18735"/>
                    <a:pt x="32924" y="18861"/>
                    <a:pt x="32878" y="18861"/>
                  </a:cubicBezTo>
                  <a:cubicBezTo>
                    <a:pt x="32782" y="18861"/>
                    <a:pt x="32843" y="18290"/>
                    <a:pt x="32350" y="18226"/>
                  </a:cubicBezTo>
                  <a:cubicBezTo>
                    <a:pt x="32350" y="18226"/>
                    <a:pt x="31730" y="18436"/>
                    <a:pt x="31736" y="18562"/>
                  </a:cubicBezTo>
                  <a:lnTo>
                    <a:pt x="31736" y="18562"/>
                  </a:lnTo>
                  <a:cubicBezTo>
                    <a:pt x="31694" y="18404"/>
                    <a:pt x="31865" y="17804"/>
                    <a:pt x="31778" y="17630"/>
                  </a:cubicBezTo>
                  <a:cubicBezTo>
                    <a:pt x="31631" y="17305"/>
                    <a:pt x="31226" y="17183"/>
                    <a:pt x="30847" y="17183"/>
                  </a:cubicBezTo>
                  <a:cubicBezTo>
                    <a:pt x="30795" y="17183"/>
                    <a:pt x="30744" y="17186"/>
                    <a:pt x="30695" y="17190"/>
                  </a:cubicBezTo>
                  <a:cubicBezTo>
                    <a:pt x="31493" y="17071"/>
                    <a:pt x="32302" y="16987"/>
                    <a:pt x="33112" y="16904"/>
                  </a:cubicBezTo>
                  <a:cubicBezTo>
                    <a:pt x="33208" y="16867"/>
                    <a:pt x="33297" y="16848"/>
                    <a:pt x="33379" y="16848"/>
                  </a:cubicBezTo>
                  <a:close/>
                  <a:moveTo>
                    <a:pt x="30457" y="17214"/>
                  </a:moveTo>
                  <a:cubicBezTo>
                    <a:pt x="30421" y="17226"/>
                    <a:pt x="30385" y="17237"/>
                    <a:pt x="30350" y="17249"/>
                  </a:cubicBezTo>
                  <a:cubicBezTo>
                    <a:pt x="29849" y="17392"/>
                    <a:pt x="29302" y="18011"/>
                    <a:pt x="29242" y="18535"/>
                  </a:cubicBezTo>
                  <a:cubicBezTo>
                    <a:pt x="29195" y="19000"/>
                    <a:pt x="29457" y="19011"/>
                    <a:pt x="29528" y="19381"/>
                  </a:cubicBezTo>
                  <a:cubicBezTo>
                    <a:pt x="29599" y="19726"/>
                    <a:pt x="29814" y="19476"/>
                    <a:pt x="29361" y="19845"/>
                  </a:cubicBezTo>
                  <a:cubicBezTo>
                    <a:pt x="29254" y="19916"/>
                    <a:pt x="29159" y="20000"/>
                    <a:pt x="29064" y="20071"/>
                  </a:cubicBezTo>
                  <a:cubicBezTo>
                    <a:pt x="28768" y="19740"/>
                    <a:pt x="28461" y="19410"/>
                    <a:pt x="28154" y="19079"/>
                  </a:cubicBezTo>
                  <a:lnTo>
                    <a:pt x="28154" y="19079"/>
                  </a:lnTo>
                  <a:cubicBezTo>
                    <a:pt x="28203" y="19039"/>
                    <a:pt x="28375" y="17640"/>
                    <a:pt x="28351" y="17640"/>
                  </a:cubicBezTo>
                  <a:lnTo>
                    <a:pt x="28351" y="17640"/>
                  </a:lnTo>
                  <a:cubicBezTo>
                    <a:pt x="28351" y="17640"/>
                    <a:pt x="28351" y="17640"/>
                    <a:pt x="28350" y="17641"/>
                  </a:cubicBezTo>
                  <a:lnTo>
                    <a:pt x="28350" y="17641"/>
                  </a:lnTo>
                  <a:cubicBezTo>
                    <a:pt x="28532" y="17345"/>
                    <a:pt x="29636" y="17345"/>
                    <a:pt x="29921" y="17297"/>
                  </a:cubicBezTo>
                  <a:cubicBezTo>
                    <a:pt x="30100" y="17261"/>
                    <a:pt x="30278" y="17249"/>
                    <a:pt x="30457" y="17214"/>
                  </a:cubicBezTo>
                  <a:close/>
                  <a:moveTo>
                    <a:pt x="35826" y="19535"/>
                  </a:moveTo>
                  <a:cubicBezTo>
                    <a:pt x="35600" y="19773"/>
                    <a:pt x="35064" y="20000"/>
                    <a:pt x="34874" y="20095"/>
                  </a:cubicBezTo>
                  <a:cubicBezTo>
                    <a:pt x="34421" y="20297"/>
                    <a:pt x="33933" y="20428"/>
                    <a:pt x="33445" y="20524"/>
                  </a:cubicBezTo>
                  <a:cubicBezTo>
                    <a:pt x="33153" y="20574"/>
                    <a:pt x="32853" y="20624"/>
                    <a:pt x="32551" y="20624"/>
                  </a:cubicBezTo>
                  <a:cubicBezTo>
                    <a:pt x="32496" y="20624"/>
                    <a:pt x="32441" y="20623"/>
                    <a:pt x="32386" y="20619"/>
                  </a:cubicBezTo>
                  <a:cubicBezTo>
                    <a:pt x="31862" y="20571"/>
                    <a:pt x="31624" y="20250"/>
                    <a:pt x="32386" y="20107"/>
                  </a:cubicBezTo>
                  <a:cubicBezTo>
                    <a:pt x="32647" y="20047"/>
                    <a:pt x="32897" y="20059"/>
                    <a:pt x="33159" y="19964"/>
                  </a:cubicBezTo>
                  <a:cubicBezTo>
                    <a:pt x="33481" y="19845"/>
                    <a:pt x="33719" y="19654"/>
                    <a:pt x="34076" y="19619"/>
                  </a:cubicBezTo>
                  <a:cubicBezTo>
                    <a:pt x="34150" y="19614"/>
                    <a:pt x="34224" y="19612"/>
                    <a:pt x="34300" y="19612"/>
                  </a:cubicBezTo>
                  <a:cubicBezTo>
                    <a:pt x="34551" y="19612"/>
                    <a:pt x="34814" y="19633"/>
                    <a:pt x="35068" y="19633"/>
                  </a:cubicBezTo>
                  <a:cubicBezTo>
                    <a:pt x="35111" y="19633"/>
                    <a:pt x="35153" y="19632"/>
                    <a:pt x="35195" y="19631"/>
                  </a:cubicBezTo>
                  <a:cubicBezTo>
                    <a:pt x="35267" y="19619"/>
                    <a:pt x="35612" y="19559"/>
                    <a:pt x="35826" y="19535"/>
                  </a:cubicBezTo>
                  <a:close/>
                  <a:moveTo>
                    <a:pt x="3465" y="30465"/>
                  </a:moveTo>
                  <a:cubicBezTo>
                    <a:pt x="3477" y="30465"/>
                    <a:pt x="3477" y="30477"/>
                    <a:pt x="3477" y="30477"/>
                  </a:cubicBezTo>
                  <a:cubicBezTo>
                    <a:pt x="3489" y="30489"/>
                    <a:pt x="3489" y="30501"/>
                    <a:pt x="3489" y="30513"/>
                  </a:cubicBezTo>
                  <a:cubicBezTo>
                    <a:pt x="3489" y="30501"/>
                    <a:pt x="3477" y="30477"/>
                    <a:pt x="3465" y="30465"/>
                  </a:cubicBezTo>
                  <a:close/>
                  <a:moveTo>
                    <a:pt x="3489" y="31037"/>
                  </a:moveTo>
                  <a:cubicBezTo>
                    <a:pt x="3489" y="31180"/>
                    <a:pt x="3501" y="31215"/>
                    <a:pt x="3465" y="31299"/>
                  </a:cubicBezTo>
                  <a:cubicBezTo>
                    <a:pt x="3453" y="31323"/>
                    <a:pt x="3441" y="31358"/>
                    <a:pt x="3418" y="31394"/>
                  </a:cubicBezTo>
                  <a:cubicBezTo>
                    <a:pt x="3441" y="31263"/>
                    <a:pt x="3465" y="31144"/>
                    <a:pt x="3489" y="31037"/>
                  </a:cubicBezTo>
                  <a:close/>
                  <a:moveTo>
                    <a:pt x="19384" y="42298"/>
                  </a:moveTo>
                  <a:cubicBezTo>
                    <a:pt x="19474" y="42298"/>
                    <a:pt x="19564" y="42316"/>
                    <a:pt x="19658" y="42360"/>
                  </a:cubicBezTo>
                  <a:cubicBezTo>
                    <a:pt x="19717" y="42383"/>
                    <a:pt x="19753" y="42419"/>
                    <a:pt x="19789" y="42455"/>
                  </a:cubicBezTo>
                  <a:cubicBezTo>
                    <a:pt x="19598" y="42383"/>
                    <a:pt x="19384" y="42348"/>
                    <a:pt x="19134" y="42336"/>
                  </a:cubicBezTo>
                  <a:cubicBezTo>
                    <a:pt x="19219" y="42313"/>
                    <a:pt x="19302" y="42298"/>
                    <a:pt x="19384" y="42298"/>
                  </a:cubicBezTo>
                  <a:close/>
                  <a:moveTo>
                    <a:pt x="42934" y="47241"/>
                  </a:moveTo>
                  <a:cubicBezTo>
                    <a:pt x="42911" y="47253"/>
                    <a:pt x="42875" y="47265"/>
                    <a:pt x="42839" y="47289"/>
                  </a:cubicBezTo>
                  <a:cubicBezTo>
                    <a:pt x="42744" y="47336"/>
                    <a:pt x="42482" y="47467"/>
                    <a:pt x="42137" y="47551"/>
                  </a:cubicBezTo>
                  <a:cubicBezTo>
                    <a:pt x="42399" y="47420"/>
                    <a:pt x="42673" y="47313"/>
                    <a:pt x="42934" y="47241"/>
                  </a:cubicBezTo>
                  <a:close/>
                  <a:moveTo>
                    <a:pt x="35148" y="61493"/>
                  </a:moveTo>
                  <a:lnTo>
                    <a:pt x="35148" y="61493"/>
                  </a:lnTo>
                  <a:cubicBezTo>
                    <a:pt x="35183" y="61541"/>
                    <a:pt x="35219" y="61576"/>
                    <a:pt x="35243" y="61636"/>
                  </a:cubicBezTo>
                  <a:cubicBezTo>
                    <a:pt x="35243" y="61660"/>
                    <a:pt x="35243" y="61683"/>
                    <a:pt x="35255" y="61707"/>
                  </a:cubicBezTo>
                  <a:cubicBezTo>
                    <a:pt x="35219" y="61648"/>
                    <a:pt x="35195" y="61588"/>
                    <a:pt x="35148" y="61493"/>
                  </a:cubicBezTo>
                  <a:close/>
                  <a:moveTo>
                    <a:pt x="38381" y="72400"/>
                  </a:moveTo>
                  <a:cubicBezTo>
                    <a:pt x="38412" y="72400"/>
                    <a:pt x="38465" y="72406"/>
                    <a:pt x="38529" y="72411"/>
                  </a:cubicBezTo>
                  <a:cubicBezTo>
                    <a:pt x="38493" y="72435"/>
                    <a:pt x="38470" y="72459"/>
                    <a:pt x="38458" y="72482"/>
                  </a:cubicBezTo>
                  <a:cubicBezTo>
                    <a:pt x="38340" y="72416"/>
                    <a:pt x="38331" y="72400"/>
                    <a:pt x="38381" y="72400"/>
                  </a:cubicBezTo>
                  <a:close/>
                  <a:moveTo>
                    <a:pt x="44887" y="81079"/>
                  </a:moveTo>
                  <a:lnTo>
                    <a:pt x="44887" y="81079"/>
                  </a:lnTo>
                  <a:cubicBezTo>
                    <a:pt x="44851" y="81305"/>
                    <a:pt x="44804" y="81495"/>
                    <a:pt x="44732" y="81650"/>
                  </a:cubicBezTo>
                  <a:cubicBezTo>
                    <a:pt x="44649" y="81888"/>
                    <a:pt x="44506" y="82186"/>
                    <a:pt x="44327" y="82507"/>
                  </a:cubicBezTo>
                  <a:cubicBezTo>
                    <a:pt x="44554" y="82019"/>
                    <a:pt x="44744" y="81555"/>
                    <a:pt x="44887" y="81079"/>
                  </a:cubicBezTo>
                  <a:close/>
                  <a:moveTo>
                    <a:pt x="33517" y="1"/>
                  </a:moveTo>
                  <a:cubicBezTo>
                    <a:pt x="29804" y="1"/>
                    <a:pt x="26111" y="398"/>
                    <a:pt x="22444" y="1033"/>
                  </a:cubicBezTo>
                  <a:cubicBezTo>
                    <a:pt x="20420" y="1390"/>
                    <a:pt x="18372" y="1783"/>
                    <a:pt x="16407" y="2426"/>
                  </a:cubicBezTo>
                  <a:cubicBezTo>
                    <a:pt x="14693" y="2986"/>
                    <a:pt x="13562" y="4236"/>
                    <a:pt x="11931" y="4867"/>
                  </a:cubicBezTo>
                  <a:cubicBezTo>
                    <a:pt x="11728" y="4903"/>
                    <a:pt x="11454" y="4879"/>
                    <a:pt x="11264" y="4950"/>
                  </a:cubicBezTo>
                  <a:cubicBezTo>
                    <a:pt x="11109" y="5010"/>
                    <a:pt x="11061" y="5284"/>
                    <a:pt x="11264" y="5307"/>
                  </a:cubicBezTo>
                  <a:cubicBezTo>
                    <a:pt x="11002" y="5331"/>
                    <a:pt x="10752" y="5343"/>
                    <a:pt x="10538" y="5403"/>
                  </a:cubicBezTo>
                  <a:cubicBezTo>
                    <a:pt x="10049" y="5546"/>
                    <a:pt x="9668" y="5831"/>
                    <a:pt x="9216" y="6069"/>
                  </a:cubicBezTo>
                  <a:cubicBezTo>
                    <a:pt x="7001" y="7248"/>
                    <a:pt x="4977" y="8153"/>
                    <a:pt x="3049" y="9760"/>
                  </a:cubicBezTo>
                  <a:cubicBezTo>
                    <a:pt x="2965" y="9832"/>
                    <a:pt x="2977" y="9963"/>
                    <a:pt x="3049" y="10034"/>
                  </a:cubicBezTo>
                  <a:cubicBezTo>
                    <a:pt x="3370" y="10379"/>
                    <a:pt x="3799" y="10153"/>
                    <a:pt x="4096" y="10475"/>
                  </a:cubicBezTo>
                  <a:cubicBezTo>
                    <a:pt x="4811" y="11237"/>
                    <a:pt x="4180" y="11999"/>
                    <a:pt x="3989" y="12844"/>
                  </a:cubicBezTo>
                  <a:cubicBezTo>
                    <a:pt x="3775" y="13749"/>
                    <a:pt x="3965" y="14249"/>
                    <a:pt x="2929" y="14725"/>
                  </a:cubicBezTo>
                  <a:cubicBezTo>
                    <a:pt x="2858" y="14761"/>
                    <a:pt x="2810" y="14868"/>
                    <a:pt x="2834" y="14940"/>
                  </a:cubicBezTo>
                  <a:cubicBezTo>
                    <a:pt x="3013" y="15428"/>
                    <a:pt x="3513" y="15928"/>
                    <a:pt x="4013" y="15987"/>
                  </a:cubicBezTo>
                  <a:lnTo>
                    <a:pt x="4001" y="15987"/>
                  </a:lnTo>
                  <a:cubicBezTo>
                    <a:pt x="3775" y="16035"/>
                    <a:pt x="3846" y="16344"/>
                    <a:pt x="4049" y="16356"/>
                  </a:cubicBezTo>
                  <a:cubicBezTo>
                    <a:pt x="4501" y="16404"/>
                    <a:pt x="3775" y="16571"/>
                    <a:pt x="3430" y="16892"/>
                  </a:cubicBezTo>
                  <a:cubicBezTo>
                    <a:pt x="2989" y="17285"/>
                    <a:pt x="2584" y="17845"/>
                    <a:pt x="2275" y="18357"/>
                  </a:cubicBezTo>
                  <a:cubicBezTo>
                    <a:pt x="1751" y="19226"/>
                    <a:pt x="917" y="20297"/>
                    <a:pt x="489" y="21238"/>
                  </a:cubicBezTo>
                  <a:cubicBezTo>
                    <a:pt x="1" y="22286"/>
                    <a:pt x="120" y="22833"/>
                    <a:pt x="322" y="23964"/>
                  </a:cubicBezTo>
                  <a:cubicBezTo>
                    <a:pt x="620" y="25655"/>
                    <a:pt x="1870" y="26929"/>
                    <a:pt x="2191" y="28548"/>
                  </a:cubicBezTo>
                  <a:cubicBezTo>
                    <a:pt x="2334" y="29263"/>
                    <a:pt x="2251" y="29668"/>
                    <a:pt x="2525" y="30310"/>
                  </a:cubicBezTo>
                  <a:cubicBezTo>
                    <a:pt x="2584" y="30465"/>
                    <a:pt x="2929" y="30334"/>
                    <a:pt x="3037" y="30561"/>
                  </a:cubicBezTo>
                  <a:cubicBezTo>
                    <a:pt x="3251" y="31001"/>
                    <a:pt x="3084" y="31370"/>
                    <a:pt x="2620" y="31751"/>
                  </a:cubicBezTo>
                  <a:cubicBezTo>
                    <a:pt x="2537" y="31823"/>
                    <a:pt x="2548" y="31954"/>
                    <a:pt x="2620" y="32013"/>
                  </a:cubicBezTo>
                  <a:cubicBezTo>
                    <a:pt x="2918" y="32335"/>
                    <a:pt x="3501" y="32549"/>
                    <a:pt x="3739" y="32835"/>
                  </a:cubicBezTo>
                  <a:cubicBezTo>
                    <a:pt x="4275" y="33478"/>
                    <a:pt x="4001" y="33799"/>
                    <a:pt x="4001" y="34478"/>
                  </a:cubicBezTo>
                  <a:cubicBezTo>
                    <a:pt x="4001" y="34537"/>
                    <a:pt x="4037" y="34609"/>
                    <a:pt x="4096" y="34632"/>
                  </a:cubicBezTo>
                  <a:cubicBezTo>
                    <a:pt x="4644" y="34954"/>
                    <a:pt x="4763" y="35692"/>
                    <a:pt x="4918" y="36252"/>
                  </a:cubicBezTo>
                  <a:cubicBezTo>
                    <a:pt x="4942" y="36311"/>
                    <a:pt x="4989" y="36359"/>
                    <a:pt x="5061" y="36383"/>
                  </a:cubicBezTo>
                  <a:cubicBezTo>
                    <a:pt x="5213" y="36422"/>
                    <a:pt x="5348" y="36442"/>
                    <a:pt x="5473" y="36442"/>
                  </a:cubicBezTo>
                  <a:cubicBezTo>
                    <a:pt x="5767" y="36442"/>
                    <a:pt x="6006" y="36331"/>
                    <a:pt x="6299" y="36097"/>
                  </a:cubicBezTo>
                  <a:cubicBezTo>
                    <a:pt x="6347" y="36049"/>
                    <a:pt x="6358" y="35966"/>
                    <a:pt x="6347" y="35906"/>
                  </a:cubicBezTo>
                  <a:cubicBezTo>
                    <a:pt x="6251" y="35537"/>
                    <a:pt x="6037" y="35240"/>
                    <a:pt x="5942" y="34871"/>
                  </a:cubicBezTo>
                  <a:cubicBezTo>
                    <a:pt x="5918" y="34811"/>
                    <a:pt x="5870" y="34752"/>
                    <a:pt x="5799" y="34740"/>
                  </a:cubicBezTo>
                  <a:cubicBezTo>
                    <a:pt x="5501" y="34668"/>
                    <a:pt x="5263" y="33918"/>
                    <a:pt x="5084" y="33287"/>
                  </a:cubicBezTo>
                  <a:cubicBezTo>
                    <a:pt x="5096" y="33263"/>
                    <a:pt x="5108" y="33228"/>
                    <a:pt x="5108" y="33192"/>
                  </a:cubicBezTo>
                  <a:cubicBezTo>
                    <a:pt x="5108" y="33144"/>
                    <a:pt x="5084" y="33097"/>
                    <a:pt x="5013" y="33013"/>
                  </a:cubicBezTo>
                  <a:cubicBezTo>
                    <a:pt x="4965" y="32811"/>
                    <a:pt x="4906" y="32632"/>
                    <a:pt x="4870" y="32513"/>
                  </a:cubicBezTo>
                  <a:cubicBezTo>
                    <a:pt x="4715" y="32096"/>
                    <a:pt x="4358" y="31334"/>
                    <a:pt x="4465" y="30930"/>
                  </a:cubicBezTo>
                  <a:cubicBezTo>
                    <a:pt x="4489" y="30858"/>
                    <a:pt x="4465" y="30787"/>
                    <a:pt x="4418" y="30739"/>
                  </a:cubicBezTo>
                  <a:cubicBezTo>
                    <a:pt x="3933" y="30272"/>
                    <a:pt x="3405" y="28617"/>
                    <a:pt x="3771" y="28617"/>
                  </a:cubicBezTo>
                  <a:cubicBezTo>
                    <a:pt x="3882" y="28617"/>
                    <a:pt x="4073" y="28766"/>
                    <a:pt x="4370" y="29144"/>
                  </a:cubicBezTo>
                  <a:cubicBezTo>
                    <a:pt x="4775" y="29656"/>
                    <a:pt x="4418" y="30275"/>
                    <a:pt x="4573" y="30715"/>
                  </a:cubicBezTo>
                  <a:cubicBezTo>
                    <a:pt x="4751" y="31192"/>
                    <a:pt x="5180" y="31942"/>
                    <a:pt x="5477" y="32263"/>
                  </a:cubicBezTo>
                  <a:cubicBezTo>
                    <a:pt x="5775" y="32596"/>
                    <a:pt x="6751" y="32704"/>
                    <a:pt x="6156" y="33168"/>
                  </a:cubicBezTo>
                  <a:cubicBezTo>
                    <a:pt x="6085" y="33228"/>
                    <a:pt x="6097" y="33335"/>
                    <a:pt x="6132" y="33406"/>
                  </a:cubicBezTo>
                  <a:cubicBezTo>
                    <a:pt x="6680" y="34442"/>
                    <a:pt x="7966" y="35061"/>
                    <a:pt x="8537" y="36240"/>
                  </a:cubicBezTo>
                  <a:cubicBezTo>
                    <a:pt x="9014" y="37204"/>
                    <a:pt x="8633" y="38288"/>
                    <a:pt x="9049" y="39157"/>
                  </a:cubicBezTo>
                  <a:cubicBezTo>
                    <a:pt x="9371" y="39788"/>
                    <a:pt x="10502" y="40562"/>
                    <a:pt x="11145" y="40907"/>
                  </a:cubicBezTo>
                  <a:cubicBezTo>
                    <a:pt x="12264" y="41526"/>
                    <a:pt x="13681" y="42181"/>
                    <a:pt x="14907" y="42633"/>
                  </a:cubicBezTo>
                  <a:cubicBezTo>
                    <a:pt x="15512" y="42862"/>
                    <a:pt x="16016" y="42935"/>
                    <a:pt x="16500" y="42935"/>
                  </a:cubicBezTo>
                  <a:cubicBezTo>
                    <a:pt x="16796" y="42935"/>
                    <a:pt x="17085" y="42908"/>
                    <a:pt x="17384" y="42872"/>
                  </a:cubicBezTo>
                  <a:lnTo>
                    <a:pt x="17467" y="42872"/>
                  </a:lnTo>
                  <a:cubicBezTo>
                    <a:pt x="17527" y="42860"/>
                    <a:pt x="17574" y="42848"/>
                    <a:pt x="17634" y="42836"/>
                  </a:cubicBezTo>
                  <a:cubicBezTo>
                    <a:pt x="17967" y="42800"/>
                    <a:pt x="18312" y="42753"/>
                    <a:pt x="18693" y="42717"/>
                  </a:cubicBezTo>
                  <a:cubicBezTo>
                    <a:pt x="18710" y="42716"/>
                    <a:pt x="18727" y="42715"/>
                    <a:pt x="18745" y="42715"/>
                  </a:cubicBezTo>
                  <a:cubicBezTo>
                    <a:pt x="19112" y="42715"/>
                    <a:pt x="19750" y="42946"/>
                    <a:pt x="20432" y="43264"/>
                  </a:cubicBezTo>
                  <a:cubicBezTo>
                    <a:pt x="20682" y="43455"/>
                    <a:pt x="20872" y="43515"/>
                    <a:pt x="21217" y="43634"/>
                  </a:cubicBezTo>
                  <a:cubicBezTo>
                    <a:pt x="22039" y="44050"/>
                    <a:pt x="22837" y="44503"/>
                    <a:pt x="23206" y="44717"/>
                  </a:cubicBezTo>
                  <a:cubicBezTo>
                    <a:pt x="23563" y="44919"/>
                    <a:pt x="23956" y="45098"/>
                    <a:pt x="24349" y="45253"/>
                  </a:cubicBezTo>
                  <a:cubicBezTo>
                    <a:pt x="24515" y="45372"/>
                    <a:pt x="24694" y="45455"/>
                    <a:pt x="24968" y="45515"/>
                  </a:cubicBezTo>
                  <a:cubicBezTo>
                    <a:pt x="25016" y="45539"/>
                    <a:pt x="25075" y="45550"/>
                    <a:pt x="25123" y="45562"/>
                  </a:cubicBezTo>
                  <a:cubicBezTo>
                    <a:pt x="26718" y="46170"/>
                    <a:pt x="28242" y="46777"/>
                    <a:pt x="28456" y="48825"/>
                  </a:cubicBezTo>
                  <a:cubicBezTo>
                    <a:pt x="28468" y="48920"/>
                    <a:pt x="28516" y="48979"/>
                    <a:pt x="28599" y="49015"/>
                  </a:cubicBezTo>
                  <a:cubicBezTo>
                    <a:pt x="29480" y="49337"/>
                    <a:pt x="29492" y="49337"/>
                    <a:pt x="30314" y="49991"/>
                  </a:cubicBezTo>
                  <a:cubicBezTo>
                    <a:pt x="30469" y="50099"/>
                    <a:pt x="30397" y="50253"/>
                    <a:pt x="30552" y="50337"/>
                  </a:cubicBezTo>
                  <a:cubicBezTo>
                    <a:pt x="31445" y="50801"/>
                    <a:pt x="32528" y="50432"/>
                    <a:pt x="33195" y="51396"/>
                  </a:cubicBezTo>
                  <a:cubicBezTo>
                    <a:pt x="33234" y="51451"/>
                    <a:pt x="33294" y="51486"/>
                    <a:pt x="33358" y="51486"/>
                  </a:cubicBezTo>
                  <a:cubicBezTo>
                    <a:pt x="33391" y="51486"/>
                    <a:pt x="33425" y="51476"/>
                    <a:pt x="33457" y="51456"/>
                  </a:cubicBezTo>
                  <a:cubicBezTo>
                    <a:pt x="33694" y="51315"/>
                    <a:pt x="33806" y="51263"/>
                    <a:pt x="33852" y="51263"/>
                  </a:cubicBezTo>
                  <a:cubicBezTo>
                    <a:pt x="33974" y="51263"/>
                    <a:pt x="33642" y="51617"/>
                    <a:pt x="33910" y="51635"/>
                  </a:cubicBezTo>
                  <a:cubicBezTo>
                    <a:pt x="34209" y="51656"/>
                    <a:pt x="34396" y="51763"/>
                    <a:pt x="34611" y="51763"/>
                  </a:cubicBezTo>
                  <a:cubicBezTo>
                    <a:pt x="34747" y="51763"/>
                    <a:pt x="34895" y="51721"/>
                    <a:pt x="35088" y="51587"/>
                  </a:cubicBezTo>
                  <a:cubicBezTo>
                    <a:pt x="35172" y="51527"/>
                    <a:pt x="35207" y="51420"/>
                    <a:pt x="35148" y="51325"/>
                  </a:cubicBezTo>
                  <a:cubicBezTo>
                    <a:pt x="34969" y="50992"/>
                    <a:pt x="34624" y="50777"/>
                    <a:pt x="34981" y="50420"/>
                  </a:cubicBezTo>
                  <a:cubicBezTo>
                    <a:pt x="35123" y="50276"/>
                    <a:pt x="35276" y="50216"/>
                    <a:pt x="35434" y="50216"/>
                  </a:cubicBezTo>
                  <a:cubicBezTo>
                    <a:pt x="36005" y="50216"/>
                    <a:pt x="36634" y="50997"/>
                    <a:pt x="36969" y="51361"/>
                  </a:cubicBezTo>
                  <a:cubicBezTo>
                    <a:pt x="37743" y="52194"/>
                    <a:pt x="37886" y="53349"/>
                    <a:pt x="37862" y="54480"/>
                  </a:cubicBezTo>
                  <a:cubicBezTo>
                    <a:pt x="37850" y="55349"/>
                    <a:pt x="37505" y="55552"/>
                    <a:pt x="37017" y="56135"/>
                  </a:cubicBezTo>
                  <a:cubicBezTo>
                    <a:pt x="36184" y="57147"/>
                    <a:pt x="33576" y="58838"/>
                    <a:pt x="33921" y="60588"/>
                  </a:cubicBezTo>
                  <a:cubicBezTo>
                    <a:pt x="33981" y="60910"/>
                    <a:pt x="34433" y="61255"/>
                    <a:pt x="34457" y="61398"/>
                  </a:cubicBezTo>
                  <a:cubicBezTo>
                    <a:pt x="34648" y="62600"/>
                    <a:pt x="33838" y="61898"/>
                    <a:pt x="33564" y="62624"/>
                  </a:cubicBezTo>
                  <a:cubicBezTo>
                    <a:pt x="33171" y="63612"/>
                    <a:pt x="33433" y="64565"/>
                    <a:pt x="34017" y="65267"/>
                  </a:cubicBezTo>
                  <a:cubicBezTo>
                    <a:pt x="34517" y="65886"/>
                    <a:pt x="35326" y="66339"/>
                    <a:pt x="35862" y="67041"/>
                  </a:cubicBezTo>
                  <a:cubicBezTo>
                    <a:pt x="36338" y="67660"/>
                    <a:pt x="36803" y="68291"/>
                    <a:pt x="37255" y="68934"/>
                  </a:cubicBezTo>
                  <a:cubicBezTo>
                    <a:pt x="37684" y="69542"/>
                    <a:pt x="38493" y="70458"/>
                    <a:pt x="38601" y="71196"/>
                  </a:cubicBezTo>
                  <a:cubicBezTo>
                    <a:pt x="38636" y="71542"/>
                    <a:pt x="38136" y="72363"/>
                    <a:pt x="38208" y="72578"/>
                  </a:cubicBezTo>
                  <a:cubicBezTo>
                    <a:pt x="38577" y="73637"/>
                    <a:pt x="40625" y="73923"/>
                    <a:pt x="41518" y="74280"/>
                  </a:cubicBezTo>
                  <a:cubicBezTo>
                    <a:pt x="42565" y="74697"/>
                    <a:pt x="44351" y="75245"/>
                    <a:pt x="44816" y="76459"/>
                  </a:cubicBezTo>
                  <a:cubicBezTo>
                    <a:pt x="45054" y="77102"/>
                    <a:pt x="44887" y="78090"/>
                    <a:pt x="44863" y="78757"/>
                  </a:cubicBezTo>
                  <a:cubicBezTo>
                    <a:pt x="44804" y="80305"/>
                    <a:pt x="44673" y="81543"/>
                    <a:pt x="43887" y="82912"/>
                  </a:cubicBezTo>
                  <a:cubicBezTo>
                    <a:pt x="43280" y="83984"/>
                    <a:pt x="42708" y="84805"/>
                    <a:pt x="42506" y="86032"/>
                  </a:cubicBezTo>
                  <a:cubicBezTo>
                    <a:pt x="42399" y="86758"/>
                    <a:pt x="42601" y="87722"/>
                    <a:pt x="42149" y="88365"/>
                  </a:cubicBezTo>
                  <a:cubicBezTo>
                    <a:pt x="41815" y="88853"/>
                    <a:pt x="41089" y="89068"/>
                    <a:pt x="40708" y="89556"/>
                  </a:cubicBezTo>
                  <a:cubicBezTo>
                    <a:pt x="40208" y="90223"/>
                    <a:pt x="40184" y="90889"/>
                    <a:pt x="40006" y="91699"/>
                  </a:cubicBezTo>
                  <a:cubicBezTo>
                    <a:pt x="39779" y="92675"/>
                    <a:pt x="38743" y="93783"/>
                    <a:pt x="38732" y="94735"/>
                  </a:cubicBezTo>
                  <a:cubicBezTo>
                    <a:pt x="38732" y="94771"/>
                    <a:pt x="38755" y="94807"/>
                    <a:pt x="38767" y="94842"/>
                  </a:cubicBezTo>
                  <a:cubicBezTo>
                    <a:pt x="38743" y="94842"/>
                    <a:pt x="38720" y="94854"/>
                    <a:pt x="38696" y="94878"/>
                  </a:cubicBezTo>
                  <a:cubicBezTo>
                    <a:pt x="38684" y="94878"/>
                    <a:pt x="38684" y="94890"/>
                    <a:pt x="38672" y="94890"/>
                  </a:cubicBezTo>
                  <a:cubicBezTo>
                    <a:pt x="38672" y="94902"/>
                    <a:pt x="38660" y="94902"/>
                    <a:pt x="38660" y="94902"/>
                  </a:cubicBezTo>
                  <a:cubicBezTo>
                    <a:pt x="38660" y="94902"/>
                    <a:pt x="38648" y="94914"/>
                    <a:pt x="38648" y="94914"/>
                  </a:cubicBezTo>
                  <a:cubicBezTo>
                    <a:pt x="38648" y="94926"/>
                    <a:pt x="38636" y="94926"/>
                    <a:pt x="38636" y="94937"/>
                  </a:cubicBezTo>
                  <a:cubicBezTo>
                    <a:pt x="38422" y="95140"/>
                    <a:pt x="38362" y="95485"/>
                    <a:pt x="38112" y="95676"/>
                  </a:cubicBezTo>
                  <a:cubicBezTo>
                    <a:pt x="37850" y="95866"/>
                    <a:pt x="37505" y="95926"/>
                    <a:pt x="37255" y="96152"/>
                  </a:cubicBezTo>
                  <a:cubicBezTo>
                    <a:pt x="37100" y="96283"/>
                    <a:pt x="37029" y="96450"/>
                    <a:pt x="37208" y="96604"/>
                  </a:cubicBezTo>
                  <a:cubicBezTo>
                    <a:pt x="37286" y="96667"/>
                    <a:pt x="37384" y="96691"/>
                    <a:pt x="37487" y="96691"/>
                  </a:cubicBezTo>
                  <a:cubicBezTo>
                    <a:pt x="37620" y="96691"/>
                    <a:pt x="37760" y="96651"/>
                    <a:pt x="37874" y="96604"/>
                  </a:cubicBezTo>
                  <a:cubicBezTo>
                    <a:pt x="38124" y="96509"/>
                    <a:pt x="38362" y="96354"/>
                    <a:pt x="38589" y="96200"/>
                  </a:cubicBezTo>
                  <a:lnTo>
                    <a:pt x="38589" y="96200"/>
                  </a:lnTo>
                  <a:cubicBezTo>
                    <a:pt x="38291" y="96628"/>
                    <a:pt x="38017" y="97069"/>
                    <a:pt x="37862" y="97545"/>
                  </a:cubicBezTo>
                  <a:cubicBezTo>
                    <a:pt x="37197" y="99641"/>
                    <a:pt x="39375" y="100189"/>
                    <a:pt x="41433" y="100189"/>
                  </a:cubicBezTo>
                  <a:cubicBezTo>
                    <a:pt x="42544" y="100189"/>
                    <a:pt x="43621" y="100029"/>
                    <a:pt x="44197" y="99867"/>
                  </a:cubicBezTo>
                  <a:cubicBezTo>
                    <a:pt x="44395" y="99808"/>
                    <a:pt x="44364" y="99497"/>
                    <a:pt x="44160" y="99497"/>
                  </a:cubicBezTo>
                  <a:cubicBezTo>
                    <a:pt x="44157" y="99497"/>
                    <a:pt x="44153" y="99497"/>
                    <a:pt x="44149" y="99498"/>
                  </a:cubicBezTo>
                  <a:cubicBezTo>
                    <a:pt x="43944" y="99504"/>
                    <a:pt x="43812" y="99520"/>
                    <a:pt x="43717" y="99520"/>
                  </a:cubicBezTo>
                  <a:cubicBezTo>
                    <a:pt x="43472" y="99520"/>
                    <a:pt x="43484" y="99413"/>
                    <a:pt x="43149" y="98759"/>
                  </a:cubicBezTo>
                  <a:cubicBezTo>
                    <a:pt x="42788" y="98072"/>
                    <a:pt x="42657" y="97961"/>
                    <a:pt x="42680" y="97961"/>
                  </a:cubicBezTo>
                  <a:cubicBezTo>
                    <a:pt x="42692" y="97961"/>
                    <a:pt x="42739" y="97987"/>
                    <a:pt x="42814" y="97987"/>
                  </a:cubicBezTo>
                  <a:cubicBezTo>
                    <a:pt x="42912" y="97987"/>
                    <a:pt x="43058" y="97942"/>
                    <a:pt x="43232" y="97735"/>
                  </a:cubicBezTo>
                  <a:cubicBezTo>
                    <a:pt x="43839" y="97021"/>
                    <a:pt x="44947" y="96890"/>
                    <a:pt x="45721" y="96438"/>
                  </a:cubicBezTo>
                  <a:cubicBezTo>
                    <a:pt x="45840" y="96354"/>
                    <a:pt x="45840" y="96116"/>
                    <a:pt x="45673" y="96092"/>
                  </a:cubicBezTo>
                  <a:cubicBezTo>
                    <a:pt x="45435" y="96057"/>
                    <a:pt x="45149" y="96033"/>
                    <a:pt x="44982" y="95842"/>
                  </a:cubicBezTo>
                  <a:cubicBezTo>
                    <a:pt x="44911" y="95759"/>
                    <a:pt x="44851" y="95699"/>
                    <a:pt x="44792" y="95652"/>
                  </a:cubicBezTo>
                  <a:cubicBezTo>
                    <a:pt x="44899" y="95652"/>
                    <a:pt x="45042" y="95628"/>
                    <a:pt x="45220" y="95497"/>
                  </a:cubicBezTo>
                  <a:cubicBezTo>
                    <a:pt x="45649" y="95188"/>
                    <a:pt x="46054" y="95104"/>
                    <a:pt x="46399" y="94664"/>
                  </a:cubicBezTo>
                  <a:cubicBezTo>
                    <a:pt x="47054" y="93783"/>
                    <a:pt x="46649" y="93140"/>
                    <a:pt x="47947" y="92806"/>
                  </a:cubicBezTo>
                  <a:cubicBezTo>
                    <a:pt x="47999" y="92792"/>
                    <a:pt x="48057" y="92787"/>
                    <a:pt x="48119" y="92787"/>
                  </a:cubicBezTo>
                  <a:cubicBezTo>
                    <a:pt x="48290" y="92787"/>
                    <a:pt x="48490" y="92826"/>
                    <a:pt x="48682" y="92826"/>
                  </a:cubicBezTo>
                  <a:cubicBezTo>
                    <a:pt x="48769" y="92826"/>
                    <a:pt x="48855" y="92818"/>
                    <a:pt x="48935" y="92794"/>
                  </a:cubicBezTo>
                  <a:cubicBezTo>
                    <a:pt x="49411" y="92675"/>
                    <a:pt x="49590" y="91580"/>
                    <a:pt x="50566" y="91294"/>
                  </a:cubicBezTo>
                  <a:cubicBezTo>
                    <a:pt x="50649" y="91274"/>
                    <a:pt x="50734" y="91267"/>
                    <a:pt x="50822" y="91267"/>
                  </a:cubicBezTo>
                  <a:cubicBezTo>
                    <a:pt x="50994" y="91267"/>
                    <a:pt x="51174" y="91293"/>
                    <a:pt x="51352" y="91293"/>
                  </a:cubicBezTo>
                  <a:cubicBezTo>
                    <a:pt x="51453" y="91293"/>
                    <a:pt x="51553" y="91284"/>
                    <a:pt x="51650" y="91258"/>
                  </a:cubicBezTo>
                  <a:cubicBezTo>
                    <a:pt x="52507" y="91032"/>
                    <a:pt x="54138" y="90139"/>
                    <a:pt x="54567" y="89353"/>
                  </a:cubicBezTo>
                  <a:cubicBezTo>
                    <a:pt x="54603" y="89282"/>
                    <a:pt x="54603" y="89187"/>
                    <a:pt x="54543" y="89127"/>
                  </a:cubicBezTo>
                  <a:lnTo>
                    <a:pt x="54543" y="89127"/>
                  </a:lnTo>
                  <a:cubicBezTo>
                    <a:pt x="54552" y="89137"/>
                    <a:pt x="54561" y="89141"/>
                    <a:pt x="54568" y="89141"/>
                  </a:cubicBezTo>
                  <a:cubicBezTo>
                    <a:pt x="54687" y="89141"/>
                    <a:pt x="54600" y="88064"/>
                    <a:pt x="54376" y="87818"/>
                  </a:cubicBezTo>
                  <a:lnTo>
                    <a:pt x="54376" y="87818"/>
                  </a:lnTo>
                  <a:cubicBezTo>
                    <a:pt x="54750" y="87825"/>
                    <a:pt x="55534" y="87922"/>
                    <a:pt x="56218" y="87922"/>
                  </a:cubicBezTo>
                  <a:cubicBezTo>
                    <a:pt x="56622" y="87922"/>
                    <a:pt x="56992" y="87888"/>
                    <a:pt x="57222" y="87782"/>
                  </a:cubicBezTo>
                  <a:cubicBezTo>
                    <a:pt x="58103" y="87377"/>
                    <a:pt x="58436" y="86603"/>
                    <a:pt x="58948" y="85853"/>
                  </a:cubicBezTo>
                  <a:cubicBezTo>
                    <a:pt x="59567" y="84912"/>
                    <a:pt x="60091" y="84710"/>
                    <a:pt x="60961" y="84079"/>
                  </a:cubicBezTo>
                  <a:cubicBezTo>
                    <a:pt x="61842" y="83436"/>
                    <a:pt x="62246" y="82912"/>
                    <a:pt x="62556" y="82341"/>
                  </a:cubicBezTo>
                  <a:cubicBezTo>
                    <a:pt x="62556" y="82341"/>
                    <a:pt x="62556" y="82341"/>
                    <a:pt x="62568" y="82329"/>
                  </a:cubicBezTo>
                  <a:cubicBezTo>
                    <a:pt x="62699" y="82138"/>
                    <a:pt x="62770" y="81984"/>
                    <a:pt x="62830" y="81793"/>
                  </a:cubicBezTo>
                  <a:cubicBezTo>
                    <a:pt x="63032" y="81341"/>
                    <a:pt x="63247" y="80841"/>
                    <a:pt x="63628" y="80221"/>
                  </a:cubicBezTo>
                  <a:cubicBezTo>
                    <a:pt x="64854" y="78209"/>
                    <a:pt x="67759" y="78733"/>
                    <a:pt x="69164" y="76864"/>
                  </a:cubicBezTo>
                  <a:cubicBezTo>
                    <a:pt x="69557" y="76328"/>
                    <a:pt x="69771" y="75638"/>
                    <a:pt x="70116" y="75066"/>
                  </a:cubicBezTo>
                  <a:cubicBezTo>
                    <a:pt x="70700" y="74114"/>
                    <a:pt x="71569" y="73268"/>
                    <a:pt x="71998" y="72220"/>
                  </a:cubicBezTo>
                  <a:cubicBezTo>
                    <a:pt x="72450" y="71089"/>
                    <a:pt x="72319" y="69970"/>
                    <a:pt x="72962" y="68887"/>
                  </a:cubicBezTo>
                  <a:cubicBezTo>
                    <a:pt x="73462" y="68041"/>
                    <a:pt x="73962" y="67196"/>
                    <a:pt x="74438" y="66315"/>
                  </a:cubicBezTo>
                  <a:cubicBezTo>
                    <a:pt x="75486" y="64386"/>
                    <a:pt x="76296" y="63957"/>
                    <a:pt x="75820" y="61695"/>
                  </a:cubicBezTo>
                  <a:cubicBezTo>
                    <a:pt x="75820" y="61671"/>
                    <a:pt x="75820" y="61660"/>
                    <a:pt x="75820" y="61648"/>
                  </a:cubicBezTo>
                  <a:cubicBezTo>
                    <a:pt x="75820" y="61648"/>
                    <a:pt x="75820" y="61648"/>
                    <a:pt x="75808" y="61636"/>
                  </a:cubicBezTo>
                  <a:cubicBezTo>
                    <a:pt x="75808" y="61636"/>
                    <a:pt x="75808" y="61624"/>
                    <a:pt x="75808" y="61624"/>
                  </a:cubicBezTo>
                  <a:cubicBezTo>
                    <a:pt x="75796" y="61612"/>
                    <a:pt x="75796" y="61600"/>
                    <a:pt x="75796" y="61600"/>
                  </a:cubicBezTo>
                  <a:cubicBezTo>
                    <a:pt x="75796" y="61600"/>
                    <a:pt x="75796" y="61588"/>
                    <a:pt x="75796" y="61588"/>
                  </a:cubicBezTo>
                  <a:cubicBezTo>
                    <a:pt x="75784" y="61576"/>
                    <a:pt x="75772" y="61564"/>
                    <a:pt x="75772" y="61552"/>
                  </a:cubicBezTo>
                  <a:cubicBezTo>
                    <a:pt x="75598" y="61302"/>
                    <a:pt x="75555" y="61258"/>
                    <a:pt x="75524" y="61258"/>
                  </a:cubicBezTo>
                  <a:cubicBezTo>
                    <a:pt x="75508" y="61258"/>
                    <a:pt x="75494" y="61271"/>
                    <a:pt x="75465" y="61271"/>
                  </a:cubicBezTo>
                  <a:cubicBezTo>
                    <a:pt x="75430" y="61271"/>
                    <a:pt x="75373" y="61253"/>
                    <a:pt x="75260" y="61171"/>
                  </a:cubicBezTo>
                  <a:cubicBezTo>
                    <a:pt x="74796" y="61124"/>
                    <a:pt x="74379" y="60921"/>
                    <a:pt x="74022" y="60564"/>
                  </a:cubicBezTo>
                  <a:cubicBezTo>
                    <a:pt x="73819" y="60314"/>
                    <a:pt x="73629" y="60064"/>
                    <a:pt x="73426" y="59814"/>
                  </a:cubicBezTo>
                  <a:cubicBezTo>
                    <a:pt x="73380" y="59791"/>
                    <a:pt x="73099" y="59611"/>
                    <a:pt x="73114" y="59611"/>
                  </a:cubicBezTo>
                  <a:cubicBezTo>
                    <a:pt x="73115" y="59611"/>
                    <a:pt x="73116" y="59611"/>
                    <a:pt x="73117" y="59612"/>
                  </a:cubicBezTo>
                  <a:cubicBezTo>
                    <a:pt x="72909" y="59528"/>
                    <a:pt x="72694" y="59499"/>
                    <a:pt x="72476" y="59499"/>
                  </a:cubicBezTo>
                  <a:cubicBezTo>
                    <a:pt x="71985" y="59499"/>
                    <a:pt x="71480" y="59647"/>
                    <a:pt x="71009" y="59647"/>
                  </a:cubicBezTo>
                  <a:cubicBezTo>
                    <a:pt x="70988" y="59563"/>
                    <a:pt x="70921" y="59489"/>
                    <a:pt x="70824" y="59489"/>
                  </a:cubicBezTo>
                  <a:cubicBezTo>
                    <a:pt x="70811" y="59489"/>
                    <a:pt x="70797" y="59490"/>
                    <a:pt x="70783" y="59493"/>
                  </a:cubicBezTo>
                  <a:cubicBezTo>
                    <a:pt x="70712" y="59505"/>
                    <a:pt x="70628" y="59528"/>
                    <a:pt x="70545" y="59576"/>
                  </a:cubicBezTo>
                  <a:cubicBezTo>
                    <a:pt x="70414" y="59540"/>
                    <a:pt x="70271" y="59469"/>
                    <a:pt x="70152" y="59362"/>
                  </a:cubicBezTo>
                  <a:cubicBezTo>
                    <a:pt x="69509" y="58826"/>
                    <a:pt x="70152" y="58362"/>
                    <a:pt x="68997" y="58195"/>
                  </a:cubicBezTo>
                  <a:cubicBezTo>
                    <a:pt x="68923" y="58183"/>
                    <a:pt x="68850" y="58178"/>
                    <a:pt x="68778" y="58178"/>
                  </a:cubicBezTo>
                  <a:cubicBezTo>
                    <a:pt x="68409" y="58178"/>
                    <a:pt x="68062" y="58317"/>
                    <a:pt x="67723" y="58457"/>
                  </a:cubicBezTo>
                  <a:cubicBezTo>
                    <a:pt x="67735" y="58433"/>
                    <a:pt x="67735" y="58421"/>
                    <a:pt x="67735" y="58409"/>
                  </a:cubicBezTo>
                  <a:cubicBezTo>
                    <a:pt x="67725" y="58293"/>
                    <a:pt x="67639" y="58215"/>
                    <a:pt x="67537" y="58215"/>
                  </a:cubicBezTo>
                  <a:cubicBezTo>
                    <a:pt x="67524" y="58215"/>
                    <a:pt x="67511" y="58216"/>
                    <a:pt x="67497" y="58219"/>
                  </a:cubicBezTo>
                  <a:cubicBezTo>
                    <a:pt x="67318" y="58254"/>
                    <a:pt x="67068" y="58576"/>
                    <a:pt x="67021" y="58790"/>
                  </a:cubicBezTo>
                  <a:cubicBezTo>
                    <a:pt x="66825" y="58910"/>
                    <a:pt x="66610" y="59019"/>
                    <a:pt x="66501" y="59019"/>
                  </a:cubicBezTo>
                  <a:cubicBezTo>
                    <a:pt x="66491" y="59019"/>
                    <a:pt x="66481" y="59018"/>
                    <a:pt x="66473" y="59016"/>
                  </a:cubicBezTo>
                  <a:cubicBezTo>
                    <a:pt x="66616" y="58981"/>
                    <a:pt x="66842" y="58004"/>
                    <a:pt x="66842" y="57992"/>
                  </a:cubicBezTo>
                  <a:cubicBezTo>
                    <a:pt x="66854" y="57885"/>
                    <a:pt x="66818" y="57802"/>
                    <a:pt x="66711" y="57766"/>
                  </a:cubicBezTo>
                  <a:cubicBezTo>
                    <a:pt x="66557" y="57711"/>
                    <a:pt x="66267" y="57696"/>
                    <a:pt x="65945" y="57696"/>
                  </a:cubicBezTo>
                  <a:cubicBezTo>
                    <a:pt x="65545" y="57696"/>
                    <a:pt x="65096" y="57720"/>
                    <a:pt x="64798" y="57720"/>
                  </a:cubicBezTo>
                  <a:cubicBezTo>
                    <a:pt x="64763" y="57720"/>
                    <a:pt x="64730" y="57719"/>
                    <a:pt x="64699" y="57719"/>
                  </a:cubicBezTo>
                  <a:cubicBezTo>
                    <a:pt x="64651" y="57683"/>
                    <a:pt x="64616" y="57635"/>
                    <a:pt x="64568" y="57600"/>
                  </a:cubicBezTo>
                  <a:cubicBezTo>
                    <a:pt x="64771" y="57457"/>
                    <a:pt x="65199" y="57111"/>
                    <a:pt x="65247" y="57016"/>
                  </a:cubicBezTo>
                  <a:cubicBezTo>
                    <a:pt x="65592" y="56254"/>
                    <a:pt x="65128" y="54897"/>
                    <a:pt x="64616" y="54075"/>
                  </a:cubicBezTo>
                  <a:cubicBezTo>
                    <a:pt x="64604" y="54016"/>
                    <a:pt x="64580" y="53980"/>
                    <a:pt x="64556" y="53944"/>
                  </a:cubicBezTo>
                  <a:cubicBezTo>
                    <a:pt x="64532" y="53909"/>
                    <a:pt x="64497" y="53885"/>
                    <a:pt x="64473" y="53861"/>
                  </a:cubicBezTo>
                  <a:cubicBezTo>
                    <a:pt x="64390" y="53742"/>
                    <a:pt x="64318" y="53647"/>
                    <a:pt x="64235" y="53575"/>
                  </a:cubicBezTo>
                  <a:cubicBezTo>
                    <a:pt x="63608" y="52937"/>
                    <a:pt x="62419" y="52170"/>
                    <a:pt x="61470" y="52170"/>
                  </a:cubicBezTo>
                  <a:cubicBezTo>
                    <a:pt x="61463" y="52170"/>
                    <a:pt x="61456" y="52170"/>
                    <a:pt x="61449" y="52170"/>
                  </a:cubicBezTo>
                  <a:cubicBezTo>
                    <a:pt x="61496" y="52170"/>
                    <a:pt x="60175" y="52337"/>
                    <a:pt x="60472" y="52349"/>
                  </a:cubicBezTo>
                  <a:cubicBezTo>
                    <a:pt x="60188" y="52480"/>
                    <a:pt x="59894" y="52541"/>
                    <a:pt x="59572" y="52541"/>
                  </a:cubicBezTo>
                  <a:cubicBezTo>
                    <a:pt x="59543" y="52541"/>
                    <a:pt x="59514" y="52540"/>
                    <a:pt x="59484" y="52539"/>
                  </a:cubicBezTo>
                  <a:cubicBezTo>
                    <a:pt x="58901" y="52289"/>
                    <a:pt x="58520" y="51861"/>
                    <a:pt x="58353" y="51277"/>
                  </a:cubicBezTo>
                  <a:cubicBezTo>
                    <a:pt x="57674" y="50456"/>
                    <a:pt x="57412" y="50182"/>
                    <a:pt x="56436" y="49801"/>
                  </a:cubicBezTo>
                  <a:cubicBezTo>
                    <a:pt x="56115" y="49670"/>
                    <a:pt x="55924" y="49658"/>
                    <a:pt x="55817" y="49658"/>
                  </a:cubicBezTo>
                  <a:cubicBezTo>
                    <a:pt x="55912" y="49634"/>
                    <a:pt x="56055" y="49563"/>
                    <a:pt x="56269" y="49360"/>
                  </a:cubicBezTo>
                  <a:cubicBezTo>
                    <a:pt x="56317" y="49301"/>
                    <a:pt x="56341" y="49194"/>
                    <a:pt x="56293" y="49134"/>
                  </a:cubicBezTo>
                  <a:cubicBezTo>
                    <a:pt x="55610" y="48197"/>
                    <a:pt x="54743" y="47781"/>
                    <a:pt x="53843" y="47781"/>
                  </a:cubicBezTo>
                  <a:cubicBezTo>
                    <a:pt x="53771" y="47781"/>
                    <a:pt x="53699" y="47784"/>
                    <a:pt x="53626" y="47789"/>
                  </a:cubicBezTo>
                  <a:cubicBezTo>
                    <a:pt x="53579" y="47783"/>
                    <a:pt x="53531" y="47780"/>
                    <a:pt x="53485" y="47780"/>
                  </a:cubicBezTo>
                  <a:cubicBezTo>
                    <a:pt x="53439" y="47780"/>
                    <a:pt x="53394" y="47783"/>
                    <a:pt x="53352" y="47789"/>
                  </a:cubicBezTo>
                  <a:cubicBezTo>
                    <a:pt x="53269" y="47813"/>
                    <a:pt x="53210" y="47825"/>
                    <a:pt x="53162" y="47860"/>
                  </a:cubicBezTo>
                  <a:cubicBezTo>
                    <a:pt x="52876" y="47932"/>
                    <a:pt x="52590" y="48027"/>
                    <a:pt x="52317" y="48170"/>
                  </a:cubicBezTo>
                  <a:cubicBezTo>
                    <a:pt x="51813" y="48422"/>
                    <a:pt x="51497" y="48515"/>
                    <a:pt x="51266" y="48515"/>
                  </a:cubicBezTo>
                  <a:cubicBezTo>
                    <a:pt x="50764" y="48515"/>
                    <a:pt x="50654" y="48080"/>
                    <a:pt x="49864" y="47884"/>
                  </a:cubicBezTo>
                  <a:cubicBezTo>
                    <a:pt x="49829" y="47875"/>
                    <a:pt x="49789" y="47871"/>
                    <a:pt x="49745" y="47871"/>
                  </a:cubicBezTo>
                  <a:cubicBezTo>
                    <a:pt x="49353" y="47871"/>
                    <a:pt x="48605" y="48183"/>
                    <a:pt x="48130" y="48183"/>
                  </a:cubicBezTo>
                  <a:cubicBezTo>
                    <a:pt x="47801" y="48183"/>
                    <a:pt x="47603" y="48034"/>
                    <a:pt x="47745" y="47527"/>
                  </a:cubicBezTo>
                  <a:cubicBezTo>
                    <a:pt x="47768" y="47455"/>
                    <a:pt x="47733" y="47348"/>
                    <a:pt x="47661" y="47313"/>
                  </a:cubicBezTo>
                  <a:cubicBezTo>
                    <a:pt x="47543" y="47255"/>
                    <a:pt x="47418" y="47238"/>
                    <a:pt x="47295" y="47238"/>
                  </a:cubicBezTo>
                  <a:cubicBezTo>
                    <a:pt x="47120" y="47238"/>
                    <a:pt x="46948" y="47273"/>
                    <a:pt x="46803" y="47273"/>
                  </a:cubicBezTo>
                  <a:cubicBezTo>
                    <a:pt x="46733" y="47273"/>
                    <a:pt x="46669" y="47265"/>
                    <a:pt x="46613" y="47241"/>
                  </a:cubicBezTo>
                  <a:cubicBezTo>
                    <a:pt x="46256" y="47086"/>
                    <a:pt x="46185" y="46801"/>
                    <a:pt x="45816" y="46455"/>
                  </a:cubicBezTo>
                  <a:cubicBezTo>
                    <a:pt x="45782" y="46425"/>
                    <a:pt x="45735" y="46410"/>
                    <a:pt x="45688" y="46410"/>
                  </a:cubicBezTo>
                  <a:cubicBezTo>
                    <a:pt x="45588" y="46410"/>
                    <a:pt x="45486" y="46477"/>
                    <a:pt x="45494" y="46598"/>
                  </a:cubicBezTo>
                  <a:cubicBezTo>
                    <a:pt x="45518" y="46801"/>
                    <a:pt x="44494" y="47920"/>
                    <a:pt x="44220" y="48241"/>
                  </a:cubicBezTo>
                  <a:cubicBezTo>
                    <a:pt x="44220" y="48241"/>
                    <a:pt x="44208" y="48253"/>
                    <a:pt x="44208" y="48253"/>
                  </a:cubicBezTo>
                  <a:cubicBezTo>
                    <a:pt x="44208" y="48241"/>
                    <a:pt x="44220" y="48229"/>
                    <a:pt x="44220" y="48229"/>
                  </a:cubicBezTo>
                  <a:cubicBezTo>
                    <a:pt x="44292" y="47646"/>
                    <a:pt x="44423" y="47146"/>
                    <a:pt x="44780" y="46622"/>
                  </a:cubicBezTo>
                  <a:cubicBezTo>
                    <a:pt x="44863" y="46503"/>
                    <a:pt x="44744" y="46348"/>
                    <a:pt x="44613" y="46336"/>
                  </a:cubicBezTo>
                  <a:cubicBezTo>
                    <a:pt x="44583" y="46334"/>
                    <a:pt x="44554" y="46333"/>
                    <a:pt x="44525" y="46333"/>
                  </a:cubicBezTo>
                  <a:cubicBezTo>
                    <a:pt x="43826" y="46333"/>
                    <a:pt x="43373" y="46871"/>
                    <a:pt x="42744" y="47122"/>
                  </a:cubicBezTo>
                  <a:cubicBezTo>
                    <a:pt x="42030" y="47408"/>
                    <a:pt x="40637" y="47134"/>
                    <a:pt x="40077" y="47825"/>
                  </a:cubicBezTo>
                  <a:cubicBezTo>
                    <a:pt x="39803" y="48170"/>
                    <a:pt x="39934" y="48563"/>
                    <a:pt x="39767" y="48837"/>
                  </a:cubicBezTo>
                  <a:cubicBezTo>
                    <a:pt x="39458" y="49313"/>
                    <a:pt x="39458" y="49110"/>
                    <a:pt x="39005" y="49444"/>
                  </a:cubicBezTo>
                  <a:cubicBezTo>
                    <a:pt x="38863" y="49634"/>
                    <a:pt x="38755" y="49825"/>
                    <a:pt x="38672" y="50051"/>
                  </a:cubicBezTo>
                  <a:cubicBezTo>
                    <a:pt x="38578" y="50060"/>
                    <a:pt x="38486" y="50065"/>
                    <a:pt x="38397" y="50065"/>
                  </a:cubicBezTo>
                  <a:cubicBezTo>
                    <a:pt x="37803" y="50065"/>
                    <a:pt x="37333" y="49857"/>
                    <a:pt x="36981" y="49432"/>
                  </a:cubicBezTo>
                  <a:cubicBezTo>
                    <a:pt x="36553" y="49265"/>
                    <a:pt x="36280" y="49024"/>
                    <a:pt x="35801" y="49024"/>
                  </a:cubicBezTo>
                  <a:cubicBezTo>
                    <a:pt x="35735" y="49024"/>
                    <a:pt x="35664" y="49029"/>
                    <a:pt x="35588" y="49039"/>
                  </a:cubicBezTo>
                  <a:cubicBezTo>
                    <a:pt x="34585" y="49169"/>
                    <a:pt x="34229" y="49638"/>
                    <a:pt x="33547" y="49638"/>
                  </a:cubicBezTo>
                  <a:cubicBezTo>
                    <a:pt x="33290" y="49638"/>
                    <a:pt x="32988" y="49572"/>
                    <a:pt x="32588" y="49396"/>
                  </a:cubicBezTo>
                  <a:cubicBezTo>
                    <a:pt x="30481" y="48456"/>
                    <a:pt x="30683" y="46920"/>
                    <a:pt x="31350" y="45193"/>
                  </a:cubicBezTo>
                  <a:cubicBezTo>
                    <a:pt x="31481" y="44860"/>
                    <a:pt x="31743" y="44384"/>
                    <a:pt x="31576" y="44015"/>
                  </a:cubicBezTo>
                  <a:cubicBezTo>
                    <a:pt x="31552" y="43955"/>
                    <a:pt x="31469" y="43919"/>
                    <a:pt x="31409" y="43919"/>
                  </a:cubicBezTo>
                  <a:cubicBezTo>
                    <a:pt x="31372" y="43922"/>
                    <a:pt x="31337" y="43924"/>
                    <a:pt x="31304" y="43924"/>
                  </a:cubicBezTo>
                  <a:cubicBezTo>
                    <a:pt x="30534" y="43924"/>
                    <a:pt x="31001" y="43143"/>
                    <a:pt x="30635" y="42812"/>
                  </a:cubicBezTo>
                  <a:cubicBezTo>
                    <a:pt x="30338" y="42548"/>
                    <a:pt x="29943" y="42465"/>
                    <a:pt x="29520" y="42465"/>
                  </a:cubicBezTo>
                  <a:cubicBezTo>
                    <a:pt x="28876" y="42465"/>
                    <a:pt x="28167" y="42657"/>
                    <a:pt x="27635" y="42693"/>
                  </a:cubicBezTo>
                  <a:cubicBezTo>
                    <a:pt x="27341" y="42712"/>
                    <a:pt x="26709" y="42780"/>
                    <a:pt x="26165" y="42780"/>
                  </a:cubicBezTo>
                  <a:cubicBezTo>
                    <a:pt x="25672" y="42780"/>
                    <a:pt x="25252" y="42724"/>
                    <a:pt x="25218" y="42526"/>
                  </a:cubicBezTo>
                  <a:cubicBezTo>
                    <a:pt x="25158" y="42145"/>
                    <a:pt x="25670" y="41717"/>
                    <a:pt x="25837" y="41383"/>
                  </a:cubicBezTo>
                  <a:cubicBezTo>
                    <a:pt x="26230" y="40609"/>
                    <a:pt x="26528" y="39871"/>
                    <a:pt x="27004" y="39157"/>
                  </a:cubicBezTo>
                  <a:cubicBezTo>
                    <a:pt x="27397" y="38585"/>
                    <a:pt x="27706" y="38264"/>
                    <a:pt x="27790" y="37585"/>
                  </a:cubicBezTo>
                  <a:cubicBezTo>
                    <a:pt x="27790" y="37502"/>
                    <a:pt x="27718" y="37407"/>
                    <a:pt x="27647" y="37395"/>
                  </a:cubicBezTo>
                  <a:cubicBezTo>
                    <a:pt x="27412" y="37363"/>
                    <a:pt x="27114" y="37344"/>
                    <a:pt x="26787" y="37344"/>
                  </a:cubicBezTo>
                  <a:cubicBezTo>
                    <a:pt x="25755" y="37344"/>
                    <a:pt x="24428" y="37534"/>
                    <a:pt x="23813" y="38121"/>
                  </a:cubicBezTo>
                  <a:cubicBezTo>
                    <a:pt x="23670" y="38252"/>
                    <a:pt x="23563" y="38442"/>
                    <a:pt x="23432" y="38562"/>
                  </a:cubicBezTo>
                  <a:cubicBezTo>
                    <a:pt x="23396" y="38800"/>
                    <a:pt x="23361" y="39050"/>
                    <a:pt x="23313" y="39288"/>
                  </a:cubicBezTo>
                  <a:cubicBezTo>
                    <a:pt x="22813" y="39946"/>
                    <a:pt x="22247" y="40272"/>
                    <a:pt x="21617" y="40272"/>
                  </a:cubicBezTo>
                  <a:cubicBezTo>
                    <a:pt x="21437" y="40272"/>
                    <a:pt x="21253" y="40245"/>
                    <a:pt x="21063" y="40193"/>
                  </a:cubicBezTo>
                  <a:cubicBezTo>
                    <a:pt x="20989" y="40196"/>
                    <a:pt x="20914" y="40198"/>
                    <a:pt x="20840" y="40198"/>
                  </a:cubicBezTo>
                  <a:cubicBezTo>
                    <a:pt x="19698" y="40198"/>
                    <a:pt x="18554" y="39768"/>
                    <a:pt x="17872" y="38907"/>
                  </a:cubicBezTo>
                  <a:cubicBezTo>
                    <a:pt x="17312" y="38192"/>
                    <a:pt x="16753" y="37633"/>
                    <a:pt x="16800" y="36668"/>
                  </a:cubicBezTo>
                  <a:cubicBezTo>
                    <a:pt x="16836" y="36109"/>
                    <a:pt x="17038" y="34549"/>
                    <a:pt x="17193" y="34228"/>
                  </a:cubicBezTo>
                  <a:cubicBezTo>
                    <a:pt x="17300" y="33990"/>
                    <a:pt x="17669" y="33775"/>
                    <a:pt x="17824" y="33513"/>
                  </a:cubicBezTo>
                  <a:cubicBezTo>
                    <a:pt x="17884" y="33418"/>
                    <a:pt x="17657" y="33216"/>
                    <a:pt x="17693" y="33132"/>
                  </a:cubicBezTo>
                  <a:cubicBezTo>
                    <a:pt x="18408" y="31430"/>
                    <a:pt x="17884" y="31704"/>
                    <a:pt x="18860" y="30930"/>
                  </a:cubicBezTo>
                  <a:cubicBezTo>
                    <a:pt x="19564" y="30371"/>
                    <a:pt x="20261" y="30200"/>
                    <a:pt x="20954" y="30200"/>
                  </a:cubicBezTo>
                  <a:cubicBezTo>
                    <a:pt x="22050" y="30200"/>
                    <a:pt x="23136" y="30628"/>
                    <a:pt x="24223" y="30628"/>
                  </a:cubicBezTo>
                  <a:cubicBezTo>
                    <a:pt x="24586" y="30628"/>
                    <a:pt x="24949" y="30581"/>
                    <a:pt x="25313" y="30453"/>
                  </a:cubicBezTo>
                  <a:cubicBezTo>
                    <a:pt x="25670" y="30334"/>
                    <a:pt x="25980" y="29751"/>
                    <a:pt x="26409" y="29549"/>
                  </a:cubicBezTo>
                  <a:cubicBezTo>
                    <a:pt x="26793" y="29373"/>
                    <a:pt x="27099" y="29304"/>
                    <a:pt x="27377" y="29304"/>
                  </a:cubicBezTo>
                  <a:cubicBezTo>
                    <a:pt x="27874" y="29304"/>
                    <a:pt x="28282" y="29526"/>
                    <a:pt x="28885" y="29763"/>
                  </a:cubicBezTo>
                  <a:cubicBezTo>
                    <a:pt x="29254" y="29906"/>
                    <a:pt x="29468" y="30049"/>
                    <a:pt x="29861" y="30120"/>
                  </a:cubicBezTo>
                  <a:cubicBezTo>
                    <a:pt x="29930" y="30133"/>
                    <a:pt x="29998" y="30138"/>
                    <a:pt x="30067" y="30138"/>
                  </a:cubicBezTo>
                  <a:cubicBezTo>
                    <a:pt x="30352" y="30138"/>
                    <a:pt x="30642" y="30050"/>
                    <a:pt x="30938" y="30050"/>
                  </a:cubicBezTo>
                  <a:cubicBezTo>
                    <a:pt x="31171" y="30050"/>
                    <a:pt x="31407" y="30105"/>
                    <a:pt x="31647" y="30299"/>
                  </a:cubicBezTo>
                  <a:cubicBezTo>
                    <a:pt x="32028" y="30608"/>
                    <a:pt x="32243" y="30834"/>
                    <a:pt x="32374" y="31025"/>
                  </a:cubicBezTo>
                  <a:cubicBezTo>
                    <a:pt x="32374" y="31025"/>
                    <a:pt x="32374" y="31025"/>
                    <a:pt x="32374" y="31037"/>
                  </a:cubicBezTo>
                  <a:cubicBezTo>
                    <a:pt x="32433" y="31215"/>
                    <a:pt x="32409" y="31263"/>
                    <a:pt x="32457" y="31632"/>
                  </a:cubicBezTo>
                  <a:cubicBezTo>
                    <a:pt x="32338" y="31870"/>
                    <a:pt x="32124" y="32061"/>
                    <a:pt x="32362" y="32489"/>
                  </a:cubicBezTo>
                  <a:cubicBezTo>
                    <a:pt x="32790" y="33228"/>
                    <a:pt x="33362" y="33990"/>
                    <a:pt x="34267" y="34251"/>
                  </a:cubicBezTo>
                  <a:cubicBezTo>
                    <a:pt x="34281" y="34256"/>
                    <a:pt x="34296" y="34258"/>
                    <a:pt x="34311" y="34258"/>
                  </a:cubicBezTo>
                  <a:cubicBezTo>
                    <a:pt x="34378" y="34258"/>
                    <a:pt x="34442" y="34215"/>
                    <a:pt x="34481" y="34156"/>
                  </a:cubicBezTo>
                  <a:cubicBezTo>
                    <a:pt x="35326" y="32966"/>
                    <a:pt x="34850" y="32049"/>
                    <a:pt x="34314" y="30822"/>
                  </a:cubicBezTo>
                  <a:cubicBezTo>
                    <a:pt x="33695" y="29453"/>
                    <a:pt x="33683" y="28120"/>
                    <a:pt x="34910" y="27036"/>
                  </a:cubicBezTo>
                  <a:cubicBezTo>
                    <a:pt x="35767" y="26286"/>
                    <a:pt x="36874" y="26203"/>
                    <a:pt x="37743" y="25536"/>
                  </a:cubicBezTo>
                  <a:cubicBezTo>
                    <a:pt x="38374" y="25060"/>
                    <a:pt x="38696" y="24655"/>
                    <a:pt x="38529" y="23881"/>
                  </a:cubicBezTo>
                  <a:cubicBezTo>
                    <a:pt x="38505" y="23786"/>
                    <a:pt x="38315" y="23703"/>
                    <a:pt x="38303" y="23655"/>
                  </a:cubicBezTo>
                  <a:cubicBezTo>
                    <a:pt x="38112" y="23214"/>
                    <a:pt x="37922" y="22774"/>
                    <a:pt x="37720" y="22333"/>
                  </a:cubicBezTo>
                  <a:lnTo>
                    <a:pt x="37720" y="22333"/>
                  </a:lnTo>
                  <a:cubicBezTo>
                    <a:pt x="37791" y="22452"/>
                    <a:pt x="37850" y="22571"/>
                    <a:pt x="37910" y="22691"/>
                  </a:cubicBezTo>
                  <a:cubicBezTo>
                    <a:pt x="37992" y="22726"/>
                    <a:pt x="38063" y="23131"/>
                    <a:pt x="38202" y="23131"/>
                  </a:cubicBezTo>
                  <a:cubicBezTo>
                    <a:pt x="38204" y="23131"/>
                    <a:pt x="38206" y="23131"/>
                    <a:pt x="38208" y="23131"/>
                  </a:cubicBezTo>
                  <a:cubicBezTo>
                    <a:pt x="38215" y="23131"/>
                    <a:pt x="38222" y="23131"/>
                    <a:pt x="38228" y="23131"/>
                  </a:cubicBezTo>
                  <a:cubicBezTo>
                    <a:pt x="38444" y="23131"/>
                    <a:pt x="38633" y="23228"/>
                    <a:pt x="38803" y="23228"/>
                  </a:cubicBezTo>
                  <a:cubicBezTo>
                    <a:pt x="38945" y="23228"/>
                    <a:pt x="39074" y="23161"/>
                    <a:pt x="39196" y="22917"/>
                  </a:cubicBezTo>
                  <a:cubicBezTo>
                    <a:pt x="39279" y="22762"/>
                    <a:pt x="39101" y="22631"/>
                    <a:pt x="39101" y="22476"/>
                  </a:cubicBezTo>
                  <a:cubicBezTo>
                    <a:pt x="39113" y="22405"/>
                    <a:pt x="38553" y="21821"/>
                    <a:pt x="38589" y="21762"/>
                  </a:cubicBezTo>
                  <a:lnTo>
                    <a:pt x="38589" y="21762"/>
                  </a:lnTo>
                  <a:cubicBezTo>
                    <a:pt x="38577" y="21786"/>
                    <a:pt x="38886" y="22071"/>
                    <a:pt x="38874" y="22083"/>
                  </a:cubicBezTo>
                  <a:cubicBezTo>
                    <a:pt x="38898" y="22059"/>
                    <a:pt x="39029" y="22000"/>
                    <a:pt x="39184" y="21940"/>
                  </a:cubicBezTo>
                  <a:cubicBezTo>
                    <a:pt x="39255" y="21917"/>
                    <a:pt x="39327" y="21893"/>
                    <a:pt x="39386" y="21845"/>
                  </a:cubicBezTo>
                  <a:cubicBezTo>
                    <a:pt x="39529" y="21774"/>
                    <a:pt x="39660" y="21702"/>
                    <a:pt x="39732" y="21643"/>
                  </a:cubicBezTo>
                  <a:cubicBezTo>
                    <a:pt x="40756" y="20702"/>
                    <a:pt x="40910" y="20405"/>
                    <a:pt x="42232" y="20309"/>
                  </a:cubicBezTo>
                  <a:cubicBezTo>
                    <a:pt x="42294" y="20306"/>
                    <a:pt x="42357" y="20305"/>
                    <a:pt x="42419" y="20305"/>
                  </a:cubicBezTo>
                  <a:cubicBezTo>
                    <a:pt x="42703" y="20305"/>
                    <a:pt x="42986" y="20331"/>
                    <a:pt x="43269" y="20331"/>
                  </a:cubicBezTo>
                  <a:cubicBezTo>
                    <a:pt x="43400" y="20331"/>
                    <a:pt x="43530" y="20326"/>
                    <a:pt x="43661" y="20309"/>
                  </a:cubicBezTo>
                  <a:cubicBezTo>
                    <a:pt x="43816" y="20297"/>
                    <a:pt x="43935" y="20107"/>
                    <a:pt x="43792" y="19988"/>
                  </a:cubicBezTo>
                  <a:cubicBezTo>
                    <a:pt x="42041" y="18428"/>
                    <a:pt x="44732" y="17976"/>
                    <a:pt x="46304" y="17630"/>
                  </a:cubicBezTo>
                  <a:lnTo>
                    <a:pt x="46304" y="17630"/>
                  </a:lnTo>
                  <a:cubicBezTo>
                    <a:pt x="45899" y="17749"/>
                    <a:pt x="45566" y="17940"/>
                    <a:pt x="45768" y="18452"/>
                  </a:cubicBezTo>
                  <a:cubicBezTo>
                    <a:pt x="45909" y="18811"/>
                    <a:pt x="46078" y="18938"/>
                    <a:pt x="46256" y="18938"/>
                  </a:cubicBezTo>
                  <a:cubicBezTo>
                    <a:pt x="46632" y="18938"/>
                    <a:pt x="47052" y="18367"/>
                    <a:pt x="47352" y="18214"/>
                  </a:cubicBezTo>
                  <a:cubicBezTo>
                    <a:pt x="48423" y="17642"/>
                    <a:pt x="50150" y="18095"/>
                    <a:pt x="51174" y="17261"/>
                  </a:cubicBezTo>
                  <a:cubicBezTo>
                    <a:pt x="51233" y="17214"/>
                    <a:pt x="51233" y="17106"/>
                    <a:pt x="51197" y="17035"/>
                  </a:cubicBezTo>
                  <a:cubicBezTo>
                    <a:pt x="50912" y="16443"/>
                    <a:pt x="50588" y="16257"/>
                    <a:pt x="50246" y="16257"/>
                  </a:cubicBezTo>
                  <a:cubicBezTo>
                    <a:pt x="50017" y="16257"/>
                    <a:pt x="49781" y="16340"/>
                    <a:pt x="49542" y="16440"/>
                  </a:cubicBezTo>
                  <a:cubicBezTo>
                    <a:pt x="49531" y="16452"/>
                    <a:pt x="49519" y="16452"/>
                    <a:pt x="49495" y="16464"/>
                  </a:cubicBezTo>
                  <a:cubicBezTo>
                    <a:pt x="49223" y="16594"/>
                    <a:pt x="48939" y="16735"/>
                    <a:pt x="48679" y="16784"/>
                  </a:cubicBezTo>
                  <a:lnTo>
                    <a:pt x="48679" y="16784"/>
                  </a:lnTo>
                  <a:cubicBezTo>
                    <a:pt x="48680" y="16784"/>
                    <a:pt x="48678" y="16783"/>
                    <a:pt x="48675" y="16783"/>
                  </a:cubicBezTo>
                  <a:cubicBezTo>
                    <a:pt x="48614" y="16783"/>
                    <a:pt x="47933" y="16833"/>
                    <a:pt x="47911" y="16833"/>
                  </a:cubicBezTo>
                  <a:cubicBezTo>
                    <a:pt x="47387" y="16749"/>
                    <a:pt x="47078" y="16690"/>
                    <a:pt x="46911" y="16642"/>
                  </a:cubicBezTo>
                  <a:cubicBezTo>
                    <a:pt x="46899" y="16618"/>
                    <a:pt x="46899" y="16606"/>
                    <a:pt x="46887" y="16583"/>
                  </a:cubicBezTo>
                  <a:cubicBezTo>
                    <a:pt x="46875" y="16559"/>
                    <a:pt x="46864" y="16535"/>
                    <a:pt x="46852" y="16511"/>
                  </a:cubicBezTo>
                  <a:cubicBezTo>
                    <a:pt x="47114" y="16440"/>
                    <a:pt x="47626" y="16356"/>
                    <a:pt x="46744" y="15987"/>
                  </a:cubicBezTo>
                  <a:cubicBezTo>
                    <a:pt x="45887" y="15630"/>
                    <a:pt x="44887" y="15737"/>
                    <a:pt x="46768" y="15416"/>
                  </a:cubicBezTo>
                  <a:cubicBezTo>
                    <a:pt x="46875" y="15404"/>
                    <a:pt x="46923" y="15273"/>
                    <a:pt x="46899" y="15190"/>
                  </a:cubicBezTo>
                  <a:cubicBezTo>
                    <a:pt x="46769" y="14644"/>
                    <a:pt x="46324" y="14499"/>
                    <a:pt x="45815" y="14499"/>
                  </a:cubicBezTo>
                  <a:cubicBezTo>
                    <a:pt x="45391" y="14499"/>
                    <a:pt x="44922" y="14600"/>
                    <a:pt x="44554" y="14654"/>
                  </a:cubicBezTo>
                  <a:cubicBezTo>
                    <a:pt x="44054" y="14713"/>
                    <a:pt x="43589" y="14773"/>
                    <a:pt x="43173" y="15035"/>
                  </a:cubicBezTo>
                  <a:cubicBezTo>
                    <a:pt x="43042" y="15106"/>
                    <a:pt x="42970" y="15261"/>
                    <a:pt x="42851" y="15332"/>
                  </a:cubicBezTo>
                  <a:cubicBezTo>
                    <a:pt x="42540" y="15562"/>
                    <a:pt x="41969" y="15926"/>
                    <a:pt x="41820" y="15926"/>
                  </a:cubicBezTo>
                  <a:cubicBezTo>
                    <a:pt x="41729" y="15926"/>
                    <a:pt x="41792" y="15793"/>
                    <a:pt x="42161" y="15416"/>
                  </a:cubicBezTo>
                  <a:cubicBezTo>
                    <a:pt x="42992" y="14574"/>
                    <a:pt x="43872" y="14371"/>
                    <a:pt x="44783" y="14371"/>
                  </a:cubicBezTo>
                  <a:cubicBezTo>
                    <a:pt x="45629" y="14371"/>
                    <a:pt x="46501" y="14545"/>
                    <a:pt x="47385" y="14545"/>
                  </a:cubicBezTo>
                  <a:cubicBezTo>
                    <a:pt x="47596" y="14545"/>
                    <a:pt x="47807" y="14535"/>
                    <a:pt x="48018" y="14511"/>
                  </a:cubicBezTo>
                  <a:cubicBezTo>
                    <a:pt x="48649" y="14440"/>
                    <a:pt x="48459" y="14368"/>
                    <a:pt x="49042" y="14166"/>
                  </a:cubicBezTo>
                  <a:cubicBezTo>
                    <a:pt x="49650" y="13963"/>
                    <a:pt x="50543" y="13808"/>
                    <a:pt x="51126" y="13487"/>
                  </a:cubicBezTo>
                  <a:cubicBezTo>
                    <a:pt x="51185" y="13451"/>
                    <a:pt x="51221" y="13392"/>
                    <a:pt x="51221" y="13320"/>
                  </a:cubicBezTo>
                  <a:cubicBezTo>
                    <a:pt x="51174" y="11892"/>
                    <a:pt x="49185" y="11522"/>
                    <a:pt x="48054" y="11177"/>
                  </a:cubicBezTo>
                  <a:cubicBezTo>
                    <a:pt x="46161" y="10606"/>
                    <a:pt x="45840" y="9629"/>
                    <a:pt x="44363" y="8558"/>
                  </a:cubicBezTo>
                  <a:cubicBezTo>
                    <a:pt x="43963" y="8262"/>
                    <a:pt x="43810" y="8144"/>
                    <a:pt x="43511" y="8144"/>
                  </a:cubicBezTo>
                  <a:cubicBezTo>
                    <a:pt x="43401" y="8144"/>
                    <a:pt x="43271" y="8160"/>
                    <a:pt x="43101" y="8189"/>
                  </a:cubicBezTo>
                  <a:cubicBezTo>
                    <a:pt x="42327" y="8332"/>
                    <a:pt x="42958" y="9463"/>
                    <a:pt x="41708" y="9534"/>
                  </a:cubicBezTo>
                  <a:cubicBezTo>
                    <a:pt x="41565" y="9534"/>
                    <a:pt x="39255" y="7891"/>
                    <a:pt x="39029" y="7796"/>
                  </a:cubicBezTo>
                  <a:cubicBezTo>
                    <a:pt x="38283" y="7467"/>
                    <a:pt x="37033" y="7026"/>
                    <a:pt x="36045" y="7026"/>
                  </a:cubicBezTo>
                  <a:cubicBezTo>
                    <a:pt x="35710" y="7026"/>
                    <a:pt x="35404" y="7077"/>
                    <a:pt x="35160" y="7201"/>
                  </a:cubicBezTo>
                  <a:cubicBezTo>
                    <a:pt x="35088" y="7236"/>
                    <a:pt x="35053" y="7331"/>
                    <a:pt x="35076" y="7415"/>
                  </a:cubicBezTo>
                  <a:cubicBezTo>
                    <a:pt x="35255" y="8010"/>
                    <a:pt x="35588" y="8641"/>
                    <a:pt x="34850" y="8927"/>
                  </a:cubicBezTo>
                  <a:cubicBezTo>
                    <a:pt x="34791" y="8951"/>
                    <a:pt x="34731" y="8986"/>
                    <a:pt x="34719" y="9058"/>
                  </a:cubicBezTo>
                  <a:cubicBezTo>
                    <a:pt x="34707" y="9153"/>
                    <a:pt x="34695" y="9260"/>
                    <a:pt x="34683" y="9356"/>
                  </a:cubicBezTo>
                  <a:cubicBezTo>
                    <a:pt x="34660" y="9451"/>
                    <a:pt x="34695" y="9570"/>
                    <a:pt x="34814" y="9582"/>
                  </a:cubicBezTo>
                  <a:cubicBezTo>
                    <a:pt x="35481" y="9713"/>
                    <a:pt x="35374" y="10760"/>
                    <a:pt x="34707" y="10891"/>
                  </a:cubicBezTo>
                  <a:cubicBezTo>
                    <a:pt x="34648" y="10891"/>
                    <a:pt x="34588" y="10963"/>
                    <a:pt x="34576" y="11022"/>
                  </a:cubicBezTo>
                  <a:cubicBezTo>
                    <a:pt x="34576" y="11022"/>
                    <a:pt x="34576" y="11022"/>
                    <a:pt x="34576" y="11022"/>
                  </a:cubicBezTo>
                  <a:lnTo>
                    <a:pt x="34576" y="11022"/>
                  </a:lnTo>
                  <a:cubicBezTo>
                    <a:pt x="34574" y="11022"/>
                    <a:pt x="34470" y="12108"/>
                    <a:pt x="34576" y="12273"/>
                  </a:cubicBezTo>
                  <a:cubicBezTo>
                    <a:pt x="34074" y="12719"/>
                    <a:pt x="33680" y="12944"/>
                    <a:pt x="33395" y="12944"/>
                  </a:cubicBezTo>
                  <a:cubicBezTo>
                    <a:pt x="33186" y="12944"/>
                    <a:pt x="33036" y="12824"/>
                    <a:pt x="32945" y="12582"/>
                  </a:cubicBezTo>
                  <a:cubicBezTo>
                    <a:pt x="32707" y="12213"/>
                    <a:pt x="32588" y="11820"/>
                    <a:pt x="32588" y="11403"/>
                  </a:cubicBezTo>
                  <a:cubicBezTo>
                    <a:pt x="32362" y="11034"/>
                    <a:pt x="32445" y="10999"/>
                    <a:pt x="31981" y="10713"/>
                  </a:cubicBezTo>
                  <a:cubicBezTo>
                    <a:pt x="30945" y="10082"/>
                    <a:pt x="29171" y="10201"/>
                    <a:pt x="27980" y="9915"/>
                  </a:cubicBezTo>
                  <a:cubicBezTo>
                    <a:pt x="27402" y="9773"/>
                    <a:pt x="26343" y="9889"/>
                    <a:pt x="25850" y="9694"/>
                  </a:cubicBezTo>
                  <a:lnTo>
                    <a:pt x="25850" y="9694"/>
                  </a:lnTo>
                  <a:cubicBezTo>
                    <a:pt x="25863" y="9699"/>
                    <a:pt x="25874" y="9701"/>
                    <a:pt x="25883" y="9701"/>
                  </a:cubicBezTo>
                  <a:cubicBezTo>
                    <a:pt x="26069" y="9701"/>
                    <a:pt x="25271" y="8654"/>
                    <a:pt x="25041" y="8654"/>
                  </a:cubicBezTo>
                  <a:cubicBezTo>
                    <a:pt x="25005" y="8654"/>
                    <a:pt x="24983" y="8679"/>
                    <a:pt x="24980" y="8736"/>
                  </a:cubicBezTo>
                  <a:cubicBezTo>
                    <a:pt x="24992" y="8474"/>
                    <a:pt x="25123" y="8260"/>
                    <a:pt x="25313" y="8082"/>
                  </a:cubicBezTo>
                  <a:cubicBezTo>
                    <a:pt x="25337" y="8058"/>
                    <a:pt x="25373" y="8034"/>
                    <a:pt x="25408" y="7998"/>
                  </a:cubicBezTo>
                  <a:cubicBezTo>
                    <a:pt x="26361" y="7260"/>
                    <a:pt x="28659" y="7212"/>
                    <a:pt x="29361" y="6986"/>
                  </a:cubicBezTo>
                  <a:cubicBezTo>
                    <a:pt x="29373" y="6963"/>
                    <a:pt x="30108" y="6628"/>
                    <a:pt x="30027" y="6617"/>
                  </a:cubicBezTo>
                  <a:lnTo>
                    <a:pt x="30040" y="6617"/>
                  </a:lnTo>
                  <a:cubicBezTo>
                    <a:pt x="30076" y="6879"/>
                    <a:pt x="30147" y="7153"/>
                    <a:pt x="30171" y="7248"/>
                  </a:cubicBezTo>
                  <a:cubicBezTo>
                    <a:pt x="30201" y="7329"/>
                    <a:pt x="30275" y="7384"/>
                    <a:pt x="30362" y="7384"/>
                  </a:cubicBezTo>
                  <a:cubicBezTo>
                    <a:pt x="30377" y="7384"/>
                    <a:pt x="30393" y="7383"/>
                    <a:pt x="30409" y="7379"/>
                  </a:cubicBezTo>
                  <a:cubicBezTo>
                    <a:pt x="30683" y="7319"/>
                    <a:pt x="30997" y="7304"/>
                    <a:pt x="31321" y="7304"/>
                  </a:cubicBezTo>
                  <a:cubicBezTo>
                    <a:pt x="31651" y="7304"/>
                    <a:pt x="31991" y="7320"/>
                    <a:pt x="32311" y="7320"/>
                  </a:cubicBezTo>
                  <a:cubicBezTo>
                    <a:pt x="32675" y="7320"/>
                    <a:pt x="33013" y="7299"/>
                    <a:pt x="33278" y="7212"/>
                  </a:cubicBezTo>
                  <a:cubicBezTo>
                    <a:pt x="33409" y="7177"/>
                    <a:pt x="33862" y="7093"/>
                    <a:pt x="33898" y="6867"/>
                  </a:cubicBezTo>
                  <a:cubicBezTo>
                    <a:pt x="33945" y="6581"/>
                    <a:pt x="33957" y="6581"/>
                    <a:pt x="33886" y="6474"/>
                  </a:cubicBezTo>
                  <a:lnTo>
                    <a:pt x="33886" y="6474"/>
                  </a:lnTo>
                  <a:cubicBezTo>
                    <a:pt x="34433" y="6569"/>
                    <a:pt x="35053" y="6605"/>
                    <a:pt x="35481" y="6641"/>
                  </a:cubicBezTo>
                  <a:cubicBezTo>
                    <a:pt x="35556" y="6647"/>
                    <a:pt x="35629" y="6650"/>
                    <a:pt x="35702" y="6650"/>
                  </a:cubicBezTo>
                  <a:cubicBezTo>
                    <a:pt x="36046" y="6650"/>
                    <a:pt x="36367" y="6591"/>
                    <a:pt x="36701" y="6591"/>
                  </a:cubicBezTo>
                  <a:cubicBezTo>
                    <a:pt x="36966" y="6591"/>
                    <a:pt x="37239" y="6628"/>
                    <a:pt x="37541" y="6760"/>
                  </a:cubicBezTo>
                  <a:cubicBezTo>
                    <a:pt x="37874" y="6903"/>
                    <a:pt x="38101" y="7129"/>
                    <a:pt x="38434" y="7272"/>
                  </a:cubicBezTo>
                  <a:cubicBezTo>
                    <a:pt x="39218" y="7609"/>
                    <a:pt x="40672" y="8128"/>
                    <a:pt x="41813" y="8128"/>
                  </a:cubicBezTo>
                  <a:cubicBezTo>
                    <a:pt x="42162" y="8128"/>
                    <a:pt x="42482" y="8080"/>
                    <a:pt x="42744" y="7963"/>
                  </a:cubicBezTo>
                  <a:cubicBezTo>
                    <a:pt x="42875" y="7915"/>
                    <a:pt x="42851" y="7760"/>
                    <a:pt x="42792" y="7665"/>
                  </a:cubicBezTo>
                  <a:cubicBezTo>
                    <a:pt x="42673" y="7522"/>
                    <a:pt x="42280" y="7320"/>
                    <a:pt x="41911" y="7165"/>
                  </a:cubicBezTo>
                  <a:lnTo>
                    <a:pt x="41911" y="7165"/>
                  </a:lnTo>
                  <a:cubicBezTo>
                    <a:pt x="42244" y="7188"/>
                    <a:pt x="42613" y="7206"/>
                    <a:pt x="42869" y="7206"/>
                  </a:cubicBezTo>
                  <a:cubicBezTo>
                    <a:pt x="43006" y="7206"/>
                    <a:pt x="43111" y="7201"/>
                    <a:pt x="43161" y="7189"/>
                  </a:cubicBezTo>
                  <a:cubicBezTo>
                    <a:pt x="44137" y="6962"/>
                    <a:pt x="44839" y="6355"/>
                    <a:pt x="44363" y="5367"/>
                  </a:cubicBezTo>
                  <a:cubicBezTo>
                    <a:pt x="43923" y="4486"/>
                    <a:pt x="41815" y="3605"/>
                    <a:pt x="40898" y="3438"/>
                  </a:cubicBezTo>
                  <a:cubicBezTo>
                    <a:pt x="40369" y="3343"/>
                    <a:pt x="39830" y="3319"/>
                    <a:pt x="39290" y="3319"/>
                  </a:cubicBezTo>
                  <a:cubicBezTo>
                    <a:pt x="38749" y="3319"/>
                    <a:pt x="38208" y="3343"/>
                    <a:pt x="37672" y="3343"/>
                  </a:cubicBezTo>
                  <a:cubicBezTo>
                    <a:pt x="36565" y="3343"/>
                    <a:pt x="35755" y="3105"/>
                    <a:pt x="34719" y="2879"/>
                  </a:cubicBezTo>
                  <a:cubicBezTo>
                    <a:pt x="34422" y="2816"/>
                    <a:pt x="34121" y="2792"/>
                    <a:pt x="33818" y="2792"/>
                  </a:cubicBezTo>
                  <a:cubicBezTo>
                    <a:pt x="33428" y="2792"/>
                    <a:pt x="33036" y="2832"/>
                    <a:pt x="32647" y="2879"/>
                  </a:cubicBezTo>
                  <a:cubicBezTo>
                    <a:pt x="32969" y="2807"/>
                    <a:pt x="33290" y="2724"/>
                    <a:pt x="33612" y="2652"/>
                  </a:cubicBezTo>
                  <a:cubicBezTo>
                    <a:pt x="34103" y="2537"/>
                    <a:pt x="34555" y="2493"/>
                    <a:pt x="34989" y="2493"/>
                  </a:cubicBezTo>
                  <a:cubicBezTo>
                    <a:pt x="36039" y="2493"/>
                    <a:pt x="36984" y="2754"/>
                    <a:pt x="38112" y="2914"/>
                  </a:cubicBezTo>
                  <a:cubicBezTo>
                    <a:pt x="39327" y="3081"/>
                    <a:pt x="40506" y="2879"/>
                    <a:pt x="41696" y="3248"/>
                  </a:cubicBezTo>
                  <a:cubicBezTo>
                    <a:pt x="42315" y="3438"/>
                    <a:pt x="42875" y="3819"/>
                    <a:pt x="43458" y="4045"/>
                  </a:cubicBezTo>
                  <a:cubicBezTo>
                    <a:pt x="43756" y="4153"/>
                    <a:pt x="44935" y="4212"/>
                    <a:pt x="45078" y="4295"/>
                  </a:cubicBezTo>
                  <a:cubicBezTo>
                    <a:pt x="45089" y="4307"/>
                    <a:pt x="45101" y="4307"/>
                    <a:pt x="45113" y="4307"/>
                  </a:cubicBezTo>
                  <a:cubicBezTo>
                    <a:pt x="45066" y="4355"/>
                    <a:pt x="45006" y="4450"/>
                    <a:pt x="44911" y="4617"/>
                  </a:cubicBezTo>
                  <a:cubicBezTo>
                    <a:pt x="44875" y="4664"/>
                    <a:pt x="44875" y="4748"/>
                    <a:pt x="44911" y="4807"/>
                  </a:cubicBezTo>
                  <a:cubicBezTo>
                    <a:pt x="45268" y="5343"/>
                    <a:pt x="45566" y="5141"/>
                    <a:pt x="46137" y="5307"/>
                  </a:cubicBezTo>
                  <a:cubicBezTo>
                    <a:pt x="46292" y="5367"/>
                    <a:pt x="46399" y="5379"/>
                    <a:pt x="46483" y="5391"/>
                  </a:cubicBezTo>
                  <a:cubicBezTo>
                    <a:pt x="46506" y="5415"/>
                    <a:pt x="46530" y="5438"/>
                    <a:pt x="46554" y="5462"/>
                  </a:cubicBezTo>
                  <a:cubicBezTo>
                    <a:pt x="46483" y="5593"/>
                    <a:pt x="46459" y="5748"/>
                    <a:pt x="46530" y="5855"/>
                  </a:cubicBezTo>
                  <a:cubicBezTo>
                    <a:pt x="46562" y="5908"/>
                    <a:pt x="46613" y="5952"/>
                    <a:pt x="46675" y="5952"/>
                  </a:cubicBezTo>
                  <a:cubicBezTo>
                    <a:pt x="46682" y="5952"/>
                    <a:pt x="46689" y="5952"/>
                    <a:pt x="46697" y="5950"/>
                  </a:cubicBezTo>
                  <a:cubicBezTo>
                    <a:pt x="46733" y="5950"/>
                    <a:pt x="46756" y="5938"/>
                    <a:pt x="46792" y="5927"/>
                  </a:cubicBezTo>
                  <a:cubicBezTo>
                    <a:pt x="46816" y="6069"/>
                    <a:pt x="46852" y="6212"/>
                    <a:pt x="46935" y="6296"/>
                  </a:cubicBezTo>
                  <a:cubicBezTo>
                    <a:pt x="47316" y="6712"/>
                    <a:pt x="48566" y="7177"/>
                    <a:pt x="48935" y="7391"/>
                  </a:cubicBezTo>
                  <a:cubicBezTo>
                    <a:pt x="49471" y="7712"/>
                    <a:pt x="49995" y="7855"/>
                    <a:pt x="50578" y="8070"/>
                  </a:cubicBezTo>
                  <a:cubicBezTo>
                    <a:pt x="51174" y="8296"/>
                    <a:pt x="51626" y="8665"/>
                    <a:pt x="52221" y="8808"/>
                  </a:cubicBezTo>
                  <a:cubicBezTo>
                    <a:pt x="52235" y="8811"/>
                    <a:pt x="52249" y="8812"/>
                    <a:pt x="52264" y="8812"/>
                  </a:cubicBezTo>
                  <a:cubicBezTo>
                    <a:pt x="52415" y="8812"/>
                    <a:pt x="52618" y="8673"/>
                    <a:pt x="52719" y="8673"/>
                  </a:cubicBezTo>
                  <a:cubicBezTo>
                    <a:pt x="52729" y="8673"/>
                    <a:pt x="52737" y="8674"/>
                    <a:pt x="52745" y="8677"/>
                  </a:cubicBezTo>
                  <a:cubicBezTo>
                    <a:pt x="53233" y="8867"/>
                    <a:pt x="53864" y="9570"/>
                    <a:pt x="54376" y="9582"/>
                  </a:cubicBezTo>
                  <a:cubicBezTo>
                    <a:pt x="54407" y="9583"/>
                    <a:pt x="54437" y="9583"/>
                    <a:pt x="54465" y="9583"/>
                  </a:cubicBezTo>
                  <a:cubicBezTo>
                    <a:pt x="56007" y="9583"/>
                    <a:pt x="54384" y="8024"/>
                    <a:pt x="54174" y="7474"/>
                  </a:cubicBezTo>
                  <a:cubicBezTo>
                    <a:pt x="54174" y="7462"/>
                    <a:pt x="54174" y="7439"/>
                    <a:pt x="54162" y="7415"/>
                  </a:cubicBezTo>
                  <a:cubicBezTo>
                    <a:pt x="54139" y="7323"/>
                    <a:pt x="54067" y="7281"/>
                    <a:pt x="53994" y="7281"/>
                  </a:cubicBezTo>
                  <a:cubicBezTo>
                    <a:pt x="53952" y="7281"/>
                    <a:pt x="53910" y="7294"/>
                    <a:pt x="53876" y="7320"/>
                  </a:cubicBezTo>
                  <a:cubicBezTo>
                    <a:pt x="53876" y="7262"/>
                    <a:pt x="53876" y="7222"/>
                    <a:pt x="53872" y="7222"/>
                  </a:cubicBezTo>
                  <a:cubicBezTo>
                    <a:pt x="53871" y="7222"/>
                    <a:pt x="53868" y="7230"/>
                    <a:pt x="53864" y="7248"/>
                  </a:cubicBezTo>
                  <a:cubicBezTo>
                    <a:pt x="53897" y="7054"/>
                    <a:pt x="53870" y="6996"/>
                    <a:pt x="53839" y="6996"/>
                  </a:cubicBezTo>
                  <a:cubicBezTo>
                    <a:pt x="53835" y="6996"/>
                    <a:pt x="53832" y="6997"/>
                    <a:pt x="53829" y="6998"/>
                  </a:cubicBezTo>
                  <a:cubicBezTo>
                    <a:pt x="53852" y="6962"/>
                    <a:pt x="53876" y="6927"/>
                    <a:pt x="53924" y="6867"/>
                  </a:cubicBezTo>
                  <a:lnTo>
                    <a:pt x="53924" y="6867"/>
                  </a:lnTo>
                  <a:cubicBezTo>
                    <a:pt x="53918" y="6875"/>
                    <a:pt x="53923" y="6878"/>
                    <a:pt x="53936" y="6878"/>
                  </a:cubicBezTo>
                  <a:cubicBezTo>
                    <a:pt x="54027" y="6878"/>
                    <a:pt x="54515" y="6718"/>
                    <a:pt x="54567" y="6677"/>
                  </a:cubicBezTo>
                  <a:cubicBezTo>
                    <a:pt x="54674" y="6617"/>
                    <a:pt x="54674" y="6331"/>
                    <a:pt x="54710" y="6296"/>
                  </a:cubicBezTo>
                  <a:lnTo>
                    <a:pt x="54710" y="6296"/>
                  </a:lnTo>
                  <a:cubicBezTo>
                    <a:pt x="54666" y="6322"/>
                    <a:pt x="54637" y="6334"/>
                    <a:pt x="54620" y="6334"/>
                  </a:cubicBezTo>
                  <a:cubicBezTo>
                    <a:pt x="54553" y="6334"/>
                    <a:pt x="54665" y="6159"/>
                    <a:pt x="54769" y="6046"/>
                  </a:cubicBezTo>
                  <a:cubicBezTo>
                    <a:pt x="54805" y="6046"/>
                    <a:pt x="54853" y="6058"/>
                    <a:pt x="54888" y="6058"/>
                  </a:cubicBezTo>
                  <a:cubicBezTo>
                    <a:pt x="54865" y="6105"/>
                    <a:pt x="54841" y="6153"/>
                    <a:pt x="54805" y="6236"/>
                  </a:cubicBezTo>
                  <a:cubicBezTo>
                    <a:pt x="54803" y="6238"/>
                    <a:pt x="54807" y="6239"/>
                    <a:pt x="54814" y="6239"/>
                  </a:cubicBezTo>
                  <a:cubicBezTo>
                    <a:pt x="54857" y="6239"/>
                    <a:pt x="55044" y="6211"/>
                    <a:pt x="55126" y="6200"/>
                  </a:cubicBezTo>
                  <a:cubicBezTo>
                    <a:pt x="55234" y="6177"/>
                    <a:pt x="55281" y="6058"/>
                    <a:pt x="55257" y="5962"/>
                  </a:cubicBezTo>
                  <a:cubicBezTo>
                    <a:pt x="55019" y="4819"/>
                    <a:pt x="53186" y="4212"/>
                    <a:pt x="52209" y="3926"/>
                  </a:cubicBezTo>
                  <a:cubicBezTo>
                    <a:pt x="50757" y="3498"/>
                    <a:pt x="49423" y="3069"/>
                    <a:pt x="48030" y="2486"/>
                  </a:cubicBezTo>
                  <a:cubicBezTo>
                    <a:pt x="44089" y="843"/>
                    <a:pt x="39589" y="200"/>
                    <a:pt x="35326" y="33"/>
                  </a:cubicBezTo>
                  <a:cubicBezTo>
                    <a:pt x="34723" y="11"/>
                    <a:pt x="34119" y="1"/>
                    <a:pt x="3351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4392800" y="2117950"/>
              <a:ext cx="625" cy="325"/>
            </a:xfrm>
            <a:custGeom>
              <a:rect b="b" l="l" r="r" t="t"/>
              <a:pathLst>
                <a:path extrusionOk="0" h="13" w="25">
                  <a:moveTo>
                    <a:pt x="24" y="0"/>
                  </a:moveTo>
                  <a:cubicBezTo>
                    <a:pt x="12" y="0"/>
                    <a:pt x="12" y="0"/>
                    <a:pt x="0" y="12"/>
                  </a:cubicBezTo>
                  <a:cubicBezTo>
                    <a:pt x="12" y="12"/>
                    <a:pt x="12" y="0"/>
                    <a:pt x="24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3768900" y="2144450"/>
              <a:ext cx="275" cy="800"/>
            </a:xfrm>
            <a:custGeom>
              <a:rect b="b" l="l" r="r" t="t"/>
              <a:pathLst>
                <a:path extrusionOk="0" h="32" w="11">
                  <a:moveTo>
                    <a:pt x="1" y="0"/>
                  </a:moveTo>
                  <a:cubicBezTo>
                    <a:pt x="6" y="22"/>
                    <a:pt x="9" y="32"/>
                    <a:pt x="10" y="32"/>
                  </a:cubicBezTo>
                  <a:cubicBezTo>
                    <a:pt x="10" y="32"/>
                    <a:pt x="7" y="19"/>
                    <a:pt x="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4255275" y="2306125"/>
              <a:ext cx="146475" cy="86025"/>
            </a:xfrm>
            <a:custGeom>
              <a:rect b="b" l="l" r="r" t="t"/>
              <a:pathLst>
                <a:path extrusionOk="0" h="3441" w="5859">
                  <a:moveTo>
                    <a:pt x="1519" y="1"/>
                  </a:moveTo>
                  <a:cubicBezTo>
                    <a:pt x="1477" y="1"/>
                    <a:pt x="1429" y="46"/>
                    <a:pt x="1394" y="46"/>
                  </a:cubicBezTo>
                  <a:lnTo>
                    <a:pt x="1382" y="46"/>
                  </a:lnTo>
                  <a:cubicBezTo>
                    <a:pt x="548" y="665"/>
                    <a:pt x="1" y="1987"/>
                    <a:pt x="906" y="2368"/>
                  </a:cubicBezTo>
                  <a:cubicBezTo>
                    <a:pt x="1035" y="2424"/>
                    <a:pt x="1197" y="2438"/>
                    <a:pt x="1361" y="2438"/>
                  </a:cubicBezTo>
                  <a:cubicBezTo>
                    <a:pt x="1514" y="2438"/>
                    <a:pt x="1668" y="2426"/>
                    <a:pt x="1799" y="2426"/>
                  </a:cubicBezTo>
                  <a:cubicBezTo>
                    <a:pt x="1824" y="2426"/>
                    <a:pt x="1847" y="2426"/>
                    <a:pt x="1870" y="2427"/>
                  </a:cubicBezTo>
                  <a:cubicBezTo>
                    <a:pt x="2573" y="2463"/>
                    <a:pt x="3013" y="2427"/>
                    <a:pt x="3573" y="2856"/>
                  </a:cubicBezTo>
                  <a:cubicBezTo>
                    <a:pt x="4028" y="3197"/>
                    <a:pt x="4755" y="3441"/>
                    <a:pt x="5338" y="3441"/>
                  </a:cubicBezTo>
                  <a:cubicBezTo>
                    <a:pt x="5365" y="3441"/>
                    <a:pt x="5392" y="3440"/>
                    <a:pt x="5418" y="3439"/>
                  </a:cubicBezTo>
                  <a:cubicBezTo>
                    <a:pt x="5692" y="3439"/>
                    <a:pt x="5823" y="3391"/>
                    <a:pt x="5835" y="3070"/>
                  </a:cubicBezTo>
                  <a:cubicBezTo>
                    <a:pt x="5859" y="2439"/>
                    <a:pt x="5311" y="2379"/>
                    <a:pt x="4894" y="2332"/>
                  </a:cubicBezTo>
                  <a:cubicBezTo>
                    <a:pt x="3977" y="2201"/>
                    <a:pt x="4227" y="1225"/>
                    <a:pt x="3501" y="808"/>
                  </a:cubicBezTo>
                  <a:cubicBezTo>
                    <a:pt x="3180" y="641"/>
                    <a:pt x="2834" y="689"/>
                    <a:pt x="2489" y="629"/>
                  </a:cubicBezTo>
                  <a:cubicBezTo>
                    <a:pt x="1977" y="534"/>
                    <a:pt x="1870" y="355"/>
                    <a:pt x="1560" y="22"/>
                  </a:cubicBezTo>
                  <a:cubicBezTo>
                    <a:pt x="1548" y="6"/>
                    <a:pt x="1534" y="1"/>
                    <a:pt x="151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3556975" y="3417150"/>
              <a:ext cx="57775" cy="54400"/>
            </a:xfrm>
            <a:custGeom>
              <a:rect b="b" l="l" r="r" t="t"/>
              <a:pathLst>
                <a:path extrusionOk="0" h="2176" w="2311">
                  <a:moveTo>
                    <a:pt x="655" y="0"/>
                  </a:moveTo>
                  <a:cubicBezTo>
                    <a:pt x="455" y="0"/>
                    <a:pt x="267" y="54"/>
                    <a:pt x="120" y="194"/>
                  </a:cubicBezTo>
                  <a:cubicBezTo>
                    <a:pt x="84" y="206"/>
                    <a:pt x="60" y="229"/>
                    <a:pt x="36" y="277"/>
                  </a:cubicBezTo>
                  <a:cubicBezTo>
                    <a:pt x="13" y="313"/>
                    <a:pt x="1" y="360"/>
                    <a:pt x="1" y="396"/>
                  </a:cubicBezTo>
                  <a:cubicBezTo>
                    <a:pt x="1" y="503"/>
                    <a:pt x="36" y="610"/>
                    <a:pt x="60" y="718"/>
                  </a:cubicBezTo>
                  <a:cubicBezTo>
                    <a:pt x="132" y="1051"/>
                    <a:pt x="215" y="1396"/>
                    <a:pt x="346" y="1706"/>
                  </a:cubicBezTo>
                  <a:cubicBezTo>
                    <a:pt x="445" y="1936"/>
                    <a:pt x="593" y="2176"/>
                    <a:pt x="858" y="2176"/>
                  </a:cubicBezTo>
                  <a:cubicBezTo>
                    <a:pt x="881" y="2176"/>
                    <a:pt x="905" y="2174"/>
                    <a:pt x="929" y="2170"/>
                  </a:cubicBezTo>
                  <a:cubicBezTo>
                    <a:pt x="1191" y="2122"/>
                    <a:pt x="1418" y="1872"/>
                    <a:pt x="1560" y="1658"/>
                  </a:cubicBezTo>
                  <a:cubicBezTo>
                    <a:pt x="1703" y="1444"/>
                    <a:pt x="1715" y="1360"/>
                    <a:pt x="1989" y="1230"/>
                  </a:cubicBezTo>
                  <a:cubicBezTo>
                    <a:pt x="2096" y="1170"/>
                    <a:pt x="2191" y="1134"/>
                    <a:pt x="2227" y="1003"/>
                  </a:cubicBezTo>
                  <a:cubicBezTo>
                    <a:pt x="2311" y="729"/>
                    <a:pt x="1965" y="527"/>
                    <a:pt x="1787" y="396"/>
                  </a:cubicBezTo>
                  <a:cubicBezTo>
                    <a:pt x="1501" y="214"/>
                    <a:pt x="1053" y="0"/>
                    <a:pt x="655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4824700" y="2422200"/>
              <a:ext cx="321800" cy="831450"/>
            </a:xfrm>
            <a:custGeom>
              <a:rect b="b" l="l" r="r" t="t"/>
              <a:pathLst>
                <a:path extrusionOk="0" h="33258" w="12872">
                  <a:moveTo>
                    <a:pt x="10156" y="25264"/>
                  </a:moveTo>
                  <a:lnTo>
                    <a:pt x="10156" y="25264"/>
                  </a:lnTo>
                  <a:cubicBezTo>
                    <a:pt x="10192" y="25407"/>
                    <a:pt x="10240" y="25561"/>
                    <a:pt x="10287" y="25752"/>
                  </a:cubicBezTo>
                  <a:cubicBezTo>
                    <a:pt x="10371" y="26109"/>
                    <a:pt x="10430" y="26395"/>
                    <a:pt x="10478" y="26657"/>
                  </a:cubicBezTo>
                  <a:cubicBezTo>
                    <a:pt x="10371" y="26192"/>
                    <a:pt x="10264" y="25728"/>
                    <a:pt x="10156" y="25264"/>
                  </a:cubicBezTo>
                  <a:close/>
                  <a:moveTo>
                    <a:pt x="209" y="1"/>
                  </a:moveTo>
                  <a:cubicBezTo>
                    <a:pt x="154" y="1"/>
                    <a:pt x="105" y="33"/>
                    <a:pt x="72" y="82"/>
                  </a:cubicBezTo>
                  <a:cubicBezTo>
                    <a:pt x="24" y="118"/>
                    <a:pt x="0" y="177"/>
                    <a:pt x="24" y="249"/>
                  </a:cubicBezTo>
                  <a:cubicBezTo>
                    <a:pt x="774" y="4071"/>
                    <a:pt x="4227" y="6333"/>
                    <a:pt x="5668" y="9917"/>
                  </a:cubicBezTo>
                  <a:cubicBezTo>
                    <a:pt x="6906" y="13012"/>
                    <a:pt x="7478" y="16394"/>
                    <a:pt x="8430" y="19572"/>
                  </a:cubicBezTo>
                  <a:cubicBezTo>
                    <a:pt x="9371" y="22740"/>
                    <a:pt x="10014" y="25919"/>
                    <a:pt x="10609" y="29145"/>
                  </a:cubicBezTo>
                  <a:cubicBezTo>
                    <a:pt x="10760" y="30006"/>
                    <a:pt x="11219" y="33258"/>
                    <a:pt x="12586" y="33258"/>
                  </a:cubicBezTo>
                  <a:cubicBezTo>
                    <a:pt x="12617" y="33258"/>
                    <a:pt x="12648" y="33256"/>
                    <a:pt x="12681" y="33253"/>
                  </a:cubicBezTo>
                  <a:cubicBezTo>
                    <a:pt x="12788" y="33241"/>
                    <a:pt x="12871" y="33181"/>
                    <a:pt x="12871" y="33062"/>
                  </a:cubicBezTo>
                  <a:cubicBezTo>
                    <a:pt x="12538" y="20918"/>
                    <a:pt x="8180" y="9405"/>
                    <a:pt x="370" y="94"/>
                  </a:cubicBezTo>
                  <a:cubicBezTo>
                    <a:pt x="346" y="58"/>
                    <a:pt x="322" y="34"/>
                    <a:pt x="286" y="22"/>
                  </a:cubicBezTo>
                  <a:cubicBezTo>
                    <a:pt x="260" y="8"/>
                    <a:pt x="234" y="1"/>
                    <a:pt x="20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4433875" y="2133725"/>
              <a:ext cx="96475" cy="62525"/>
            </a:xfrm>
            <a:custGeom>
              <a:rect b="b" l="l" r="r" t="t"/>
              <a:pathLst>
                <a:path extrusionOk="0" h="2501" w="3859">
                  <a:moveTo>
                    <a:pt x="1896" y="5"/>
                  </a:moveTo>
                  <a:cubicBezTo>
                    <a:pt x="1878" y="5"/>
                    <a:pt x="1861" y="7"/>
                    <a:pt x="1846" y="12"/>
                  </a:cubicBezTo>
                  <a:lnTo>
                    <a:pt x="1834" y="12"/>
                  </a:lnTo>
                  <a:cubicBezTo>
                    <a:pt x="1620" y="48"/>
                    <a:pt x="1" y="1"/>
                    <a:pt x="310" y="620"/>
                  </a:cubicBezTo>
                  <a:cubicBezTo>
                    <a:pt x="441" y="858"/>
                    <a:pt x="917" y="989"/>
                    <a:pt x="1132" y="1132"/>
                  </a:cubicBezTo>
                  <a:cubicBezTo>
                    <a:pt x="1608" y="1441"/>
                    <a:pt x="1929" y="1917"/>
                    <a:pt x="2394" y="2227"/>
                  </a:cubicBezTo>
                  <a:cubicBezTo>
                    <a:pt x="2624" y="2370"/>
                    <a:pt x="2919" y="2500"/>
                    <a:pt x="3175" y="2500"/>
                  </a:cubicBezTo>
                  <a:cubicBezTo>
                    <a:pt x="3410" y="2500"/>
                    <a:pt x="3612" y="2391"/>
                    <a:pt x="3703" y="2084"/>
                  </a:cubicBezTo>
                  <a:cubicBezTo>
                    <a:pt x="3787" y="1798"/>
                    <a:pt x="3858" y="1298"/>
                    <a:pt x="3691" y="1048"/>
                  </a:cubicBezTo>
                  <a:cubicBezTo>
                    <a:pt x="3560" y="858"/>
                    <a:pt x="3120" y="703"/>
                    <a:pt x="2929" y="584"/>
                  </a:cubicBezTo>
                  <a:cubicBezTo>
                    <a:pt x="2608" y="393"/>
                    <a:pt x="2298" y="215"/>
                    <a:pt x="1977" y="24"/>
                  </a:cubicBezTo>
                  <a:cubicBezTo>
                    <a:pt x="1949" y="10"/>
                    <a:pt x="1921" y="5"/>
                    <a:pt x="1896" y="5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3614125" y="4495475"/>
              <a:ext cx="588200" cy="91450"/>
            </a:xfrm>
            <a:custGeom>
              <a:rect b="b" l="l" r="r" t="t"/>
              <a:pathLst>
                <a:path extrusionOk="0" h="3658" w="23528">
                  <a:moveTo>
                    <a:pt x="22412" y="0"/>
                  </a:moveTo>
                  <a:cubicBezTo>
                    <a:pt x="21555" y="0"/>
                    <a:pt x="20563" y="308"/>
                    <a:pt x="19932" y="483"/>
                  </a:cubicBezTo>
                  <a:cubicBezTo>
                    <a:pt x="18408" y="1042"/>
                    <a:pt x="16919" y="1733"/>
                    <a:pt x="15407" y="2316"/>
                  </a:cubicBezTo>
                  <a:cubicBezTo>
                    <a:pt x="14586" y="2638"/>
                    <a:pt x="13550" y="2840"/>
                    <a:pt x="12502" y="2995"/>
                  </a:cubicBezTo>
                  <a:cubicBezTo>
                    <a:pt x="12312" y="3007"/>
                    <a:pt x="12121" y="3031"/>
                    <a:pt x="11895" y="3066"/>
                  </a:cubicBezTo>
                  <a:lnTo>
                    <a:pt x="11883" y="3066"/>
                  </a:lnTo>
                  <a:cubicBezTo>
                    <a:pt x="11193" y="3150"/>
                    <a:pt x="10526" y="3209"/>
                    <a:pt x="9931" y="3245"/>
                  </a:cubicBezTo>
                  <a:cubicBezTo>
                    <a:pt x="9883" y="3257"/>
                    <a:pt x="9847" y="3269"/>
                    <a:pt x="9811" y="3304"/>
                  </a:cubicBezTo>
                  <a:cubicBezTo>
                    <a:pt x="9788" y="3269"/>
                    <a:pt x="9752" y="3257"/>
                    <a:pt x="9692" y="3245"/>
                  </a:cubicBezTo>
                  <a:cubicBezTo>
                    <a:pt x="6736" y="3132"/>
                    <a:pt x="3727" y="2549"/>
                    <a:pt x="765" y="2549"/>
                  </a:cubicBezTo>
                  <a:cubicBezTo>
                    <a:pt x="601" y="2549"/>
                    <a:pt x="438" y="2551"/>
                    <a:pt x="275" y="2554"/>
                  </a:cubicBezTo>
                  <a:cubicBezTo>
                    <a:pt x="72" y="2566"/>
                    <a:pt x="1" y="2900"/>
                    <a:pt x="227" y="2935"/>
                  </a:cubicBezTo>
                  <a:cubicBezTo>
                    <a:pt x="429" y="2959"/>
                    <a:pt x="632" y="2983"/>
                    <a:pt x="834" y="3019"/>
                  </a:cubicBezTo>
                  <a:cubicBezTo>
                    <a:pt x="965" y="3054"/>
                    <a:pt x="1168" y="3078"/>
                    <a:pt x="1394" y="3090"/>
                  </a:cubicBezTo>
                  <a:cubicBezTo>
                    <a:pt x="3858" y="3435"/>
                    <a:pt x="6347" y="3626"/>
                    <a:pt x="8847" y="3638"/>
                  </a:cubicBezTo>
                  <a:cubicBezTo>
                    <a:pt x="9133" y="3638"/>
                    <a:pt x="9407" y="3638"/>
                    <a:pt x="9692" y="3626"/>
                  </a:cubicBezTo>
                  <a:cubicBezTo>
                    <a:pt x="9740" y="3626"/>
                    <a:pt x="9788" y="3614"/>
                    <a:pt x="9811" y="3590"/>
                  </a:cubicBezTo>
                  <a:cubicBezTo>
                    <a:pt x="9847" y="3614"/>
                    <a:pt x="9883" y="3626"/>
                    <a:pt x="9931" y="3626"/>
                  </a:cubicBezTo>
                  <a:cubicBezTo>
                    <a:pt x="10145" y="3626"/>
                    <a:pt x="10359" y="3614"/>
                    <a:pt x="10573" y="3614"/>
                  </a:cubicBezTo>
                  <a:cubicBezTo>
                    <a:pt x="10683" y="3644"/>
                    <a:pt x="10812" y="3657"/>
                    <a:pt x="10955" y="3657"/>
                  </a:cubicBezTo>
                  <a:cubicBezTo>
                    <a:pt x="11153" y="3657"/>
                    <a:pt x="11379" y="3632"/>
                    <a:pt x="11621" y="3590"/>
                  </a:cubicBezTo>
                  <a:cubicBezTo>
                    <a:pt x="13764" y="3543"/>
                    <a:pt x="16110" y="3447"/>
                    <a:pt x="17967" y="2709"/>
                  </a:cubicBezTo>
                  <a:cubicBezTo>
                    <a:pt x="19444" y="2114"/>
                    <a:pt x="20884" y="1447"/>
                    <a:pt x="22408" y="923"/>
                  </a:cubicBezTo>
                  <a:cubicBezTo>
                    <a:pt x="22742" y="804"/>
                    <a:pt x="23182" y="768"/>
                    <a:pt x="23444" y="506"/>
                  </a:cubicBezTo>
                  <a:cubicBezTo>
                    <a:pt x="23527" y="423"/>
                    <a:pt x="23516" y="268"/>
                    <a:pt x="23408" y="209"/>
                  </a:cubicBezTo>
                  <a:cubicBezTo>
                    <a:pt x="23128" y="58"/>
                    <a:pt x="22782" y="0"/>
                    <a:pt x="2241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2669675" y="2505800"/>
              <a:ext cx="2486350" cy="2080925"/>
            </a:xfrm>
            <a:custGeom>
              <a:rect b="b" l="l" r="r" t="t"/>
              <a:pathLst>
                <a:path extrusionOk="0" h="83237" w="99454">
                  <a:moveTo>
                    <a:pt x="89619" y="0"/>
                  </a:moveTo>
                  <a:cubicBezTo>
                    <a:pt x="80891" y="32445"/>
                    <a:pt x="51257" y="56341"/>
                    <a:pt x="16050" y="56341"/>
                  </a:cubicBezTo>
                  <a:cubicBezTo>
                    <a:pt x="10537" y="56341"/>
                    <a:pt x="5179" y="55745"/>
                    <a:pt x="0" y="54638"/>
                  </a:cubicBezTo>
                  <a:lnTo>
                    <a:pt x="0" y="54638"/>
                  </a:lnTo>
                  <a:cubicBezTo>
                    <a:pt x="8727" y="71616"/>
                    <a:pt x="26420" y="83237"/>
                    <a:pt x="46827" y="83237"/>
                  </a:cubicBezTo>
                  <a:cubicBezTo>
                    <a:pt x="75891" y="83237"/>
                    <a:pt x="99453" y="59686"/>
                    <a:pt x="99453" y="30623"/>
                  </a:cubicBezTo>
                  <a:cubicBezTo>
                    <a:pt x="99453" y="19193"/>
                    <a:pt x="95810" y="8620"/>
                    <a:pt x="89619" y="0"/>
                  </a:cubicBezTo>
                  <a:close/>
                </a:path>
              </a:pathLst>
            </a:custGeom>
            <a:solidFill>
              <a:srgbClr val="043A5B">
                <a:alpha val="34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" name="Google Shape;529;p33"/>
          <p:cNvGrpSpPr/>
          <p:nvPr/>
        </p:nvGrpSpPr>
        <p:grpSpPr>
          <a:xfrm flipH="1">
            <a:off x="1608664" y="2454243"/>
            <a:ext cx="446222" cy="77476"/>
            <a:chOff x="6146875" y="1767300"/>
            <a:chExt cx="331025" cy="57475"/>
          </a:xfrm>
        </p:grpSpPr>
        <p:sp>
          <p:nvSpPr>
            <p:cNvPr id="530" name="Google Shape;530;p33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7" name="Google Shape;537;p34"/>
          <p:cNvGrpSpPr/>
          <p:nvPr/>
        </p:nvGrpSpPr>
        <p:grpSpPr>
          <a:xfrm>
            <a:off x="1087250" y="1915975"/>
            <a:ext cx="6969500" cy="3227400"/>
            <a:chOff x="1087250" y="1915975"/>
            <a:chExt cx="6969500" cy="3227400"/>
          </a:xfrm>
        </p:grpSpPr>
        <p:sp>
          <p:nvSpPr>
            <p:cNvPr id="538" name="Google Shape;538;p34"/>
            <p:cNvSpPr/>
            <p:nvPr/>
          </p:nvSpPr>
          <p:spPr>
            <a:xfrm>
              <a:off x="3504300" y="1915975"/>
              <a:ext cx="2135400" cy="3227400"/>
            </a:xfrm>
            <a:prstGeom prst="round2SameRect">
              <a:avLst>
                <a:gd fmla="val 10984" name="adj1"/>
                <a:gd fmla="val 0" name="adj2"/>
              </a:avLst>
            </a:pr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4"/>
            <p:cNvSpPr/>
            <p:nvPr/>
          </p:nvSpPr>
          <p:spPr>
            <a:xfrm>
              <a:off x="5921350" y="1915975"/>
              <a:ext cx="2135400" cy="3227400"/>
            </a:xfrm>
            <a:prstGeom prst="round2SameRect">
              <a:avLst>
                <a:gd fmla="val 10984" name="adj1"/>
                <a:gd fmla="val 0" name="adj2"/>
              </a:avLst>
            </a:pr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4"/>
            <p:cNvSpPr/>
            <p:nvPr/>
          </p:nvSpPr>
          <p:spPr>
            <a:xfrm>
              <a:off x="1087250" y="1915975"/>
              <a:ext cx="2135400" cy="3227400"/>
            </a:xfrm>
            <a:prstGeom prst="round2SameRect">
              <a:avLst>
                <a:gd fmla="val 10984" name="adj1"/>
                <a:gd fmla="val 0" name="adj2"/>
              </a:avLst>
            </a:pr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1" name="Google Shape;541;p34"/>
            <p:cNvGrpSpPr/>
            <p:nvPr/>
          </p:nvGrpSpPr>
          <p:grpSpPr>
            <a:xfrm flipH="1">
              <a:off x="2022623" y="4276561"/>
              <a:ext cx="264654" cy="45951"/>
              <a:chOff x="6146875" y="1767300"/>
              <a:chExt cx="331025" cy="57475"/>
            </a:xfrm>
          </p:grpSpPr>
          <p:sp>
            <p:nvSpPr>
              <p:cNvPr id="542" name="Google Shape;542;p34"/>
              <p:cNvSpPr/>
              <p:nvPr/>
            </p:nvSpPr>
            <p:spPr>
              <a:xfrm>
                <a:off x="6277250" y="1767300"/>
                <a:ext cx="74150" cy="57475"/>
              </a:xfrm>
              <a:custGeom>
                <a:rect b="b" l="l" r="r" t="t"/>
                <a:pathLst>
                  <a:path extrusionOk="0" h="2299" w="2966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34"/>
              <p:cNvSpPr/>
              <p:nvPr/>
            </p:nvSpPr>
            <p:spPr>
              <a:xfrm>
                <a:off x="6146875" y="1767300"/>
                <a:ext cx="74150" cy="57475"/>
              </a:xfrm>
              <a:custGeom>
                <a:rect b="b" l="l" r="r" t="t"/>
                <a:pathLst>
                  <a:path extrusionOk="0" h="2299" w="2966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4"/>
              <p:cNvSpPr/>
              <p:nvPr/>
            </p:nvSpPr>
            <p:spPr>
              <a:xfrm>
                <a:off x="6403775" y="1767300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8" y="1"/>
                    </a:moveTo>
                    <a:cubicBezTo>
                      <a:pt x="0" y="1"/>
                      <a:pt x="0" y="2299"/>
                      <a:pt x="1488" y="2299"/>
                    </a:cubicBezTo>
                    <a:cubicBezTo>
                      <a:pt x="2965" y="2299"/>
                      <a:pt x="2965" y="1"/>
                      <a:pt x="14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5" name="Google Shape;545;p34"/>
            <p:cNvGrpSpPr/>
            <p:nvPr/>
          </p:nvGrpSpPr>
          <p:grpSpPr>
            <a:xfrm flipH="1">
              <a:off x="4432660" y="4276561"/>
              <a:ext cx="264654" cy="45951"/>
              <a:chOff x="6146875" y="1767300"/>
              <a:chExt cx="331025" cy="57475"/>
            </a:xfrm>
          </p:grpSpPr>
          <p:sp>
            <p:nvSpPr>
              <p:cNvPr id="546" name="Google Shape;546;p34"/>
              <p:cNvSpPr/>
              <p:nvPr/>
            </p:nvSpPr>
            <p:spPr>
              <a:xfrm>
                <a:off x="6277250" y="1767300"/>
                <a:ext cx="74150" cy="57475"/>
              </a:xfrm>
              <a:custGeom>
                <a:rect b="b" l="l" r="r" t="t"/>
                <a:pathLst>
                  <a:path extrusionOk="0" h="2299" w="2966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4"/>
              <p:cNvSpPr/>
              <p:nvPr/>
            </p:nvSpPr>
            <p:spPr>
              <a:xfrm>
                <a:off x="6146875" y="1767300"/>
                <a:ext cx="74150" cy="57475"/>
              </a:xfrm>
              <a:custGeom>
                <a:rect b="b" l="l" r="r" t="t"/>
                <a:pathLst>
                  <a:path extrusionOk="0" h="2299" w="2966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4"/>
              <p:cNvSpPr/>
              <p:nvPr/>
            </p:nvSpPr>
            <p:spPr>
              <a:xfrm>
                <a:off x="6403775" y="1767300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8" y="1"/>
                    </a:moveTo>
                    <a:cubicBezTo>
                      <a:pt x="0" y="1"/>
                      <a:pt x="0" y="2299"/>
                      <a:pt x="1488" y="2299"/>
                    </a:cubicBezTo>
                    <a:cubicBezTo>
                      <a:pt x="2965" y="2299"/>
                      <a:pt x="2965" y="1"/>
                      <a:pt x="14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9" name="Google Shape;549;p34"/>
            <p:cNvGrpSpPr/>
            <p:nvPr/>
          </p:nvGrpSpPr>
          <p:grpSpPr>
            <a:xfrm flipH="1">
              <a:off x="6856723" y="4276561"/>
              <a:ext cx="264654" cy="45951"/>
              <a:chOff x="6146875" y="1767300"/>
              <a:chExt cx="331025" cy="57475"/>
            </a:xfrm>
          </p:grpSpPr>
          <p:sp>
            <p:nvSpPr>
              <p:cNvPr id="550" name="Google Shape;550;p34"/>
              <p:cNvSpPr/>
              <p:nvPr/>
            </p:nvSpPr>
            <p:spPr>
              <a:xfrm>
                <a:off x="6277250" y="1767300"/>
                <a:ext cx="74150" cy="57475"/>
              </a:xfrm>
              <a:custGeom>
                <a:rect b="b" l="l" r="r" t="t"/>
                <a:pathLst>
                  <a:path extrusionOk="0" h="2299" w="2966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4"/>
              <p:cNvSpPr/>
              <p:nvPr/>
            </p:nvSpPr>
            <p:spPr>
              <a:xfrm>
                <a:off x="6146875" y="1767300"/>
                <a:ext cx="74150" cy="57475"/>
              </a:xfrm>
              <a:custGeom>
                <a:rect b="b" l="l" r="r" t="t"/>
                <a:pathLst>
                  <a:path extrusionOk="0" h="2299" w="2966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4"/>
              <p:cNvSpPr/>
              <p:nvPr/>
            </p:nvSpPr>
            <p:spPr>
              <a:xfrm>
                <a:off x="6403775" y="1767300"/>
                <a:ext cx="74125" cy="57475"/>
              </a:xfrm>
              <a:custGeom>
                <a:rect b="b" l="l" r="r" t="t"/>
                <a:pathLst>
                  <a:path extrusionOk="0" h="2299" w="2965">
                    <a:moveTo>
                      <a:pt x="1488" y="1"/>
                    </a:moveTo>
                    <a:cubicBezTo>
                      <a:pt x="0" y="1"/>
                      <a:pt x="0" y="2299"/>
                      <a:pt x="1488" y="2299"/>
                    </a:cubicBezTo>
                    <a:cubicBezTo>
                      <a:pt x="2965" y="2299"/>
                      <a:pt x="2965" y="1"/>
                      <a:pt x="14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53" name="Google Shape;553;p34"/>
          <p:cNvSpPr txBox="1"/>
          <p:nvPr>
            <p:ph idx="1" type="subTitle"/>
          </p:nvPr>
        </p:nvSpPr>
        <p:spPr>
          <a:xfrm>
            <a:off x="1162550" y="2509075"/>
            <a:ext cx="1984800" cy="1151100"/>
          </a:xfrm>
          <a:prstGeom prst="rect">
            <a:avLst/>
          </a:prstGeom>
        </p:spPr>
        <p:txBody>
          <a:bodyPr anchorCtr="0" anchor="t" bIns="91425" lIns="198000" spcFirstLastPara="1" rIns="19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engineering organization dedicated to the environment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34"/>
          <p:cNvSpPr txBox="1"/>
          <p:nvPr>
            <p:ph idx="2" type="title"/>
          </p:nvPr>
        </p:nvSpPr>
        <p:spPr>
          <a:xfrm>
            <a:off x="1162538" y="3737250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2013</a:t>
            </a:r>
            <a:endParaRPr/>
          </a:p>
        </p:txBody>
      </p:sp>
      <p:sp>
        <p:nvSpPr>
          <p:cNvPr id="555" name="Google Shape;555;p34"/>
          <p:cNvSpPr txBox="1"/>
          <p:nvPr>
            <p:ph idx="3" type="subTitle"/>
          </p:nvPr>
        </p:nvSpPr>
        <p:spPr>
          <a:xfrm>
            <a:off x="3579600" y="2509075"/>
            <a:ext cx="1984800" cy="1151100"/>
          </a:xfrm>
          <a:prstGeom prst="rect">
            <a:avLst/>
          </a:prstGeom>
        </p:spPr>
        <p:txBody>
          <a:bodyPr anchorCtr="0" anchor="t" bIns="91425" lIns="198000" spcFirstLastPara="1" rIns="19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Secured $200,000 in grant funding to expand UCLA solar installations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34"/>
          <p:cNvSpPr txBox="1"/>
          <p:nvPr>
            <p:ph idx="4" type="title"/>
          </p:nvPr>
        </p:nvSpPr>
        <p:spPr>
          <a:xfrm>
            <a:off x="3579588" y="3737250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2018</a:t>
            </a:r>
            <a:endParaRPr/>
          </a:p>
        </p:txBody>
      </p:sp>
      <p:sp>
        <p:nvSpPr>
          <p:cNvPr id="557" name="Google Shape;557;p34"/>
          <p:cNvSpPr txBox="1"/>
          <p:nvPr>
            <p:ph idx="5" type="subTitle"/>
          </p:nvPr>
        </p:nvSpPr>
        <p:spPr>
          <a:xfrm>
            <a:off x="5912750" y="2509075"/>
            <a:ext cx="2144100" cy="1151100"/>
          </a:xfrm>
          <a:prstGeom prst="rect">
            <a:avLst/>
          </a:prstGeom>
        </p:spPr>
        <p:txBody>
          <a:bodyPr anchorCtr="0" anchor="t" bIns="91425" lIns="198000" spcFirstLastPara="1" rIns="198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Waste Awareness Week named the UCLA Sustainability Event of the Year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34"/>
          <p:cNvSpPr txBox="1"/>
          <p:nvPr>
            <p:ph idx="6" type="title"/>
          </p:nvPr>
        </p:nvSpPr>
        <p:spPr>
          <a:xfrm>
            <a:off x="5996638" y="3737250"/>
            <a:ext cx="1984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2019</a:t>
            </a:r>
            <a:endParaRPr/>
          </a:p>
        </p:txBody>
      </p:sp>
      <p:sp>
        <p:nvSpPr>
          <p:cNvPr id="559" name="Google Shape;559;p34"/>
          <p:cNvSpPr txBox="1"/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HISTORY OF REA</a:t>
            </a:r>
            <a:endParaRPr sz="2800"/>
          </a:p>
        </p:txBody>
      </p:sp>
      <p:grpSp>
        <p:nvGrpSpPr>
          <p:cNvPr id="560" name="Google Shape;560;p34"/>
          <p:cNvGrpSpPr/>
          <p:nvPr/>
        </p:nvGrpSpPr>
        <p:grpSpPr>
          <a:xfrm>
            <a:off x="1865339" y="1591834"/>
            <a:ext cx="579206" cy="572716"/>
            <a:chOff x="6069423" y="2891892"/>
            <a:chExt cx="362321" cy="364231"/>
          </a:xfrm>
        </p:grpSpPr>
        <p:sp>
          <p:nvSpPr>
            <p:cNvPr id="561" name="Google Shape;561;p3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2" name="Google Shape;562;p3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3" name="Google Shape;563;p3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6" name="Google Shape;566;p3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67" name="Google Shape;567;p34"/>
          <p:cNvSpPr/>
          <p:nvPr/>
        </p:nvSpPr>
        <p:spPr>
          <a:xfrm>
            <a:off x="6671525" y="1533213"/>
            <a:ext cx="626551" cy="689938"/>
          </a:xfrm>
          <a:custGeom>
            <a:rect b="b" l="l" r="r" t="t"/>
            <a:pathLst>
              <a:path extrusionOk="0" h="11074" w="10014">
                <a:moveTo>
                  <a:pt x="2287" y="1763"/>
                </a:moveTo>
                <a:lnTo>
                  <a:pt x="2453" y="3941"/>
                </a:lnTo>
                <a:cubicBezTo>
                  <a:pt x="2501" y="4501"/>
                  <a:pt x="2668" y="5037"/>
                  <a:pt x="2918" y="5537"/>
                </a:cubicBezTo>
                <a:lnTo>
                  <a:pt x="2096" y="5120"/>
                </a:lnTo>
                <a:cubicBezTo>
                  <a:pt x="1560" y="4846"/>
                  <a:pt x="1120" y="4430"/>
                  <a:pt x="787" y="3929"/>
                </a:cubicBezTo>
                <a:cubicBezTo>
                  <a:pt x="477" y="3418"/>
                  <a:pt x="310" y="2822"/>
                  <a:pt x="310" y="2227"/>
                </a:cubicBezTo>
                <a:lnTo>
                  <a:pt x="310" y="1977"/>
                </a:lnTo>
                <a:cubicBezTo>
                  <a:pt x="310" y="1858"/>
                  <a:pt x="406" y="1763"/>
                  <a:pt x="525" y="1763"/>
                </a:cubicBezTo>
                <a:close/>
                <a:moveTo>
                  <a:pt x="7383" y="1036"/>
                </a:moveTo>
                <a:lnTo>
                  <a:pt x="7168" y="3799"/>
                </a:lnTo>
                <a:cubicBezTo>
                  <a:pt x="7168" y="3882"/>
                  <a:pt x="7228" y="3953"/>
                  <a:pt x="7323" y="3977"/>
                </a:cubicBezTo>
                <a:cubicBezTo>
                  <a:pt x="7406" y="3977"/>
                  <a:pt x="7490" y="3918"/>
                  <a:pt x="7502" y="3822"/>
                </a:cubicBezTo>
                <a:lnTo>
                  <a:pt x="7645" y="1751"/>
                </a:lnTo>
                <a:lnTo>
                  <a:pt x="9419" y="1751"/>
                </a:lnTo>
                <a:cubicBezTo>
                  <a:pt x="9538" y="1751"/>
                  <a:pt x="9633" y="1846"/>
                  <a:pt x="9633" y="1965"/>
                </a:cubicBezTo>
                <a:lnTo>
                  <a:pt x="9633" y="2227"/>
                </a:lnTo>
                <a:lnTo>
                  <a:pt x="9645" y="2227"/>
                </a:lnTo>
                <a:cubicBezTo>
                  <a:pt x="9645" y="2822"/>
                  <a:pt x="9478" y="3418"/>
                  <a:pt x="9169" y="3929"/>
                </a:cubicBezTo>
                <a:cubicBezTo>
                  <a:pt x="8859" y="4430"/>
                  <a:pt x="8395" y="4846"/>
                  <a:pt x="7859" y="5120"/>
                </a:cubicBezTo>
                <a:lnTo>
                  <a:pt x="7037" y="5525"/>
                </a:lnTo>
                <a:cubicBezTo>
                  <a:pt x="7204" y="5239"/>
                  <a:pt x="7323" y="4930"/>
                  <a:pt x="7395" y="4596"/>
                </a:cubicBezTo>
                <a:cubicBezTo>
                  <a:pt x="7406" y="4501"/>
                  <a:pt x="7371" y="4418"/>
                  <a:pt x="7275" y="4406"/>
                </a:cubicBezTo>
                <a:cubicBezTo>
                  <a:pt x="7265" y="4404"/>
                  <a:pt x="7255" y="4404"/>
                  <a:pt x="7244" y="4404"/>
                </a:cubicBezTo>
                <a:cubicBezTo>
                  <a:pt x="7170" y="4404"/>
                  <a:pt x="7095" y="4441"/>
                  <a:pt x="7085" y="4525"/>
                </a:cubicBezTo>
                <a:cubicBezTo>
                  <a:pt x="6966" y="5013"/>
                  <a:pt x="6740" y="5477"/>
                  <a:pt x="6430" y="5858"/>
                </a:cubicBezTo>
                <a:lnTo>
                  <a:pt x="6418" y="5882"/>
                </a:lnTo>
                <a:cubicBezTo>
                  <a:pt x="6240" y="6096"/>
                  <a:pt x="6025" y="6311"/>
                  <a:pt x="5787" y="6489"/>
                </a:cubicBezTo>
                <a:lnTo>
                  <a:pt x="4156" y="6489"/>
                </a:lnTo>
                <a:cubicBezTo>
                  <a:pt x="3930" y="6311"/>
                  <a:pt x="3715" y="6120"/>
                  <a:pt x="3537" y="5894"/>
                </a:cubicBezTo>
                <a:cubicBezTo>
                  <a:pt x="3525" y="5882"/>
                  <a:pt x="3525" y="5858"/>
                  <a:pt x="3513" y="5846"/>
                </a:cubicBezTo>
                <a:cubicBezTo>
                  <a:pt x="3084" y="5299"/>
                  <a:pt x="2811" y="4608"/>
                  <a:pt x="2751" y="3894"/>
                </a:cubicBezTo>
                <a:lnTo>
                  <a:pt x="2549" y="1036"/>
                </a:lnTo>
                <a:close/>
                <a:moveTo>
                  <a:pt x="5668" y="6811"/>
                </a:moveTo>
                <a:cubicBezTo>
                  <a:pt x="5680" y="6811"/>
                  <a:pt x="5692" y="6835"/>
                  <a:pt x="5692" y="6835"/>
                </a:cubicBezTo>
                <a:cubicBezTo>
                  <a:pt x="5740" y="6858"/>
                  <a:pt x="5751" y="6906"/>
                  <a:pt x="5751" y="6954"/>
                </a:cubicBezTo>
                <a:lnTo>
                  <a:pt x="5751" y="7049"/>
                </a:lnTo>
                <a:cubicBezTo>
                  <a:pt x="5787" y="7120"/>
                  <a:pt x="5716" y="7192"/>
                  <a:pt x="5644" y="7192"/>
                </a:cubicBezTo>
                <a:lnTo>
                  <a:pt x="4311" y="7192"/>
                </a:lnTo>
                <a:cubicBezTo>
                  <a:pt x="4239" y="7192"/>
                  <a:pt x="4180" y="7132"/>
                  <a:pt x="4180" y="7049"/>
                </a:cubicBezTo>
                <a:lnTo>
                  <a:pt x="4180" y="6954"/>
                </a:lnTo>
                <a:cubicBezTo>
                  <a:pt x="4180" y="6906"/>
                  <a:pt x="4216" y="6858"/>
                  <a:pt x="4239" y="6835"/>
                </a:cubicBezTo>
                <a:cubicBezTo>
                  <a:pt x="4251" y="6835"/>
                  <a:pt x="4275" y="6811"/>
                  <a:pt x="4275" y="6811"/>
                </a:cubicBezTo>
                <a:close/>
                <a:moveTo>
                  <a:pt x="5382" y="7513"/>
                </a:moveTo>
                <a:cubicBezTo>
                  <a:pt x="5466" y="7787"/>
                  <a:pt x="5656" y="8013"/>
                  <a:pt x="5906" y="8156"/>
                </a:cubicBezTo>
                <a:lnTo>
                  <a:pt x="6013" y="8216"/>
                </a:lnTo>
                <a:cubicBezTo>
                  <a:pt x="6180" y="8287"/>
                  <a:pt x="6263" y="8454"/>
                  <a:pt x="6263" y="8632"/>
                </a:cubicBezTo>
                <a:lnTo>
                  <a:pt x="6263" y="8668"/>
                </a:lnTo>
                <a:lnTo>
                  <a:pt x="3680" y="8668"/>
                </a:lnTo>
                <a:lnTo>
                  <a:pt x="3680" y="8632"/>
                </a:lnTo>
                <a:cubicBezTo>
                  <a:pt x="3680" y="8454"/>
                  <a:pt x="3775" y="8299"/>
                  <a:pt x="3930" y="8216"/>
                </a:cubicBezTo>
                <a:lnTo>
                  <a:pt x="4037" y="8156"/>
                </a:lnTo>
                <a:cubicBezTo>
                  <a:pt x="4287" y="8025"/>
                  <a:pt x="4477" y="7799"/>
                  <a:pt x="4537" y="7513"/>
                </a:cubicBezTo>
                <a:close/>
                <a:moveTo>
                  <a:pt x="6966" y="8978"/>
                </a:moveTo>
                <a:cubicBezTo>
                  <a:pt x="7168" y="8978"/>
                  <a:pt x="7347" y="9156"/>
                  <a:pt x="7347" y="9359"/>
                </a:cubicBezTo>
                <a:lnTo>
                  <a:pt x="7347" y="10002"/>
                </a:lnTo>
                <a:lnTo>
                  <a:pt x="2572" y="10002"/>
                </a:lnTo>
                <a:lnTo>
                  <a:pt x="2572" y="9359"/>
                </a:lnTo>
                <a:cubicBezTo>
                  <a:pt x="2572" y="9156"/>
                  <a:pt x="2751" y="8978"/>
                  <a:pt x="2953" y="8978"/>
                </a:cubicBezTo>
                <a:close/>
                <a:moveTo>
                  <a:pt x="7859" y="10347"/>
                </a:moveTo>
                <a:lnTo>
                  <a:pt x="7859" y="10716"/>
                </a:lnTo>
                <a:lnTo>
                  <a:pt x="2084" y="10716"/>
                </a:lnTo>
                <a:lnTo>
                  <a:pt x="2084" y="10347"/>
                </a:lnTo>
                <a:close/>
                <a:moveTo>
                  <a:pt x="2132" y="0"/>
                </a:moveTo>
                <a:cubicBezTo>
                  <a:pt x="1930" y="0"/>
                  <a:pt x="1763" y="167"/>
                  <a:pt x="1763" y="358"/>
                </a:cubicBezTo>
                <a:lnTo>
                  <a:pt x="1763" y="703"/>
                </a:lnTo>
                <a:cubicBezTo>
                  <a:pt x="1763" y="893"/>
                  <a:pt x="1930" y="1060"/>
                  <a:pt x="2132" y="1060"/>
                </a:cubicBezTo>
                <a:lnTo>
                  <a:pt x="2251" y="1060"/>
                </a:lnTo>
                <a:lnTo>
                  <a:pt x="2275" y="1441"/>
                </a:lnTo>
                <a:lnTo>
                  <a:pt x="537" y="1441"/>
                </a:lnTo>
                <a:cubicBezTo>
                  <a:pt x="239" y="1441"/>
                  <a:pt x="1" y="1679"/>
                  <a:pt x="1" y="1977"/>
                </a:cubicBezTo>
                <a:lnTo>
                  <a:pt x="1" y="2227"/>
                </a:lnTo>
                <a:cubicBezTo>
                  <a:pt x="1" y="2882"/>
                  <a:pt x="179" y="3537"/>
                  <a:pt x="537" y="4108"/>
                </a:cubicBezTo>
                <a:cubicBezTo>
                  <a:pt x="870" y="4668"/>
                  <a:pt x="1382" y="5120"/>
                  <a:pt x="1965" y="5418"/>
                </a:cubicBezTo>
                <a:lnTo>
                  <a:pt x="3239" y="6061"/>
                </a:lnTo>
                <a:cubicBezTo>
                  <a:pt x="3251" y="6061"/>
                  <a:pt x="3275" y="6073"/>
                  <a:pt x="3287" y="6085"/>
                </a:cubicBezTo>
                <a:cubicBezTo>
                  <a:pt x="3287" y="6085"/>
                  <a:pt x="3287" y="6096"/>
                  <a:pt x="3299" y="6096"/>
                </a:cubicBezTo>
                <a:cubicBezTo>
                  <a:pt x="3311" y="6120"/>
                  <a:pt x="3334" y="6144"/>
                  <a:pt x="3334" y="6180"/>
                </a:cubicBezTo>
                <a:cubicBezTo>
                  <a:pt x="3334" y="6251"/>
                  <a:pt x="3275" y="6311"/>
                  <a:pt x="3192" y="6311"/>
                </a:cubicBezTo>
                <a:lnTo>
                  <a:pt x="3013" y="6311"/>
                </a:lnTo>
                <a:cubicBezTo>
                  <a:pt x="2930" y="6311"/>
                  <a:pt x="2858" y="6382"/>
                  <a:pt x="2858" y="6477"/>
                </a:cubicBezTo>
                <a:cubicBezTo>
                  <a:pt x="2858" y="6561"/>
                  <a:pt x="2930" y="6632"/>
                  <a:pt x="3013" y="6632"/>
                </a:cubicBezTo>
                <a:lnTo>
                  <a:pt x="3192" y="6632"/>
                </a:lnTo>
                <a:cubicBezTo>
                  <a:pt x="3358" y="6632"/>
                  <a:pt x="3489" y="6549"/>
                  <a:pt x="3585" y="6430"/>
                </a:cubicBezTo>
                <a:cubicBezTo>
                  <a:pt x="3692" y="6537"/>
                  <a:pt x="3811" y="6632"/>
                  <a:pt x="3930" y="6739"/>
                </a:cubicBezTo>
                <a:cubicBezTo>
                  <a:pt x="3882" y="6811"/>
                  <a:pt x="3870" y="6894"/>
                  <a:pt x="3870" y="6977"/>
                </a:cubicBezTo>
                <a:lnTo>
                  <a:pt x="3870" y="7085"/>
                </a:lnTo>
                <a:cubicBezTo>
                  <a:pt x="3870" y="7311"/>
                  <a:pt x="4025" y="7501"/>
                  <a:pt x="4239" y="7549"/>
                </a:cubicBezTo>
                <a:cubicBezTo>
                  <a:pt x="4180" y="7692"/>
                  <a:pt x="4073" y="7823"/>
                  <a:pt x="3906" y="7906"/>
                </a:cubicBezTo>
                <a:lnTo>
                  <a:pt x="3811" y="7966"/>
                </a:lnTo>
                <a:cubicBezTo>
                  <a:pt x="3537" y="8097"/>
                  <a:pt x="3370" y="8359"/>
                  <a:pt x="3370" y="8656"/>
                </a:cubicBezTo>
                <a:lnTo>
                  <a:pt x="3370" y="8704"/>
                </a:lnTo>
                <a:lnTo>
                  <a:pt x="3001" y="8704"/>
                </a:lnTo>
                <a:cubicBezTo>
                  <a:pt x="2620" y="8704"/>
                  <a:pt x="2287" y="9037"/>
                  <a:pt x="2287" y="9418"/>
                </a:cubicBezTo>
                <a:lnTo>
                  <a:pt x="2287" y="10061"/>
                </a:lnTo>
                <a:lnTo>
                  <a:pt x="2025" y="10061"/>
                </a:lnTo>
                <a:cubicBezTo>
                  <a:pt x="1906" y="10061"/>
                  <a:pt x="1799" y="10168"/>
                  <a:pt x="1799" y="10287"/>
                </a:cubicBezTo>
                <a:lnTo>
                  <a:pt x="1799" y="10847"/>
                </a:lnTo>
                <a:cubicBezTo>
                  <a:pt x="1799" y="10966"/>
                  <a:pt x="1906" y="11073"/>
                  <a:pt x="2025" y="11073"/>
                </a:cubicBezTo>
                <a:lnTo>
                  <a:pt x="8002" y="11073"/>
                </a:lnTo>
                <a:cubicBezTo>
                  <a:pt x="8121" y="11073"/>
                  <a:pt x="8228" y="10966"/>
                  <a:pt x="8228" y="10847"/>
                </a:cubicBezTo>
                <a:lnTo>
                  <a:pt x="8228" y="10287"/>
                </a:lnTo>
                <a:cubicBezTo>
                  <a:pt x="8228" y="10168"/>
                  <a:pt x="8121" y="10061"/>
                  <a:pt x="8002" y="10061"/>
                </a:cubicBezTo>
                <a:lnTo>
                  <a:pt x="7740" y="10061"/>
                </a:lnTo>
                <a:lnTo>
                  <a:pt x="7740" y="9418"/>
                </a:lnTo>
                <a:cubicBezTo>
                  <a:pt x="7740" y="9037"/>
                  <a:pt x="7406" y="8704"/>
                  <a:pt x="7025" y="8704"/>
                </a:cubicBezTo>
                <a:lnTo>
                  <a:pt x="6644" y="8704"/>
                </a:lnTo>
                <a:lnTo>
                  <a:pt x="6644" y="8656"/>
                </a:lnTo>
                <a:cubicBezTo>
                  <a:pt x="6644" y="8359"/>
                  <a:pt x="6490" y="8097"/>
                  <a:pt x="6216" y="7966"/>
                </a:cubicBezTo>
                <a:lnTo>
                  <a:pt x="6109" y="7906"/>
                </a:lnTo>
                <a:cubicBezTo>
                  <a:pt x="5966" y="7823"/>
                  <a:pt x="5847" y="7692"/>
                  <a:pt x="5787" y="7549"/>
                </a:cubicBezTo>
                <a:cubicBezTo>
                  <a:pt x="5990" y="7501"/>
                  <a:pt x="6156" y="7323"/>
                  <a:pt x="6156" y="7085"/>
                </a:cubicBezTo>
                <a:lnTo>
                  <a:pt x="6156" y="6977"/>
                </a:lnTo>
                <a:cubicBezTo>
                  <a:pt x="6156" y="6894"/>
                  <a:pt x="6132" y="6811"/>
                  <a:pt x="6097" y="6739"/>
                </a:cubicBezTo>
                <a:cubicBezTo>
                  <a:pt x="6216" y="6656"/>
                  <a:pt x="6335" y="6549"/>
                  <a:pt x="6442" y="6430"/>
                </a:cubicBezTo>
                <a:cubicBezTo>
                  <a:pt x="6513" y="6561"/>
                  <a:pt x="6668" y="6632"/>
                  <a:pt x="6823" y="6632"/>
                </a:cubicBezTo>
                <a:lnTo>
                  <a:pt x="7002" y="6632"/>
                </a:lnTo>
                <a:cubicBezTo>
                  <a:pt x="7097" y="6632"/>
                  <a:pt x="7168" y="6561"/>
                  <a:pt x="7168" y="6477"/>
                </a:cubicBezTo>
                <a:cubicBezTo>
                  <a:pt x="7168" y="6382"/>
                  <a:pt x="7097" y="6311"/>
                  <a:pt x="7002" y="6311"/>
                </a:cubicBezTo>
                <a:lnTo>
                  <a:pt x="6823" y="6311"/>
                </a:lnTo>
                <a:cubicBezTo>
                  <a:pt x="6752" y="6311"/>
                  <a:pt x="6692" y="6251"/>
                  <a:pt x="6692" y="6180"/>
                </a:cubicBezTo>
                <a:cubicBezTo>
                  <a:pt x="6692" y="6144"/>
                  <a:pt x="6704" y="6120"/>
                  <a:pt x="6728" y="6085"/>
                </a:cubicBezTo>
                <a:cubicBezTo>
                  <a:pt x="6740" y="6073"/>
                  <a:pt x="6752" y="6061"/>
                  <a:pt x="6763" y="6061"/>
                </a:cubicBezTo>
                <a:lnTo>
                  <a:pt x="8049" y="5418"/>
                </a:lnTo>
                <a:cubicBezTo>
                  <a:pt x="8645" y="5120"/>
                  <a:pt x="9133" y="4668"/>
                  <a:pt x="9478" y="4108"/>
                </a:cubicBezTo>
                <a:cubicBezTo>
                  <a:pt x="9823" y="3537"/>
                  <a:pt x="10014" y="2906"/>
                  <a:pt x="10014" y="2227"/>
                </a:cubicBezTo>
                <a:lnTo>
                  <a:pt x="10014" y="1977"/>
                </a:lnTo>
                <a:cubicBezTo>
                  <a:pt x="9954" y="1679"/>
                  <a:pt x="9716" y="1441"/>
                  <a:pt x="9430" y="1441"/>
                </a:cubicBezTo>
                <a:lnTo>
                  <a:pt x="7692" y="1441"/>
                </a:lnTo>
                <a:lnTo>
                  <a:pt x="7728" y="1060"/>
                </a:lnTo>
                <a:lnTo>
                  <a:pt x="7847" y="1060"/>
                </a:lnTo>
                <a:cubicBezTo>
                  <a:pt x="8037" y="1060"/>
                  <a:pt x="8204" y="893"/>
                  <a:pt x="8204" y="703"/>
                </a:cubicBezTo>
                <a:lnTo>
                  <a:pt x="8204" y="358"/>
                </a:lnTo>
                <a:cubicBezTo>
                  <a:pt x="8204" y="167"/>
                  <a:pt x="8037" y="0"/>
                  <a:pt x="7847" y="0"/>
                </a:cubicBezTo>
                <a:lnTo>
                  <a:pt x="3501" y="0"/>
                </a:lnTo>
                <a:cubicBezTo>
                  <a:pt x="3406" y="0"/>
                  <a:pt x="3334" y="72"/>
                  <a:pt x="3334" y="167"/>
                </a:cubicBezTo>
                <a:cubicBezTo>
                  <a:pt x="3334" y="250"/>
                  <a:pt x="3406" y="322"/>
                  <a:pt x="3501" y="322"/>
                </a:cubicBezTo>
                <a:lnTo>
                  <a:pt x="7847" y="322"/>
                </a:lnTo>
                <a:cubicBezTo>
                  <a:pt x="7859" y="322"/>
                  <a:pt x="7883" y="346"/>
                  <a:pt x="7883" y="370"/>
                </a:cubicBezTo>
                <a:lnTo>
                  <a:pt x="7883" y="715"/>
                </a:lnTo>
                <a:cubicBezTo>
                  <a:pt x="7883" y="727"/>
                  <a:pt x="7871" y="762"/>
                  <a:pt x="7847" y="762"/>
                </a:cubicBezTo>
                <a:lnTo>
                  <a:pt x="2132" y="762"/>
                </a:lnTo>
                <a:cubicBezTo>
                  <a:pt x="2108" y="762"/>
                  <a:pt x="2084" y="739"/>
                  <a:pt x="2084" y="715"/>
                </a:cubicBezTo>
                <a:lnTo>
                  <a:pt x="2084" y="370"/>
                </a:lnTo>
                <a:cubicBezTo>
                  <a:pt x="2084" y="358"/>
                  <a:pt x="2096" y="322"/>
                  <a:pt x="2132" y="322"/>
                </a:cubicBezTo>
                <a:lnTo>
                  <a:pt x="2739" y="322"/>
                </a:lnTo>
                <a:cubicBezTo>
                  <a:pt x="2823" y="322"/>
                  <a:pt x="2894" y="250"/>
                  <a:pt x="2894" y="167"/>
                </a:cubicBezTo>
                <a:cubicBezTo>
                  <a:pt x="2894" y="72"/>
                  <a:pt x="2823" y="0"/>
                  <a:pt x="273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34"/>
          <p:cNvSpPr/>
          <p:nvPr/>
        </p:nvSpPr>
        <p:spPr>
          <a:xfrm>
            <a:off x="6871152" y="1632408"/>
            <a:ext cx="222052" cy="208526"/>
          </a:xfrm>
          <a:custGeom>
            <a:rect b="b" l="l" r="r" t="t"/>
            <a:pathLst>
              <a:path extrusionOk="0" h="3347" w="3549">
                <a:moveTo>
                  <a:pt x="1822" y="548"/>
                </a:moveTo>
                <a:lnTo>
                  <a:pt x="2084" y="1287"/>
                </a:lnTo>
                <a:cubicBezTo>
                  <a:pt x="2120" y="1346"/>
                  <a:pt x="2156" y="1394"/>
                  <a:pt x="2239" y="1394"/>
                </a:cubicBezTo>
                <a:lnTo>
                  <a:pt x="3037" y="1429"/>
                </a:lnTo>
                <a:lnTo>
                  <a:pt x="2382" y="1918"/>
                </a:lnTo>
                <a:cubicBezTo>
                  <a:pt x="2322" y="1965"/>
                  <a:pt x="2311" y="2025"/>
                  <a:pt x="2322" y="2096"/>
                </a:cubicBezTo>
                <a:lnTo>
                  <a:pt x="2549" y="2870"/>
                </a:lnTo>
                <a:lnTo>
                  <a:pt x="1894" y="2430"/>
                </a:lnTo>
                <a:cubicBezTo>
                  <a:pt x="1864" y="2412"/>
                  <a:pt x="1831" y="2403"/>
                  <a:pt x="1800" y="2403"/>
                </a:cubicBezTo>
                <a:cubicBezTo>
                  <a:pt x="1769" y="2403"/>
                  <a:pt x="1739" y="2412"/>
                  <a:pt x="1715" y="2430"/>
                </a:cubicBezTo>
                <a:lnTo>
                  <a:pt x="1060" y="2870"/>
                </a:lnTo>
                <a:lnTo>
                  <a:pt x="1287" y="2096"/>
                </a:lnTo>
                <a:cubicBezTo>
                  <a:pt x="1298" y="2037"/>
                  <a:pt x="1287" y="1965"/>
                  <a:pt x="1227" y="1918"/>
                </a:cubicBezTo>
                <a:lnTo>
                  <a:pt x="596" y="1429"/>
                </a:lnTo>
                <a:lnTo>
                  <a:pt x="1406" y="1394"/>
                </a:lnTo>
                <a:cubicBezTo>
                  <a:pt x="1465" y="1394"/>
                  <a:pt x="1525" y="1358"/>
                  <a:pt x="1549" y="1287"/>
                </a:cubicBezTo>
                <a:lnTo>
                  <a:pt x="1822" y="548"/>
                </a:lnTo>
                <a:close/>
                <a:moveTo>
                  <a:pt x="1775" y="1"/>
                </a:moveTo>
                <a:cubicBezTo>
                  <a:pt x="1691" y="1"/>
                  <a:pt x="1608" y="60"/>
                  <a:pt x="1560" y="144"/>
                </a:cubicBezTo>
                <a:lnTo>
                  <a:pt x="1227" y="1084"/>
                </a:lnTo>
                <a:lnTo>
                  <a:pt x="227" y="1120"/>
                </a:lnTo>
                <a:cubicBezTo>
                  <a:pt x="144" y="1120"/>
                  <a:pt x="60" y="1168"/>
                  <a:pt x="36" y="1263"/>
                </a:cubicBezTo>
                <a:cubicBezTo>
                  <a:pt x="1" y="1358"/>
                  <a:pt x="36" y="1441"/>
                  <a:pt x="108" y="1501"/>
                </a:cubicBezTo>
                <a:lnTo>
                  <a:pt x="894" y="2108"/>
                </a:lnTo>
                <a:lnTo>
                  <a:pt x="632" y="3061"/>
                </a:lnTo>
                <a:cubicBezTo>
                  <a:pt x="596" y="3156"/>
                  <a:pt x="632" y="3239"/>
                  <a:pt x="703" y="3299"/>
                </a:cubicBezTo>
                <a:cubicBezTo>
                  <a:pt x="739" y="3328"/>
                  <a:pt x="781" y="3343"/>
                  <a:pt x="824" y="3343"/>
                </a:cubicBezTo>
                <a:cubicBezTo>
                  <a:pt x="867" y="3343"/>
                  <a:pt x="912" y="3328"/>
                  <a:pt x="953" y="3299"/>
                </a:cubicBezTo>
                <a:lnTo>
                  <a:pt x="1775" y="2751"/>
                </a:lnTo>
                <a:lnTo>
                  <a:pt x="2596" y="3299"/>
                </a:lnTo>
                <a:cubicBezTo>
                  <a:pt x="2620" y="3334"/>
                  <a:pt x="2668" y="3346"/>
                  <a:pt x="2715" y="3346"/>
                </a:cubicBezTo>
                <a:cubicBezTo>
                  <a:pt x="2751" y="3346"/>
                  <a:pt x="2799" y="3334"/>
                  <a:pt x="2834" y="3299"/>
                </a:cubicBezTo>
                <a:cubicBezTo>
                  <a:pt x="2906" y="3239"/>
                  <a:pt x="2942" y="3156"/>
                  <a:pt x="2906" y="3061"/>
                </a:cubicBezTo>
                <a:lnTo>
                  <a:pt x="2644" y="2108"/>
                </a:lnTo>
                <a:lnTo>
                  <a:pt x="3430" y="1501"/>
                </a:lnTo>
                <a:cubicBezTo>
                  <a:pt x="3513" y="1441"/>
                  <a:pt x="3549" y="1358"/>
                  <a:pt x="3513" y="1263"/>
                </a:cubicBezTo>
                <a:cubicBezTo>
                  <a:pt x="3489" y="1168"/>
                  <a:pt x="3418" y="1120"/>
                  <a:pt x="3323" y="1120"/>
                </a:cubicBezTo>
                <a:lnTo>
                  <a:pt x="2322" y="1084"/>
                </a:lnTo>
                <a:lnTo>
                  <a:pt x="1989" y="144"/>
                </a:lnTo>
                <a:cubicBezTo>
                  <a:pt x="1953" y="60"/>
                  <a:pt x="1882" y="1"/>
                  <a:pt x="177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9" name="Google Shape;569;p34"/>
          <p:cNvGrpSpPr/>
          <p:nvPr/>
        </p:nvGrpSpPr>
        <p:grpSpPr>
          <a:xfrm>
            <a:off x="4323654" y="1619654"/>
            <a:ext cx="496692" cy="517046"/>
            <a:chOff x="3996113" y="4291176"/>
            <a:chExt cx="336512" cy="335048"/>
          </a:xfrm>
        </p:grpSpPr>
        <p:sp>
          <p:nvSpPr>
            <p:cNvPr id="570" name="Google Shape;570;p34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4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35"/>
          <p:cNvGrpSpPr/>
          <p:nvPr/>
        </p:nvGrpSpPr>
        <p:grpSpPr>
          <a:xfrm>
            <a:off x="3060601" y="2575461"/>
            <a:ext cx="5857108" cy="1980080"/>
            <a:chOff x="2758155" y="2806685"/>
            <a:chExt cx="4554870" cy="1539840"/>
          </a:xfrm>
        </p:grpSpPr>
        <p:sp>
          <p:nvSpPr>
            <p:cNvPr id="578" name="Google Shape;578;p35"/>
            <p:cNvSpPr/>
            <p:nvPr/>
          </p:nvSpPr>
          <p:spPr>
            <a:xfrm>
              <a:off x="4819050" y="3172550"/>
              <a:ext cx="45550" cy="35450"/>
            </a:xfrm>
            <a:custGeom>
              <a:rect b="b" l="l" r="r" t="t"/>
              <a:pathLst>
                <a:path extrusionOk="0" h="1418" w="1822">
                  <a:moveTo>
                    <a:pt x="905" y="0"/>
                  </a:moveTo>
                  <a:cubicBezTo>
                    <a:pt x="0" y="0"/>
                    <a:pt x="0" y="1417"/>
                    <a:pt x="905" y="1417"/>
                  </a:cubicBezTo>
                  <a:cubicBezTo>
                    <a:pt x="1822" y="1417"/>
                    <a:pt x="1822" y="0"/>
                    <a:pt x="905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4738975" y="3172550"/>
              <a:ext cx="45575" cy="35450"/>
            </a:xfrm>
            <a:custGeom>
              <a:rect b="b" l="l" r="r" t="t"/>
              <a:pathLst>
                <a:path extrusionOk="0" h="1418" w="1823">
                  <a:moveTo>
                    <a:pt x="905" y="0"/>
                  </a:moveTo>
                  <a:cubicBezTo>
                    <a:pt x="0" y="0"/>
                    <a:pt x="0" y="1417"/>
                    <a:pt x="905" y="1417"/>
                  </a:cubicBezTo>
                  <a:cubicBezTo>
                    <a:pt x="1822" y="1417"/>
                    <a:pt x="1822" y="0"/>
                    <a:pt x="905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4896725" y="3172550"/>
              <a:ext cx="45575" cy="35450"/>
            </a:xfrm>
            <a:custGeom>
              <a:rect b="b" l="l" r="r" t="t"/>
              <a:pathLst>
                <a:path extrusionOk="0" h="1418" w="1823">
                  <a:moveTo>
                    <a:pt x="918" y="0"/>
                  </a:moveTo>
                  <a:cubicBezTo>
                    <a:pt x="1" y="0"/>
                    <a:pt x="1" y="1417"/>
                    <a:pt x="918" y="1417"/>
                  </a:cubicBezTo>
                  <a:cubicBezTo>
                    <a:pt x="1822" y="1417"/>
                    <a:pt x="1822" y="0"/>
                    <a:pt x="918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6604975" y="2885900"/>
              <a:ext cx="600700" cy="311675"/>
            </a:xfrm>
            <a:custGeom>
              <a:rect b="b" l="l" r="r" t="t"/>
              <a:pathLst>
                <a:path extrusionOk="0" h="12467" w="24028">
                  <a:moveTo>
                    <a:pt x="12002" y="1"/>
                  </a:moveTo>
                  <a:cubicBezTo>
                    <a:pt x="10204" y="1"/>
                    <a:pt x="8573" y="786"/>
                    <a:pt x="7478" y="2048"/>
                  </a:cubicBezTo>
                  <a:cubicBezTo>
                    <a:pt x="6834" y="2770"/>
                    <a:pt x="5901" y="3150"/>
                    <a:pt x="4938" y="3150"/>
                  </a:cubicBezTo>
                  <a:cubicBezTo>
                    <a:pt x="4868" y="3150"/>
                    <a:pt x="4798" y="3148"/>
                    <a:pt x="4727" y="3144"/>
                  </a:cubicBezTo>
                  <a:cubicBezTo>
                    <a:pt x="4632" y="3132"/>
                    <a:pt x="4537" y="3132"/>
                    <a:pt x="4454" y="3132"/>
                  </a:cubicBezTo>
                  <a:cubicBezTo>
                    <a:pt x="1989" y="3132"/>
                    <a:pt x="1" y="5120"/>
                    <a:pt x="1" y="7573"/>
                  </a:cubicBezTo>
                  <a:cubicBezTo>
                    <a:pt x="1" y="10026"/>
                    <a:pt x="1989" y="12014"/>
                    <a:pt x="4454" y="12014"/>
                  </a:cubicBezTo>
                  <a:cubicBezTo>
                    <a:pt x="5025" y="12014"/>
                    <a:pt x="5585" y="11907"/>
                    <a:pt x="6097" y="11704"/>
                  </a:cubicBezTo>
                  <a:cubicBezTo>
                    <a:pt x="6700" y="11465"/>
                    <a:pt x="7336" y="11357"/>
                    <a:pt x="7976" y="11357"/>
                  </a:cubicBezTo>
                  <a:cubicBezTo>
                    <a:pt x="8675" y="11357"/>
                    <a:pt x="9378" y="11486"/>
                    <a:pt x="10050" y="11716"/>
                  </a:cubicBezTo>
                  <a:cubicBezTo>
                    <a:pt x="10669" y="11919"/>
                    <a:pt x="11324" y="12038"/>
                    <a:pt x="12002" y="12038"/>
                  </a:cubicBezTo>
                  <a:cubicBezTo>
                    <a:pt x="12443" y="12038"/>
                    <a:pt x="12871" y="11990"/>
                    <a:pt x="13288" y="11895"/>
                  </a:cubicBezTo>
                  <a:cubicBezTo>
                    <a:pt x="13528" y="11844"/>
                    <a:pt x="13771" y="11819"/>
                    <a:pt x="14012" y="11819"/>
                  </a:cubicBezTo>
                  <a:cubicBezTo>
                    <a:pt x="14502" y="11819"/>
                    <a:pt x="14989" y="11922"/>
                    <a:pt x="15443" y="12121"/>
                  </a:cubicBezTo>
                  <a:cubicBezTo>
                    <a:pt x="15931" y="12347"/>
                    <a:pt x="16479" y="12466"/>
                    <a:pt x="17062" y="12466"/>
                  </a:cubicBezTo>
                  <a:cubicBezTo>
                    <a:pt x="17872" y="12466"/>
                    <a:pt x="18634" y="12228"/>
                    <a:pt x="19265" y="11800"/>
                  </a:cubicBezTo>
                  <a:cubicBezTo>
                    <a:pt x="19674" y="11527"/>
                    <a:pt x="20162" y="11388"/>
                    <a:pt x="20656" y="11388"/>
                  </a:cubicBezTo>
                  <a:cubicBezTo>
                    <a:pt x="20852" y="11388"/>
                    <a:pt x="21048" y="11410"/>
                    <a:pt x="21241" y="11454"/>
                  </a:cubicBezTo>
                  <a:cubicBezTo>
                    <a:pt x="21396" y="11490"/>
                    <a:pt x="21551" y="11502"/>
                    <a:pt x="21718" y="11502"/>
                  </a:cubicBezTo>
                  <a:cubicBezTo>
                    <a:pt x="23004" y="11502"/>
                    <a:pt x="24028" y="10395"/>
                    <a:pt x="23885" y="9085"/>
                  </a:cubicBezTo>
                  <a:cubicBezTo>
                    <a:pt x="23777" y="8109"/>
                    <a:pt x="22992" y="7311"/>
                    <a:pt x="22027" y="7180"/>
                  </a:cubicBezTo>
                  <a:cubicBezTo>
                    <a:pt x="22015" y="7180"/>
                    <a:pt x="22003" y="7180"/>
                    <a:pt x="21992" y="7168"/>
                  </a:cubicBezTo>
                  <a:cubicBezTo>
                    <a:pt x="21301" y="7085"/>
                    <a:pt x="20682" y="6728"/>
                    <a:pt x="20265" y="6156"/>
                  </a:cubicBezTo>
                  <a:cubicBezTo>
                    <a:pt x="19896" y="5668"/>
                    <a:pt x="19432" y="5263"/>
                    <a:pt x="18884" y="4977"/>
                  </a:cubicBezTo>
                  <a:cubicBezTo>
                    <a:pt x="18241" y="4644"/>
                    <a:pt x="17765" y="4084"/>
                    <a:pt x="17455" y="3430"/>
                  </a:cubicBezTo>
                  <a:cubicBezTo>
                    <a:pt x="16479" y="1405"/>
                    <a:pt x="14407" y="1"/>
                    <a:pt x="12002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2758155" y="2806685"/>
              <a:ext cx="600700" cy="311950"/>
            </a:xfrm>
            <a:custGeom>
              <a:rect b="b" l="l" r="r" t="t"/>
              <a:pathLst>
                <a:path extrusionOk="0" h="12478" w="24028">
                  <a:moveTo>
                    <a:pt x="12002" y="0"/>
                  </a:moveTo>
                  <a:cubicBezTo>
                    <a:pt x="10193" y="0"/>
                    <a:pt x="8573" y="798"/>
                    <a:pt x="7466" y="2048"/>
                  </a:cubicBezTo>
                  <a:cubicBezTo>
                    <a:pt x="6841" y="2772"/>
                    <a:pt x="5924" y="3152"/>
                    <a:pt x="4964" y="3152"/>
                  </a:cubicBezTo>
                  <a:cubicBezTo>
                    <a:pt x="4882" y="3152"/>
                    <a:pt x="4799" y="3149"/>
                    <a:pt x="4716" y="3143"/>
                  </a:cubicBezTo>
                  <a:lnTo>
                    <a:pt x="4454" y="3143"/>
                  </a:lnTo>
                  <a:cubicBezTo>
                    <a:pt x="1989" y="3143"/>
                    <a:pt x="1" y="5132"/>
                    <a:pt x="1" y="7584"/>
                  </a:cubicBezTo>
                  <a:cubicBezTo>
                    <a:pt x="1" y="10037"/>
                    <a:pt x="1989" y="12025"/>
                    <a:pt x="4454" y="12025"/>
                  </a:cubicBezTo>
                  <a:cubicBezTo>
                    <a:pt x="5025" y="12025"/>
                    <a:pt x="5585" y="11918"/>
                    <a:pt x="6085" y="11716"/>
                  </a:cubicBezTo>
                  <a:cubicBezTo>
                    <a:pt x="6702" y="11474"/>
                    <a:pt x="7349" y="11363"/>
                    <a:pt x="7999" y="11363"/>
                  </a:cubicBezTo>
                  <a:cubicBezTo>
                    <a:pt x="8692" y="11363"/>
                    <a:pt x="9386" y="11489"/>
                    <a:pt x="10050" y="11716"/>
                  </a:cubicBezTo>
                  <a:cubicBezTo>
                    <a:pt x="10657" y="11930"/>
                    <a:pt x="11324" y="12037"/>
                    <a:pt x="12002" y="12037"/>
                  </a:cubicBezTo>
                  <a:cubicBezTo>
                    <a:pt x="12443" y="12037"/>
                    <a:pt x="12871" y="11990"/>
                    <a:pt x="13288" y="11906"/>
                  </a:cubicBezTo>
                  <a:cubicBezTo>
                    <a:pt x="13534" y="11854"/>
                    <a:pt x="13782" y="11827"/>
                    <a:pt x="14028" y="11827"/>
                  </a:cubicBezTo>
                  <a:cubicBezTo>
                    <a:pt x="14508" y="11827"/>
                    <a:pt x="14983" y="11928"/>
                    <a:pt x="15431" y="12133"/>
                  </a:cubicBezTo>
                  <a:cubicBezTo>
                    <a:pt x="15931" y="12347"/>
                    <a:pt x="16479" y="12478"/>
                    <a:pt x="17051" y="12478"/>
                  </a:cubicBezTo>
                  <a:cubicBezTo>
                    <a:pt x="17872" y="12478"/>
                    <a:pt x="18634" y="12228"/>
                    <a:pt x="19265" y="11811"/>
                  </a:cubicBezTo>
                  <a:cubicBezTo>
                    <a:pt x="19670" y="11533"/>
                    <a:pt x="20152" y="11398"/>
                    <a:pt x="20641" y="11398"/>
                  </a:cubicBezTo>
                  <a:cubicBezTo>
                    <a:pt x="20842" y="11398"/>
                    <a:pt x="21044" y="11421"/>
                    <a:pt x="21242" y="11466"/>
                  </a:cubicBezTo>
                  <a:cubicBezTo>
                    <a:pt x="21396" y="11490"/>
                    <a:pt x="21551" y="11513"/>
                    <a:pt x="21718" y="11513"/>
                  </a:cubicBezTo>
                  <a:cubicBezTo>
                    <a:pt x="23004" y="11513"/>
                    <a:pt x="24028" y="10406"/>
                    <a:pt x="23885" y="9085"/>
                  </a:cubicBezTo>
                  <a:cubicBezTo>
                    <a:pt x="23766" y="8120"/>
                    <a:pt x="22992" y="7322"/>
                    <a:pt x="22027" y="7180"/>
                  </a:cubicBezTo>
                  <a:lnTo>
                    <a:pt x="21992" y="7180"/>
                  </a:lnTo>
                  <a:cubicBezTo>
                    <a:pt x="21289" y="7096"/>
                    <a:pt x="20682" y="6727"/>
                    <a:pt x="20265" y="6156"/>
                  </a:cubicBezTo>
                  <a:cubicBezTo>
                    <a:pt x="19896" y="5667"/>
                    <a:pt x="19420" y="5263"/>
                    <a:pt x="18872" y="4977"/>
                  </a:cubicBezTo>
                  <a:cubicBezTo>
                    <a:pt x="18241" y="4655"/>
                    <a:pt x="17765" y="4084"/>
                    <a:pt x="17455" y="3441"/>
                  </a:cubicBezTo>
                  <a:cubicBezTo>
                    <a:pt x="16479" y="1405"/>
                    <a:pt x="14407" y="0"/>
                    <a:pt x="12002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4100500" y="4304225"/>
              <a:ext cx="2484850" cy="42300"/>
            </a:xfrm>
            <a:custGeom>
              <a:rect b="b" l="l" r="r" t="t"/>
              <a:pathLst>
                <a:path extrusionOk="0" h="1692" w="99394">
                  <a:moveTo>
                    <a:pt x="846" y="1"/>
                  </a:moveTo>
                  <a:cubicBezTo>
                    <a:pt x="382" y="1"/>
                    <a:pt x="1" y="382"/>
                    <a:pt x="1" y="846"/>
                  </a:cubicBezTo>
                  <a:cubicBezTo>
                    <a:pt x="1" y="1310"/>
                    <a:pt x="382" y="1691"/>
                    <a:pt x="846" y="1691"/>
                  </a:cubicBezTo>
                  <a:lnTo>
                    <a:pt x="98549" y="1691"/>
                  </a:lnTo>
                  <a:cubicBezTo>
                    <a:pt x="99013" y="1691"/>
                    <a:pt x="99394" y="1310"/>
                    <a:pt x="99394" y="846"/>
                  </a:cubicBezTo>
                  <a:cubicBezTo>
                    <a:pt x="99394" y="382"/>
                    <a:pt x="99013" y="1"/>
                    <a:pt x="985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4136525" y="3881550"/>
              <a:ext cx="80075" cy="95575"/>
            </a:xfrm>
            <a:custGeom>
              <a:rect b="b" l="l" r="r" t="t"/>
              <a:pathLst>
                <a:path extrusionOk="0" fill="none" h="3823" w="3203">
                  <a:moveTo>
                    <a:pt x="3203" y="1"/>
                  </a:moveTo>
                  <a:lnTo>
                    <a:pt x="965" y="1"/>
                  </a:lnTo>
                  <a:cubicBezTo>
                    <a:pt x="310" y="1"/>
                    <a:pt x="0" y="787"/>
                    <a:pt x="465" y="1227"/>
                  </a:cubicBezTo>
                  <a:lnTo>
                    <a:pt x="3203" y="382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15475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4248150" y="3795225"/>
              <a:ext cx="39075" cy="11450"/>
            </a:xfrm>
            <a:custGeom>
              <a:rect b="b" l="l" r="r" t="t"/>
              <a:pathLst>
                <a:path extrusionOk="0" h="458" w="1563">
                  <a:moveTo>
                    <a:pt x="655" y="1"/>
                  </a:moveTo>
                  <a:cubicBezTo>
                    <a:pt x="595" y="1"/>
                    <a:pt x="307" y="10"/>
                    <a:pt x="0" y="180"/>
                  </a:cubicBezTo>
                  <a:cubicBezTo>
                    <a:pt x="0" y="180"/>
                    <a:pt x="564" y="457"/>
                    <a:pt x="995" y="457"/>
                  </a:cubicBezTo>
                  <a:cubicBezTo>
                    <a:pt x="1069" y="457"/>
                    <a:pt x="1140" y="449"/>
                    <a:pt x="1203" y="430"/>
                  </a:cubicBezTo>
                  <a:cubicBezTo>
                    <a:pt x="1563" y="317"/>
                    <a:pt x="1389" y="168"/>
                    <a:pt x="1282" y="168"/>
                  </a:cubicBezTo>
                  <a:cubicBezTo>
                    <a:pt x="1265" y="168"/>
                    <a:pt x="1250" y="172"/>
                    <a:pt x="1238" y="180"/>
                  </a:cubicBezTo>
                  <a:cubicBezTo>
                    <a:pt x="1229" y="184"/>
                    <a:pt x="1217" y="186"/>
                    <a:pt x="1201" y="186"/>
                  </a:cubicBezTo>
                  <a:cubicBezTo>
                    <a:pt x="1057" y="186"/>
                    <a:pt x="667" y="1"/>
                    <a:pt x="667" y="1"/>
                  </a:cubicBezTo>
                  <a:cubicBezTo>
                    <a:pt x="667" y="1"/>
                    <a:pt x="663" y="1"/>
                    <a:pt x="6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4151400" y="4159575"/>
              <a:ext cx="73850" cy="134850"/>
            </a:xfrm>
            <a:custGeom>
              <a:rect b="b" l="l" r="r" t="t"/>
              <a:pathLst>
                <a:path extrusionOk="0" h="5394" w="2954">
                  <a:moveTo>
                    <a:pt x="2703" y="0"/>
                  </a:moveTo>
                  <a:lnTo>
                    <a:pt x="1346" y="2262"/>
                  </a:lnTo>
                  <a:cubicBezTo>
                    <a:pt x="1191" y="2513"/>
                    <a:pt x="965" y="2715"/>
                    <a:pt x="703" y="2858"/>
                  </a:cubicBezTo>
                  <a:cubicBezTo>
                    <a:pt x="560" y="2929"/>
                    <a:pt x="405" y="3036"/>
                    <a:pt x="298" y="3144"/>
                  </a:cubicBezTo>
                  <a:cubicBezTo>
                    <a:pt x="203" y="3227"/>
                    <a:pt x="96" y="3334"/>
                    <a:pt x="0" y="3429"/>
                  </a:cubicBezTo>
                  <a:cubicBezTo>
                    <a:pt x="584" y="5156"/>
                    <a:pt x="1775" y="5358"/>
                    <a:pt x="2084" y="5394"/>
                  </a:cubicBezTo>
                  <a:cubicBezTo>
                    <a:pt x="1858" y="5096"/>
                    <a:pt x="1751" y="4263"/>
                    <a:pt x="1775" y="3894"/>
                  </a:cubicBezTo>
                  <a:lnTo>
                    <a:pt x="1786" y="3727"/>
                  </a:lnTo>
                  <a:cubicBezTo>
                    <a:pt x="1810" y="3405"/>
                    <a:pt x="1917" y="3084"/>
                    <a:pt x="2096" y="2798"/>
                  </a:cubicBezTo>
                  <a:lnTo>
                    <a:pt x="2953" y="1512"/>
                  </a:lnTo>
                  <a:lnTo>
                    <a:pt x="2703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4143650" y="4240525"/>
              <a:ext cx="85450" cy="74000"/>
            </a:xfrm>
            <a:custGeom>
              <a:rect b="b" l="l" r="r" t="t"/>
              <a:pathLst>
                <a:path extrusionOk="0" h="2960" w="3418">
                  <a:moveTo>
                    <a:pt x="501" y="1"/>
                  </a:moveTo>
                  <a:cubicBezTo>
                    <a:pt x="370" y="120"/>
                    <a:pt x="227" y="263"/>
                    <a:pt x="120" y="370"/>
                  </a:cubicBezTo>
                  <a:cubicBezTo>
                    <a:pt x="13" y="465"/>
                    <a:pt x="1" y="620"/>
                    <a:pt x="84" y="739"/>
                  </a:cubicBezTo>
                  <a:cubicBezTo>
                    <a:pt x="84" y="739"/>
                    <a:pt x="1382" y="2823"/>
                    <a:pt x="1620" y="2894"/>
                  </a:cubicBezTo>
                  <a:cubicBezTo>
                    <a:pt x="1912" y="2942"/>
                    <a:pt x="2275" y="2959"/>
                    <a:pt x="2607" y="2959"/>
                  </a:cubicBezTo>
                  <a:cubicBezTo>
                    <a:pt x="2939" y="2959"/>
                    <a:pt x="3239" y="2942"/>
                    <a:pt x="3406" y="2918"/>
                  </a:cubicBezTo>
                  <a:cubicBezTo>
                    <a:pt x="3417" y="2420"/>
                    <a:pt x="2838" y="2105"/>
                    <a:pt x="2474" y="2105"/>
                  </a:cubicBezTo>
                  <a:cubicBezTo>
                    <a:pt x="2455" y="2105"/>
                    <a:pt x="2436" y="2106"/>
                    <a:pt x="2418" y="2108"/>
                  </a:cubicBezTo>
                  <a:cubicBezTo>
                    <a:pt x="2387" y="2111"/>
                    <a:pt x="2355" y="2112"/>
                    <a:pt x="2325" y="2112"/>
                  </a:cubicBezTo>
                  <a:cubicBezTo>
                    <a:pt x="1466" y="2112"/>
                    <a:pt x="811" y="1012"/>
                    <a:pt x="501" y="1"/>
                  </a:cubicBezTo>
                  <a:close/>
                </a:path>
              </a:pathLst>
            </a:custGeom>
            <a:solidFill>
              <a:srgbClr val="053B5C"/>
            </a:solidFill>
            <a:ln cap="flat" cmpd="sng" w="1775">
              <a:solidFill>
                <a:srgbClr val="053B5C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4459175" y="3223150"/>
              <a:ext cx="35450" cy="103300"/>
            </a:xfrm>
            <a:custGeom>
              <a:rect b="b" l="l" r="r" t="t"/>
              <a:pathLst>
                <a:path extrusionOk="0" h="4132" w="1418">
                  <a:moveTo>
                    <a:pt x="1251" y="0"/>
                  </a:moveTo>
                  <a:lnTo>
                    <a:pt x="1251" y="0"/>
                  </a:lnTo>
                  <a:cubicBezTo>
                    <a:pt x="155" y="286"/>
                    <a:pt x="1" y="1905"/>
                    <a:pt x="227" y="2453"/>
                  </a:cubicBezTo>
                  <a:cubicBezTo>
                    <a:pt x="453" y="2989"/>
                    <a:pt x="584" y="4132"/>
                    <a:pt x="584" y="4132"/>
                  </a:cubicBezTo>
                  <a:cubicBezTo>
                    <a:pt x="1263" y="3405"/>
                    <a:pt x="1417" y="2405"/>
                    <a:pt x="1155" y="1596"/>
                  </a:cubicBezTo>
                  <a:cubicBezTo>
                    <a:pt x="894" y="798"/>
                    <a:pt x="1251" y="0"/>
                    <a:pt x="1251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4446375" y="3197900"/>
              <a:ext cx="46950" cy="61275"/>
            </a:xfrm>
            <a:custGeom>
              <a:rect b="b" l="l" r="r" t="t"/>
              <a:pathLst>
                <a:path extrusionOk="0" h="2451" w="1878">
                  <a:moveTo>
                    <a:pt x="1516" y="0"/>
                  </a:moveTo>
                  <a:cubicBezTo>
                    <a:pt x="983" y="0"/>
                    <a:pt x="1" y="665"/>
                    <a:pt x="1" y="665"/>
                  </a:cubicBezTo>
                  <a:cubicBezTo>
                    <a:pt x="1" y="665"/>
                    <a:pt x="1203" y="1427"/>
                    <a:pt x="1060" y="2451"/>
                  </a:cubicBezTo>
                  <a:cubicBezTo>
                    <a:pt x="1060" y="2451"/>
                    <a:pt x="1703" y="1987"/>
                    <a:pt x="1846" y="427"/>
                  </a:cubicBezTo>
                  <a:cubicBezTo>
                    <a:pt x="1877" y="112"/>
                    <a:pt x="1734" y="0"/>
                    <a:pt x="151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4224325" y="3218975"/>
              <a:ext cx="260475" cy="313450"/>
            </a:xfrm>
            <a:custGeom>
              <a:rect b="b" l="l" r="r" t="t"/>
              <a:pathLst>
                <a:path extrusionOk="0" h="12538" w="10419">
                  <a:moveTo>
                    <a:pt x="6358" y="1"/>
                  </a:moveTo>
                  <a:cubicBezTo>
                    <a:pt x="6358" y="477"/>
                    <a:pt x="6061" y="905"/>
                    <a:pt x="5620" y="1096"/>
                  </a:cubicBezTo>
                  <a:cubicBezTo>
                    <a:pt x="4739" y="1477"/>
                    <a:pt x="4025" y="2251"/>
                    <a:pt x="3632" y="3239"/>
                  </a:cubicBezTo>
                  <a:cubicBezTo>
                    <a:pt x="3394" y="3858"/>
                    <a:pt x="2894" y="4311"/>
                    <a:pt x="2287" y="4573"/>
                  </a:cubicBezTo>
                  <a:cubicBezTo>
                    <a:pt x="953" y="5168"/>
                    <a:pt x="1" y="6668"/>
                    <a:pt x="1" y="8418"/>
                  </a:cubicBezTo>
                  <a:cubicBezTo>
                    <a:pt x="1" y="10692"/>
                    <a:pt x="1596" y="12538"/>
                    <a:pt x="3560" y="12538"/>
                  </a:cubicBezTo>
                  <a:cubicBezTo>
                    <a:pt x="5335" y="12538"/>
                    <a:pt x="6799" y="11026"/>
                    <a:pt x="7061" y="9061"/>
                  </a:cubicBezTo>
                  <a:cubicBezTo>
                    <a:pt x="8930" y="8930"/>
                    <a:pt x="10418" y="7144"/>
                    <a:pt x="10418" y="4954"/>
                  </a:cubicBezTo>
                  <a:cubicBezTo>
                    <a:pt x="10418" y="2941"/>
                    <a:pt x="9180" y="1275"/>
                    <a:pt x="7549" y="905"/>
                  </a:cubicBezTo>
                  <a:lnTo>
                    <a:pt x="7549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4436350" y="3337250"/>
              <a:ext cx="305850" cy="137625"/>
            </a:xfrm>
            <a:custGeom>
              <a:rect b="b" l="l" r="r" t="t"/>
              <a:pathLst>
                <a:path extrusionOk="0" h="5505" w="12234">
                  <a:moveTo>
                    <a:pt x="1955" y="1"/>
                  </a:moveTo>
                  <a:cubicBezTo>
                    <a:pt x="967" y="1"/>
                    <a:pt x="0" y="1034"/>
                    <a:pt x="1318" y="3306"/>
                  </a:cubicBezTo>
                  <a:cubicBezTo>
                    <a:pt x="2219" y="4880"/>
                    <a:pt x="3533" y="5504"/>
                    <a:pt x="5022" y="5504"/>
                  </a:cubicBezTo>
                  <a:cubicBezTo>
                    <a:pt x="7196" y="5504"/>
                    <a:pt x="9744" y="4174"/>
                    <a:pt x="11927" y="2521"/>
                  </a:cubicBezTo>
                  <a:cubicBezTo>
                    <a:pt x="12234" y="2285"/>
                    <a:pt x="12022" y="1839"/>
                    <a:pt x="11699" y="1839"/>
                  </a:cubicBezTo>
                  <a:cubicBezTo>
                    <a:pt x="11647" y="1839"/>
                    <a:pt x="11591" y="1851"/>
                    <a:pt x="11534" y="1878"/>
                  </a:cubicBezTo>
                  <a:cubicBezTo>
                    <a:pt x="9738" y="2727"/>
                    <a:pt x="7563" y="3549"/>
                    <a:pt x="5894" y="3549"/>
                  </a:cubicBezTo>
                  <a:cubicBezTo>
                    <a:pt x="4477" y="3549"/>
                    <a:pt x="3425" y="2956"/>
                    <a:pt x="3283" y="1282"/>
                  </a:cubicBezTo>
                  <a:cubicBezTo>
                    <a:pt x="3283" y="1253"/>
                    <a:pt x="3283" y="1208"/>
                    <a:pt x="3283" y="1199"/>
                  </a:cubicBezTo>
                  <a:cubicBezTo>
                    <a:pt x="3218" y="417"/>
                    <a:pt x="2582" y="1"/>
                    <a:pt x="19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4315700" y="3335650"/>
              <a:ext cx="231000" cy="364650"/>
            </a:xfrm>
            <a:custGeom>
              <a:rect b="b" l="l" r="r" t="t"/>
              <a:pathLst>
                <a:path extrusionOk="0" h="14586" w="9240">
                  <a:moveTo>
                    <a:pt x="2513" y="1"/>
                  </a:moveTo>
                  <a:cubicBezTo>
                    <a:pt x="1822" y="1"/>
                    <a:pt x="1251" y="549"/>
                    <a:pt x="1227" y="1239"/>
                  </a:cubicBezTo>
                  <a:cubicBezTo>
                    <a:pt x="1179" y="2918"/>
                    <a:pt x="2275" y="7573"/>
                    <a:pt x="2275" y="7573"/>
                  </a:cubicBezTo>
                  <a:cubicBezTo>
                    <a:pt x="2275" y="7573"/>
                    <a:pt x="1" y="14026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8061" y="2465"/>
                    <a:pt x="7942" y="1132"/>
                  </a:cubicBezTo>
                  <a:cubicBezTo>
                    <a:pt x="7895" y="489"/>
                    <a:pt x="7359" y="1"/>
                    <a:pt x="6704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4385050" y="4190775"/>
              <a:ext cx="86350" cy="114400"/>
            </a:xfrm>
            <a:custGeom>
              <a:rect b="b" l="l" r="r" t="t"/>
              <a:pathLst>
                <a:path extrusionOk="0" h="4576" w="3454">
                  <a:moveTo>
                    <a:pt x="741" y="0"/>
                  </a:moveTo>
                  <a:cubicBezTo>
                    <a:pt x="653" y="0"/>
                    <a:pt x="561" y="27"/>
                    <a:pt x="477" y="86"/>
                  </a:cubicBezTo>
                  <a:cubicBezTo>
                    <a:pt x="215" y="264"/>
                    <a:pt x="60" y="562"/>
                    <a:pt x="72" y="884"/>
                  </a:cubicBezTo>
                  <a:lnTo>
                    <a:pt x="168" y="3110"/>
                  </a:lnTo>
                  <a:cubicBezTo>
                    <a:pt x="179" y="3181"/>
                    <a:pt x="168" y="3253"/>
                    <a:pt x="156" y="3324"/>
                  </a:cubicBezTo>
                  <a:lnTo>
                    <a:pt x="1" y="4229"/>
                  </a:lnTo>
                  <a:cubicBezTo>
                    <a:pt x="406" y="4420"/>
                    <a:pt x="787" y="4551"/>
                    <a:pt x="1584" y="4574"/>
                  </a:cubicBezTo>
                  <a:cubicBezTo>
                    <a:pt x="1600" y="4575"/>
                    <a:pt x="1616" y="4575"/>
                    <a:pt x="1633" y="4575"/>
                  </a:cubicBezTo>
                  <a:cubicBezTo>
                    <a:pt x="2082" y="4575"/>
                    <a:pt x="2995" y="4424"/>
                    <a:pt x="3454" y="4229"/>
                  </a:cubicBezTo>
                  <a:cubicBezTo>
                    <a:pt x="3251" y="4170"/>
                    <a:pt x="2013" y="3753"/>
                    <a:pt x="1823" y="3681"/>
                  </a:cubicBezTo>
                  <a:cubicBezTo>
                    <a:pt x="1144" y="3455"/>
                    <a:pt x="1132" y="1645"/>
                    <a:pt x="1203" y="503"/>
                  </a:cubicBezTo>
                  <a:cubicBezTo>
                    <a:pt x="1221" y="212"/>
                    <a:pt x="992" y="0"/>
                    <a:pt x="741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4382975" y="4292625"/>
              <a:ext cx="110750" cy="21750"/>
            </a:xfrm>
            <a:custGeom>
              <a:rect b="b" l="l" r="r" t="t"/>
              <a:pathLst>
                <a:path extrusionOk="0" h="870" w="4430">
                  <a:moveTo>
                    <a:pt x="108" y="0"/>
                  </a:moveTo>
                  <a:lnTo>
                    <a:pt x="36" y="405"/>
                  </a:lnTo>
                  <a:cubicBezTo>
                    <a:pt x="1" y="619"/>
                    <a:pt x="167" y="822"/>
                    <a:pt x="382" y="834"/>
                  </a:cubicBezTo>
                  <a:cubicBezTo>
                    <a:pt x="959" y="847"/>
                    <a:pt x="2019" y="870"/>
                    <a:pt x="2883" y="870"/>
                  </a:cubicBezTo>
                  <a:cubicBezTo>
                    <a:pt x="3622" y="870"/>
                    <a:pt x="4218" y="853"/>
                    <a:pt x="4251" y="798"/>
                  </a:cubicBezTo>
                  <a:cubicBezTo>
                    <a:pt x="4430" y="512"/>
                    <a:pt x="4084" y="310"/>
                    <a:pt x="3549" y="131"/>
                  </a:cubicBezTo>
                  <a:cubicBezTo>
                    <a:pt x="3514" y="117"/>
                    <a:pt x="3479" y="112"/>
                    <a:pt x="3442" y="112"/>
                  </a:cubicBezTo>
                  <a:cubicBezTo>
                    <a:pt x="3415" y="112"/>
                    <a:pt x="3388" y="115"/>
                    <a:pt x="3358" y="119"/>
                  </a:cubicBezTo>
                  <a:cubicBezTo>
                    <a:pt x="2906" y="203"/>
                    <a:pt x="2429" y="250"/>
                    <a:pt x="1953" y="250"/>
                  </a:cubicBezTo>
                  <a:cubicBezTo>
                    <a:pt x="1322" y="250"/>
                    <a:pt x="715" y="155"/>
                    <a:pt x="108" y="0"/>
                  </a:cubicBezTo>
                  <a:close/>
                </a:path>
              </a:pathLst>
            </a:custGeom>
            <a:solidFill>
              <a:srgbClr val="053B5C"/>
            </a:solidFill>
            <a:ln cap="flat" cmpd="sng" w="1775">
              <a:solidFill>
                <a:srgbClr val="053B5C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4186525" y="3922250"/>
              <a:ext cx="217300" cy="307250"/>
            </a:xfrm>
            <a:custGeom>
              <a:rect b="b" l="l" r="r" t="t"/>
              <a:pathLst>
                <a:path extrusionOk="0" h="12290" w="8692">
                  <a:moveTo>
                    <a:pt x="7248" y="1"/>
                  </a:moveTo>
                  <a:cubicBezTo>
                    <a:pt x="6623" y="1"/>
                    <a:pt x="5890" y="346"/>
                    <a:pt x="5358" y="1111"/>
                  </a:cubicBezTo>
                  <a:cubicBezTo>
                    <a:pt x="4561" y="2242"/>
                    <a:pt x="0" y="11982"/>
                    <a:pt x="274" y="12279"/>
                  </a:cubicBezTo>
                  <a:cubicBezTo>
                    <a:pt x="280" y="12286"/>
                    <a:pt x="289" y="12289"/>
                    <a:pt x="300" y="12289"/>
                  </a:cubicBezTo>
                  <a:cubicBezTo>
                    <a:pt x="841" y="12289"/>
                    <a:pt x="6981" y="3887"/>
                    <a:pt x="7751" y="2778"/>
                  </a:cubicBezTo>
                  <a:cubicBezTo>
                    <a:pt x="8549" y="1635"/>
                    <a:pt x="8692" y="683"/>
                    <a:pt x="8037" y="230"/>
                  </a:cubicBezTo>
                  <a:cubicBezTo>
                    <a:pt x="7821" y="80"/>
                    <a:pt x="7547" y="1"/>
                    <a:pt x="724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4382975" y="3913950"/>
              <a:ext cx="86350" cy="362075"/>
            </a:xfrm>
            <a:custGeom>
              <a:rect b="b" l="l" r="r" t="t"/>
              <a:pathLst>
                <a:path extrusionOk="0" h="14483" w="3454">
                  <a:moveTo>
                    <a:pt x="2060" y="1"/>
                  </a:moveTo>
                  <a:cubicBezTo>
                    <a:pt x="1311" y="1"/>
                    <a:pt x="557" y="948"/>
                    <a:pt x="334" y="2217"/>
                  </a:cubicBezTo>
                  <a:cubicBezTo>
                    <a:pt x="96" y="3575"/>
                    <a:pt x="1" y="14314"/>
                    <a:pt x="370" y="14481"/>
                  </a:cubicBezTo>
                  <a:cubicBezTo>
                    <a:pt x="373" y="14482"/>
                    <a:pt x="377" y="14483"/>
                    <a:pt x="381" y="14483"/>
                  </a:cubicBezTo>
                  <a:cubicBezTo>
                    <a:pt x="533" y="14483"/>
                    <a:pt x="701" y="13322"/>
                    <a:pt x="1096" y="11754"/>
                  </a:cubicBezTo>
                  <a:cubicBezTo>
                    <a:pt x="1870" y="8575"/>
                    <a:pt x="3049" y="3634"/>
                    <a:pt x="3215" y="2729"/>
                  </a:cubicBezTo>
                  <a:cubicBezTo>
                    <a:pt x="3453" y="1372"/>
                    <a:pt x="3001" y="157"/>
                    <a:pt x="2215" y="15"/>
                  </a:cubicBezTo>
                  <a:cubicBezTo>
                    <a:pt x="2164" y="5"/>
                    <a:pt x="2112" y="1"/>
                    <a:pt x="206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4389225" y="3596625"/>
              <a:ext cx="132175" cy="412075"/>
            </a:xfrm>
            <a:custGeom>
              <a:rect b="b" l="l" r="r" t="t"/>
              <a:pathLst>
                <a:path extrusionOk="0" h="16483" w="5287">
                  <a:moveTo>
                    <a:pt x="2720" y="1"/>
                  </a:moveTo>
                  <a:cubicBezTo>
                    <a:pt x="1370" y="1"/>
                    <a:pt x="201" y="1369"/>
                    <a:pt x="108" y="3123"/>
                  </a:cubicBezTo>
                  <a:cubicBezTo>
                    <a:pt x="1" y="4921"/>
                    <a:pt x="644" y="16398"/>
                    <a:pt x="2048" y="16482"/>
                  </a:cubicBezTo>
                  <a:cubicBezTo>
                    <a:pt x="2054" y="16482"/>
                    <a:pt x="2059" y="16482"/>
                    <a:pt x="2064" y="16482"/>
                  </a:cubicBezTo>
                  <a:cubicBezTo>
                    <a:pt x="3465" y="16482"/>
                    <a:pt x="5073" y="5212"/>
                    <a:pt x="5180" y="3409"/>
                  </a:cubicBezTo>
                  <a:cubicBezTo>
                    <a:pt x="5287" y="1611"/>
                    <a:pt x="4227" y="87"/>
                    <a:pt x="2822" y="4"/>
                  </a:cubicBezTo>
                  <a:cubicBezTo>
                    <a:pt x="2788" y="2"/>
                    <a:pt x="2754" y="1"/>
                    <a:pt x="272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4383575" y="3596625"/>
              <a:ext cx="136350" cy="618775"/>
            </a:xfrm>
            <a:custGeom>
              <a:rect b="b" l="l" r="r" t="t"/>
              <a:pathLst>
                <a:path extrusionOk="0" h="24751" w="5454">
                  <a:moveTo>
                    <a:pt x="2946" y="1"/>
                  </a:moveTo>
                  <a:cubicBezTo>
                    <a:pt x="1596" y="1"/>
                    <a:pt x="427" y="1369"/>
                    <a:pt x="334" y="3123"/>
                  </a:cubicBezTo>
                  <a:cubicBezTo>
                    <a:pt x="274" y="4028"/>
                    <a:pt x="417" y="7397"/>
                    <a:pt x="750" y="10517"/>
                  </a:cubicBezTo>
                  <a:cubicBezTo>
                    <a:pt x="893" y="11898"/>
                    <a:pt x="715" y="13267"/>
                    <a:pt x="369" y="14613"/>
                  </a:cubicBezTo>
                  <a:cubicBezTo>
                    <a:pt x="346" y="14708"/>
                    <a:pt x="322" y="14803"/>
                    <a:pt x="310" y="14910"/>
                  </a:cubicBezTo>
                  <a:cubicBezTo>
                    <a:pt x="143" y="15863"/>
                    <a:pt x="0" y="21351"/>
                    <a:pt x="84" y="24661"/>
                  </a:cubicBezTo>
                  <a:cubicBezTo>
                    <a:pt x="157" y="24724"/>
                    <a:pt x="392" y="24751"/>
                    <a:pt x="634" y="24751"/>
                  </a:cubicBezTo>
                  <a:cubicBezTo>
                    <a:pt x="901" y="24751"/>
                    <a:pt x="1176" y="24718"/>
                    <a:pt x="1251" y="24661"/>
                  </a:cubicBezTo>
                  <a:cubicBezTo>
                    <a:pt x="1262" y="24590"/>
                    <a:pt x="5453" y="7624"/>
                    <a:pt x="5453" y="3266"/>
                  </a:cubicBezTo>
                  <a:cubicBezTo>
                    <a:pt x="5453" y="1456"/>
                    <a:pt x="4453" y="87"/>
                    <a:pt x="3048" y="4"/>
                  </a:cubicBezTo>
                  <a:cubicBezTo>
                    <a:pt x="3014" y="2"/>
                    <a:pt x="2980" y="1"/>
                    <a:pt x="2946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4390725" y="3596625"/>
              <a:ext cx="129200" cy="245675"/>
            </a:xfrm>
            <a:custGeom>
              <a:rect b="b" l="l" r="r" t="t"/>
              <a:pathLst>
                <a:path extrusionOk="0" h="9827" w="5168">
                  <a:moveTo>
                    <a:pt x="2660" y="1"/>
                  </a:moveTo>
                  <a:cubicBezTo>
                    <a:pt x="1310" y="1"/>
                    <a:pt x="141" y="1369"/>
                    <a:pt x="48" y="3123"/>
                  </a:cubicBezTo>
                  <a:cubicBezTo>
                    <a:pt x="0" y="3968"/>
                    <a:pt x="107" y="6909"/>
                    <a:pt x="393" y="9826"/>
                  </a:cubicBezTo>
                  <a:cubicBezTo>
                    <a:pt x="1024" y="8564"/>
                    <a:pt x="1738" y="7338"/>
                    <a:pt x="2512" y="6147"/>
                  </a:cubicBezTo>
                  <a:cubicBezTo>
                    <a:pt x="2572" y="6052"/>
                    <a:pt x="2667" y="5981"/>
                    <a:pt x="2762" y="5957"/>
                  </a:cubicBezTo>
                  <a:cubicBezTo>
                    <a:pt x="3405" y="5076"/>
                    <a:pt x="4215" y="4337"/>
                    <a:pt x="5144" y="3778"/>
                  </a:cubicBezTo>
                  <a:cubicBezTo>
                    <a:pt x="5156" y="3587"/>
                    <a:pt x="5167" y="3421"/>
                    <a:pt x="5167" y="3266"/>
                  </a:cubicBezTo>
                  <a:cubicBezTo>
                    <a:pt x="5167" y="1456"/>
                    <a:pt x="4167" y="87"/>
                    <a:pt x="2762" y="4"/>
                  </a:cubicBezTo>
                  <a:cubicBezTo>
                    <a:pt x="2728" y="2"/>
                    <a:pt x="2694" y="1"/>
                    <a:pt x="2660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4330600" y="3588650"/>
              <a:ext cx="134850" cy="384025"/>
            </a:xfrm>
            <a:custGeom>
              <a:rect b="b" l="l" r="r" t="t"/>
              <a:pathLst>
                <a:path extrusionOk="0" h="15361" w="5394">
                  <a:moveTo>
                    <a:pt x="2846" y="1"/>
                  </a:moveTo>
                  <a:cubicBezTo>
                    <a:pt x="1453" y="1"/>
                    <a:pt x="59" y="1386"/>
                    <a:pt x="36" y="3180"/>
                  </a:cubicBezTo>
                  <a:cubicBezTo>
                    <a:pt x="0" y="4978"/>
                    <a:pt x="500" y="15336"/>
                    <a:pt x="1905" y="15360"/>
                  </a:cubicBezTo>
                  <a:cubicBezTo>
                    <a:pt x="1907" y="15360"/>
                    <a:pt x="1908" y="15360"/>
                    <a:pt x="1910" y="15360"/>
                  </a:cubicBezTo>
                  <a:cubicBezTo>
                    <a:pt x="3315" y="15360"/>
                    <a:pt x="5334" y="5107"/>
                    <a:pt x="5370" y="3311"/>
                  </a:cubicBezTo>
                  <a:cubicBezTo>
                    <a:pt x="5394" y="1501"/>
                    <a:pt x="4286" y="25"/>
                    <a:pt x="2881" y="1"/>
                  </a:cubicBezTo>
                  <a:cubicBezTo>
                    <a:pt x="2870" y="1"/>
                    <a:pt x="2858" y="1"/>
                    <a:pt x="284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4199625" y="3588650"/>
              <a:ext cx="270875" cy="617375"/>
            </a:xfrm>
            <a:custGeom>
              <a:rect b="b" l="l" r="r" t="t"/>
              <a:pathLst>
                <a:path extrusionOk="0" h="24695" w="10835">
                  <a:moveTo>
                    <a:pt x="8085" y="1"/>
                  </a:moveTo>
                  <a:cubicBezTo>
                    <a:pt x="6692" y="1"/>
                    <a:pt x="5298" y="1386"/>
                    <a:pt x="5275" y="3180"/>
                  </a:cubicBezTo>
                  <a:cubicBezTo>
                    <a:pt x="5251" y="4490"/>
                    <a:pt x="5215" y="13896"/>
                    <a:pt x="4834" y="14455"/>
                  </a:cubicBezTo>
                  <a:cubicBezTo>
                    <a:pt x="4227" y="15336"/>
                    <a:pt x="1155" y="21170"/>
                    <a:pt x="0" y="24004"/>
                  </a:cubicBezTo>
                  <a:cubicBezTo>
                    <a:pt x="131" y="24326"/>
                    <a:pt x="572" y="24623"/>
                    <a:pt x="798" y="24695"/>
                  </a:cubicBezTo>
                  <a:cubicBezTo>
                    <a:pt x="2715" y="22432"/>
                    <a:pt x="6680" y="17027"/>
                    <a:pt x="7227" y="16122"/>
                  </a:cubicBezTo>
                  <a:cubicBezTo>
                    <a:pt x="9335" y="12657"/>
                    <a:pt x="10787" y="4764"/>
                    <a:pt x="10811" y="3275"/>
                  </a:cubicBezTo>
                  <a:cubicBezTo>
                    <a:pt x="10835" y="1466"/>
                    <a:pt x="9525" y="25"/>
                    <a:pt x="8120" y="1"/>
                  </a:cubicBezTo>
                  <a:cubicBezTo>
                    <a:pt x="8109" y="1"/>
                    <a:pt x="8097" y="1"/>
                    <a:pt x="8085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4315700" y="3335650"/>
              <a:ext cx="231000" cy="364650"/>
            </a:xfrm>
            <a:custGeom>
              <a:rect b="b" l="l" r="r" t="t"/>
              <a:pathLst>
                <a:path extrusionOk="0" h="14586" w="9240">
                  <a:moveTo>
                    <a:pt x="2406" y="1"/>
                  </a:moveTo>
                  <a:cubicBezTo>
                    <a:pt x="1775" y="1"/>
                    <a:pt x="1251" y="501"/>
                    <a:pt x="1239" y="1132"/>
                  </a:cubicBezTo>
                  <a:cubicBezTo>
                    <a:pt x="1191" y="2787"/>
                    <a:pt x="2275" y="7573"/>
                    <a:pt x="2275" y="7573"/>
                  </a:cubicBezTo>
                  <a:cubicBezTo>
                    <a:pt x="2275" y="7573"/>
                    <a:pt x="1" y="13884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6871" y="5823"/>
                    <a:pt x="7335" y="4180"/>
                  </a:cubicBezTo>
                  <a:cubicBezTo>
                    <a:pt x="7656" y="1656"/>
                    <a:pt x="6013" y="1346"/>
                    <a:pt x="6656" y="1"/>
                  </a:cubicBezTo>
                  <a:lnTo>
                    <a:pt x="6061" y="1"/>
                  </a:lnTo>
                  <a:cubicBezTo>
                    <a:pt x="5835" y="549"/>
                    <a:pt x="5323" y="965"/>
                    <a:pt x="4549" y="965"/>
                  </a:cubicBezTo>
                  <a:cubicBezTo>
                    <a:pt x="3763" y="965"/>
                    <a:pt x="3263" y="549"/>
                    <a:pt x="3025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4398750" y="3285650"/>
              <a:ext cx="47650" cy="57175"/>
            </a:xfrm>
            <a:custGeom>
              <a:rect b="b" l="l" r="r" t="t"/>
              <a:pathLst>
                <a:path extrusionOk="0" h="2287" w="1906">
                  <a:moveTo>
                    <a:pt x="608" y="1"/>
                  </a:moveTo>
                  <a:lnTo>
                    <a:pt x="1" y="2084"/>
                  </a:lnTo>
                  <a:lnTo>
                    <a:pt x="1906" y="2287"/>
                  </a:lnTo>
                  <a:lnTo>
                    <a:pt x="1834" y="155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4409175" y="3285950"/>
              <a:ext cx="36625" cy="40500"/>
            </a:xfrm>
            <a:custGeom>
              <a:rect b="b" l="l" r="r" t="t"/>
              <a:pathLst>
                <a:path extrusionOk="0" h="1620" w="1465">
                  <a:moveTo>
                    <a:pt x="191" y="1"/>
                  </a:moveTo>
                  <a:lnTo>
                    <a:pt x="0" y="643"/>
                  </a:lnTo>
                  <a:cubicBezTo>
                    <a:pt x="274" y="953"/>
                    <a:pt x="631" y="1620"/>
                    <a:pt x="1084" y="1620"/>
                  </a:cubicBezTo>
                  <a:cubicBezTo>
                    <a:pt x="1215" y="1620"/>
                    <a:pt x="1346" y="1584"/>
                    <a:pt x="1465" y="1513"/>
                  </a:cubicBezTo>
                  <a:lnTo>
                    <a:pt x="1417" y="143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4392800" y="3214525"/>
              <a:ext cx="84250" cy="100325"/>
            </a:xfrm>
            <a:custGeom>
              <a:rect b="b" l="l" r="r" t="t"/>
              <a:pathLst>
                <a:path extrusionOk="0" h="4013" w="3370">
                  <a:moveTo>
                    <a:pt x="0" y="0"/>
                  </a:moveTo>
                  <a:lnTo>
                    <a:pt x="0" y="2036"/>
                  </a:lnTo>
                  <a:cubicBezTo>
                    <a:pt x="0" y="2405"/>
                    <a:pt x="262" y="2941"/>
                    <a:pt x="620" y="3262"/>
                  </a:cubicBezTo>
                  <a:cubicBezTo>
                    <a:pt x="1251" y="3798"/>
                    <a:pt x="1703" y="4012"/>
                    <a:pt x="2120" y="4012"/>
                  </a:cubicBezTo>
                  <a:cubicBezTo>
                    <a:pt x="2441" y="4012"/>
                    <a:pt x="2965" y="2953"/>
                    <a:pt x="3144" y="2155"/>
                  </a:cubicBezTo>
                  <a:cubicBezTo>
                    <a:pt x="3370" y="1083"/>
                    <a:pt x="3132" y="0"/>
                    <a:pt x="3132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4388625" y="3234150"/>
              <a:ext cx="14925" cy="6575"/>
            </a:xfrm>
            <a:custGeom>
              <a:rect b="b" l="l" r="r" t="t"/>
              <a:pathLst>
                <a:path extrusionOk="0" h="263" w="597">
                  <a:moveTo>
                    <a:pt x="1" y="1"/>
                  </a:moveTo>
                  <a:lnTo>
                    <a:pt x="1" y="263"/>
                  </a:lnTo>
                  <a:lnTo>
                    <a:pt x="596" y="263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4383275" y="3237725"/>
              <a:ext cx="22950" cy="36050"/>
            </a:xfrm>
            <a:custGeom>
              <a:rect b="b" l="l" r="r" t="t"/>
              <a:pathLst>
                <a:path extrusionOk="0" h="1442" w="918">
                  <a:moveTo>
                    <a:pt x="489" y="1"/>
                  </a:moveTo>
                  <a:cubicBezTo>
                    <a:pt x="250" y="1"/>
                    <a:pt x="0" y="132"/>
                    <a:pt x="0" y="525"/>
                  </a:cubicBezTo>
                  <a:cubicBezTo>
                    <a:pt x="0" y="917"/>
                    <a:pt x="250" y="1441"/>
                    <a:pt x="489" y="1441"/>
                  </a:cubicBezTo>
                  <a:cubicBezTo>
                    <a:pt x="727" y="1441"/>
                    <a:pt x="917" y="1120"/>
                    <a:pt x="917" y="727"/>
                  </a:cubicBezTo>
                  <a:cubicBezTo>
                    <a:pt x="917" y="322"/>
                    <a:pt x="727" y="1"/>
                    <a:pt x="48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4383275" y="3183975"/>
              <a:ext cx="113125" cy="66875"/>
            </a:xfrm>
            <a:custGeom>
              <a:rect b="b" l="l" r="r" t="t"/>
              <a:pathLst>
                <a:path extrusionOk="0" h="2675" w="4525">
                  <a:moveTo>
                    <a:pt x="3495" y="0"/>
                  </a:moveTo>
                  <a:cubicBezTo>
                    <a:pt x="3335" y="0"/>
                    <a:pt x="3171" y="39"/>
                    <a:pt x="3025" y="115"/>
                  </a:cubicBezTo>
                  <a:cubicBezTo>
                    <a:pt x="2775" y="258"/>
                    <a:pt x="2489" y="329"/>
                    <a:pt x="2203" y="329"/>
                  </a:cubicBezTo>
                  <a:lnTo>
                    <a:pt x="1143" y="329"/>
                  </a:lnTo>
                  <a:cubicBezTo>
                    <a:pt x="512" y="329"/>
                    <a:pt x="0" y="841"/>
                    <a:pt x="0" y="1472"/>
                  </a:cubicBezTo>
                  <a:lnTo>
                    <a:pt x="0" y="1722"/>
                  </a:lnTo>
                  <a:lnTo>
                    <a:pt x="512" y="2198"/>
                  </a:lnTo>
                  <a:lnTo>
                    <a:pt x="667" y="2675"/>
                  </a:lnTo>
                  <a:lnTo>
                    <a:pt x="703" y="2675"/>
                  </a:lnTo>
                  <a:cubicBezTo>
                    <a:pt x="905" y="2675"/>
                    <a:pt x="1072" y="2520"/>
                    <a:pt x="1084" y="2317"/>
                  </a:cubicBezTo>
                  <a:cubicBezTo>
                    <a:pt x="1108" y="1996"/>
                    <a:pt x="1334" y="1722"/>
                    <a:pt x="1667" y="1722"/>
                  </a:cubicBezTo>
                  <a:lnTo>
                    <a:pt x="2667" y="1722"/>
                  </a:lnTo>
                  <a:cubicBezTo>
                    <a:pt x="2732" y="1701"/>
                    <a:pt x="2803" y="1694"/>
                    <a:pt x="2878" y="1694"/>
                  </a:cubicBezTo>
                  <a:cubicBezTo>
                    <a:pt x="3059" y="1694"/>
                    <a:pt x="3264" y="1737"/>
                    <a:pt x="3461" y="1737"/>
                  </a:cubicBezTo>
                  <a:cubicBezTo>
                    <a:pt x="3601" y="1737"/>
                    <a:pt x="3738" y="1715"/>
                    <a:pt x="3858" y="1639"/>
                  </a:cubicBezTo>
                  <a:cubicBezTo>
                    <a:pt x="4525" y="1186"/>
                    <a:pt x="4441" y="710"/>
                    <a:pt x="4180" y="341"/>
                  </a:cubicBezTo>
                  <a:cubicBezTo>
                    <a:pt x="4023" y="110"/>
                    <a:pt x="3764" y="0"/>
                    <a:pt x="349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4720825" y="3321975"/>
              <a:ext cx="50325" cy="77425"/>
            </a:xfrm>
            <a:custGeom>
              <a:rect b="b" l="l" r="r" t="t"/>
              <a:pathLst>
                <a:path extrusionOk="0" h="3097" w="2013">
                  <a:moveTo>
                    <a:pt x="1570" y="0"/>
                  </a:moveTo>
                  <a:cubicBezTo>
                    <a:pt x="1567" y="0"/>
                    <a:pt x="1563" y="0"/>
                    <a:pt x="1560" y="0"/>
                  </a:cubicBezTo>
                  <a:cubicBezTo>
                    <a:pt x="1453" y="0"/>
                    <a:pt x="774" y="488"/>
                    <a:pt x="524" y="869"/>
                  </a:cubicBezTo>
                  <a:cubicBezTo>
                    <a:pt x="286" y="1262"/>
                    <a:pt x="24" y="1965"/>
                    <a:pt x="12" y="2477"/>
                  </a:cubicBezTo>
                  <a:cubicBezTo>
                    <a:pt x="0" y="3001"/>
                    <a:pt x="226" y="3072"/>
                    <a:pt x="584" y="3096"/>
                  </a:cubicBezTo>
                  <a:cubicBezTo>
                    <a:pt x="588" y="3096"/>
                    <a:pt x="592" y="3096"/>
                    <a:pt x="596" y="3096"/>
                  </a:cubicBezTo>
                  <a:cubicBezTo>
                    <a:pt x="950" y="3096"/>
                    <a:pt x="1346" y="2096"/>
                    <a:pt x="1346" y="2096"/>
                  </a:cubicBezTo>
                  <a:cubicBezTo>
                    <a:pt x="1346" y="2096"/>
                    <a:pt x="2012" y="1179"/>
                    <a:pt x="1762" y="1179"/>
                  </a:cubicBezTo>
                  <a:cubicBezTo>
                    <a:pt x="1760" y="1179"/>
                    <a:pt x="1758" y="1179"/>
                    <a:pt x="1756" y="1179"/>
                  </a:cubicBezTo>
                  <a:cubicBezTo>
                    <a:pt x="1529" y="1179"/>
                    <a:pt x="1158" y="1779"/>
                    <a:pt x="959" y="1779"/>
                  </a:cubicBezTo>
                  <a:cubicBezTo>
                    <a:pt x="948" y="1779"/>
                    <a:pt x="938" y="1778"/>
                    <a:pt x="929" y="1774"/>
                  </a:cubicBezTo>
                  <a:cubicBezTo>
                    <a:pt x="738" y="1703"/>
                    <a:pt x="965" y="1310"/>
                    <a:pt x="1203" y="976"/>
                  </a:cubicBezTo>
                  <a:cubicBezTo>
                    <a:pt x="1427" y="646"/>
                    <a:pt x="1932" y="0"/>
                    <a:pt x="157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4366900" y="3199025"/>
              <a:ext cx="103600" cy="62250"/>
            </a:xfrm>
            <a:custGeom>
              <a:rect b="b" l="l" r="r" t="t"/>
              <a:pathLst>
                <a:path extrusionOk="0" h="2490" w="4144">
                  <a:moveTo>
                    <a:pt x="4073" y="1"/>
                  </a:moveTo>
                  <a:cubicBezTo>
                    <a:pt x="3453" y="882"/>
                    <a:pt x="2108" y="834"/>
                    <a:pt x="1275" y="1072"/>
                  </a:cubicBezTo>
                  <a:cubicBezTo>
                    <a:pt x="453" y="1311"/>
                    <a:pt x="1" y="2489"/>
                    <a:pt x="1" y="2489"/>
                  </a:cubicBezTo>
                  <a:cubicBezTo>
                    <a:pt x="584" y="1858"/>
                    <a:pt x="941" y="2251"/>
                    <a:pt x="2429" y="1906"/>
                  </a:cubicBezTo>
                  <a:cubicBezTo>
                    <a:pt x="3918" y="1549"/>
                    <a:pt x="3823" y="1275"/>
                    <a:pt x="4013" y="858"/>
                  </a:cubicBezTo>
                  <a:cubicBezTo>
                    <a:pt x="4144" y="561"/>
                    <a:pt x="4073" y="1"/>
                    <a:pt x="407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4251700" y="3335250"/>
              <a:ext cx="153100" cy="414775"/>
            </a:xfrm>
            <a:custGeom>
              <a:rect b="b" l="l" r="r" t="t"/>
              <a:pathLst>
                <a:path extrusionOk="0" h="16591" w="6124">
                  <a:moveTo>
                    <a:pt x="4343" y="1"/>
                  </a:moveTo>
                  <a:cubicBezTo>
                    <a:pt x="3931" y="1"/>
                    <a:pt x="3518" y="198"/>
                    <a:pt x="3251" y="672"/>
                  </a:cubicBezTo>
                  <a:cubicBezTo>
                    <a:pt x="1644" y="3482"/>
                    <a:pt x="1" y="9256"/>
                    <a:pt x="108" y="16209"/>
                  </a:cubicBezTo>
                  <a:cubicBezTo>
                    <a:pt x="120" y="16424"/>
                    <a:pt x="287" y="16590"/>
                    <a:pt x="501" y="16590"/>
                  </a:cubicBezTo>
                  <a:cubicBezTo>
                    <a:pt x="668" y="16578"/>
                    <a:pt x="822" y="16471"/>
                    <a:pt x="858" y="16281"/>
                  </a:cubicBezTo>
                  <a:cubicBezTo>
                    <a:pt x="2846" y="6315"/>
                    <a:pt x="5537" y="1958"/>
                    <a:pt x="5537" y="1958"/>
                  </a:cubicBezTo>
                  <a:cubicBezTo>
                    <a:pt x="6124" y="923"/>
                    <a:pt x="5234" y="1"/>
                    <a:pt x="4343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4204075" y="3843450"/>
              <a:ext cx="126825" cy="160775"/>
            </a:xfrm>
            <a:custGeom>
              <a:rect b="b" l="l" r="r" t="t"/>
              <a:pathLst>
                <a:path extrusionOk="0" h="6431" w="5073">
                  <a:moveTo>
                    <a:pt x="1" y="1"/>
                  </a:moveTo>
                  <a:lnTo>
                    <a:pt x="1" y="6430"/>
                  </a:lnTo>
                  <a:lnTo>
                    <a:pt x="5073" y="6430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4204075" y="3843450"/>
              <a:ext cx="126825" cy="37550"/>
            </a:xfrm>
            <a:custGeom>
              <a:rect b="b" l="l" r="r" t="t"/>
              <a:pathLst>
                <a:path extrusionOk="0" h="1502" w="5073">
                  <a:moveTo>
                    <a:pt x="1" y="1"/>
                  </a:moveTo>
                  <a:lnTo>
                    <a:pt x="1" y="1501"/>
                  </a:lnTo>
                  <a:lnTo>
                    <a:pt x="5073" y="1501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4193075" y="3843450"/>
              <a:ext cx="148850" cy="25325"/>
            </a:xfrm>
            <a:custGeom>
              <a:rect b="b" l="l" r="r" t="t"/>
              <a:pathLst>
                <a:path extrusionOk="0" h="1013" w="5954">
                  <a:moveTo>
                    <a:pt x="524" y="1"/>
                  </a:moveTo>
                  <a:cubicBezTo>
                    <a:pt x="238" y="1"/>
                    <a:pt x="0" y="227"/>
                    <a:pt x="0" y="513"/>
                  </a:cubicBezTo>
                  <a:lnTo>
                    <a:pt x="0" y="1013"/>
                  </a:lnTo>
                  <a:lnTo>
                    <a:pt x="5953" y="1013"/>
                  </a:lnTo>
                  <a:lnTo>
                    <a:pt x="5953" y="513"/>
                  </a:lnTo>
                  <a:cubicBezTo>
                    <a:pt x="5953" y="227"/>
                    <a:pt x="5727" y="1"/>
                    <a:pt x="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4216300" y="3790475"/>
              <a:ext cx="105975" cy="53000"/>
            </a:xfrm>
            <a:custGeom>
              <a:rect b="b" l="l" r="r" t="t"/>
              <a:pathLst>
                <a:path extrusionOk="0" fill="none" h="2120" w="4239">
                  <a:moveTo>
                    <a:pt x="4239" y="2120"/>
                  </a:moveTo>
                  <a:cubicBezTo>
                    <a:pt x="4239" y="953"/>
                    <a:pt x="3286" y="1"/>
                    <a:pt x="2119" y="1"/>
                  </a:cubicBezTo>
                  <a:cubicBezTo>
                    <a:pt x="953" y="1"/>
                    <a:pt x="0" y="953"/>
                    <a:pt x="0" y="2120"/>
                  </a:cubicBezTo>
                </a:path>
              </a:pathLst>
            </a:custGeom>
            <a:solidFill>
              <a:schemeClr val="lt2"/>
            </a:solidFill>
            <a:ln cap="flat" cmpd="sng" w="8925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4245450" y="3744625"/>
              <a:ext cx="39100" cy="56700"/>
            </a:xfrm>
            <a:custGeom>
              <a:rect b="b" l="l" r="r" t="t"/>
              <a:pathLst>
                <a:path extrusionOk="0" h="2268" w="1564">
                  <a:moveTo>
                    <a:pt x="630" y="0"/>
                  </a:moveTo>
                  <a:cubicBezTo>
                    <a:pt x="440" y="0"/>
                    <a:pt x="291" y="103"/>
                    <a:pt x="179" y="430"/>
                  </a:cubicBezTo>
                  <a:cubicBezTo>
                    <a:pt x="37" y="846"/>
                    <a:pt x="1" y="1382"/>
                    <a:pt x="48" y="1835"/>
                  </a:cubicBezTo>
                  <a:cubicBezTo>
                    <a:pt x="310" y="1751"/>
                    <a:pt x="656" y="1680"/>
                    <a:pt x="656" y="1680"/>
                  </a:cubicBezTo>
                  <a:cubicBezTo>
                    <a:pt x="656" y="1525"/>
                    <a:pt x="691" y="1418"/>
                    <a:pt x="787" y="1418"/>
                  </a:cubicBezTo>
                  <a:cubicBezTo>
                    <a:pt x="989" y="1418"/>
                    <a:pt x="1120" y="2192"/>
                    <a:pt x="1358" y="2263"/>
                  </a:cubicBezTo>
                  <a:cubicBezTo>
                    <a:pt x="1367" y="2266"/>
                    <a:pt x="1374" y="2268"/>
                    <a:pt x="1381" y="2268"/>
                  </a:cubicBezTo>
                  <a:cubicBezTo>
                    <a:pt x="1564" y="2268"/>
                    <a:pt x="1299" y="1263"/>
                    <a:pt x="1299" y="1263"/>
                  </a:cubicBezTo>
                  <a:cubicBezTo>
                    <a:pt x="1299" y="1263"/>
                    <a:pt x="1275" y="156"/>
                    <a:pt x="941" y="61"/>
                  </a:cubicBezTo>
                  <a:cubicBezTo>
                    <a:pt x="827" y="25"/>
                    <a:pt x="724" y="0"/>
                    <a:pt x="63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4394275" y="3802675"/>
              <a:ext cx="65825" cy="65800"/>
            </a:xfrm>
            <a:custGeom>
              <a:rect b="b" l="l" r="r" t="t"/>
              <a:pathLst>
                <a:path extrusionOk="0" h="2632" w="2633">
                  <a:moveTo>
                    <a:pt x="1" y="1"/>
                  </a:moveTo>
                  <a:lnTo>
                    <a:pt x="1" y="2632"/>
                  </a:lnTo>
                  <a:lnTo>
                    <a:pt x="2632" y="26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4283550" y="3841675"/>
              <a:ext cx="137850" cy="137250"/>
            </a:xfrm>
            <a:custGeom>
              <a:rect b="b" l="l" r="r" t="t"/>
              <a:pathLst>
                <a:path extrusionOk="0" h="5490" w="5514">
                  <a:moveTo>
                    <a:pt x="4740" y="0"/>
                  </a:moveTo>
                  <a:lnTo>
                    <a:pt x="1" y="3846"/>
                  </a:lnTo>
                  <a:lnTo>
                    <a:pt x="1644" y="5489"/>
                  </a:lnTo>
                  <a:lnTo>
                    <a:pt x="5513" y="762"/>
                  </a:lnTo>
                  <a:lnTo>
                    <a:pt x="4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4400825" y="3805875"/>
              <a:ext cx="57175" cy="56075"/>
            </a:xfrm>
            <a:custGeom>
              <a:rect b="b" l="l" r="r" t="t"/>
              <a:pathLst>
                <a:path extrusionOk="0" h="2243" w="2287">
                  <a:moveTo>
                    <a:pt x="330" y="1"/>
                  </a:moveTo>
                  <a:cubicBezTo>
                    <a:pt x="209" y="1"/>
                    <a:pt x="90" y="45"/>
                    <a:pt x="1" y="135"/>
                  </a:cubicBezTo>
                  <a:lnTo>
                    <a:pt x="2108" y="2242"/>
                  </a:lnTo>
                  <a:cubicBezTo>
                    <a:pt x="2287" y="2063"/>
                    <a:pt x="2287" y="1766"/>
                    <a:pt x="2108" y="1587"/>
                  </a:cubicBezTo>
                  <a:lnTo>
                    <a:pt x="668" y="135"/>
                  </a:lnTo>
                  <a:cubicBezTo>
                    <a:pt x="572" y="45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4672000" y="3821125"/>
              <a:ext cx="179225" cy="202150"/>
            </a:xfrm>
            <a:custGeom>
              <a:rect b="b" l="l" r="r" t="t"/>
              <a:pathLst>
                <a:path extrusionOk="0" h="8086" w="7169">
                  <a:moveTo>
                    <a:pt x="3584" y="1"/>
                  </a:moveTo>
                  <a:lnTo>
                    <a:pt x="1072" y="1358"/>
                  </a:lnTo>
                  <a:cubicBezTo>
                    <a:pt x="251" y="1799"/>
                    <a:pt x="1" y="2858"/>
                    <a:pt x="524" y="3632"/>
                  </a:cubicBezTo>
                  <a:lnTo>
                    <a:pt x="3584" y="8085"/>
                  </a:lnTo>
                  <a:lnTo>
                    <a:pt x="6644" y="3632"/>
                  </a:lnTo>
                  <a:cubicBezTo>
                    <a:pt x="7168" y="2858"/>
                    <a:pt x="6918" y="1799"/>
                    <a:pt x="6097" y="1358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4586875" y="2850625"/>
              <a:ext cx="354825" cy="1092575"/>
            </a:xfrm>
            <a:custGeom>
              <a:rect b="b" l="l" r="r" t="t"/>
              <a:pathLst>
                <a:path extrusionOk="0" h="43703" w="14193">
                  <a:moveTo>
                    <a:pt x="6988" y="1"/>
                  </a:moveTo>
                  <a:cubicBezTo>
                    <a:pt x="6885" y="1"/>
                    <a:pt x="6781" y="66"/>
                    <a:pt x="6763" y="197"/>
                  </a:cubicBezTo>
                  <a:lnTo>
                    <a:pt x="6477" y="2995"/>
                  </a:lnTo>
                  <a:lnTo>
                    <a:pt x="6477" y="14758"/>
                  </a:lnTo>
                  <a:lnTo>
                    <a:pt x="619" y="4471"/>
                  </a:lnTo>
                  <a:cubicBezTo>
                    <a:pt x="563" y="4367"/>
                    <a:pt x="459" y="4312"/>
                    <a:pt x="353" y="4312"/>
                  </a:cubicBezTo>
                  <a:cubicBezTo>
                    <a:pt x="302" y="4312"/>
                    <a:pt x="250" y="4325"/>
                    <a:pt x="203" y="4352"/>
                  </a:cubicBezTo>
                  <a:cubicBezTo>
                    <a:pt x="48" y="4436"/>
                    <a:pt x="0" y="4626"/>
                    <a:pt x="84" y="4769"/>
                  </a:cubicBezTo>
                  <a:lnTo>
                    <a:pt x="5513" y="14306"/>
                  </a:lnTo>
                  <a:cubicBezTo>
                    <a:pt x="6144" y="15425"/>
                    <a:pt x="6477" y="16687"/>
                    <a:pt x="6477" y="17961"/>
                  </a:cubicBezTo>
                  <a:lnTo>
                    <a:pt x="6477" y="37333"/>
                  </a:lnTo>
                  <a:cubicBezTo>
                    <a:pt x="6477" y="38416"/>
                    <a:pt x="5882" y="39416"/>
                    <a:pt x="4918" y="39940"/>
                  </a:cubicBezTo>
                  <a:cubicBezTo>
                    <a:pt x="4870" y="39988"/>
                    <a:pt x="3263" y="40547"/>
                    <a:pt x="3727" y="42024"/>
                  </a:cubicBezTo>
                  <a:cubicBezTo>
                    <a:pt x="3763" y="41917"/>
                    <a:pt x="3810" y="41809"/>
                    <a:pt x="3858" y="41714"/>
                  </a:cubicBezTo>
                  <a:cubicBezTo>
                    <a:pt x="4060" y="41357"/>
                    <a:pt x="4429" y="41119"/>
                    <a:pt x="4822" y="41024"/>
                  </a:cubicBezTo>
                  <a:lnTo>
                    <a:pt x="5858" y="40762"/>
                  </a:lnTo>
                  <a:cubicBezTo>
                    <a:pt x="5905" y="40749"/>
                    <a:pt x="5953" y="40744"/>
                    <a:pt x="5999" y="40744"/>
                  </a:cubicBezTo>
                  <a:cubicBezTo>
                    <a:pt x="6268" y="40744"/>
                    <a:pt x="6510" y="40940"/>
                    <a:pt x="6561" y="41214"/>
                  </a:cubicBezTo>
                  <a:lnTo>
                    <a:pt x="6989" y="43702"/>
                  </a:lnTo>
                  <a:lnTo>
                    <a:pt x="7466" y="41214"/>
                  </a:lnTo>
                  <a:cubicBezTo>
                    <a:pt x="7516" y="40940"/>
                    <a:pt x="7758" y="40744"/>
                    <a:pt x="8027" y="40744"/>
                  </a:cubicBezTo>
                  <a:cubicBezTo>
                    <a:pt x="8074" y="40744"/>
                    <a:pt x="8121" y="40749"/>
                    <a:pt x="8168" y="40762"/>
                  </a:cubicBezTo>
                  <a:lnTo>
                    <a:pt x="9156" y="41024"/>
                  </a:lnTo>
                  <a:cubicBezTo>
                    <a:pt x="9561" y="41119"/>
                    <a:pt x="9918" y="41357"/>
                    <a:pt x="10121" y="41714"/>
                  </a:cubicBezTo>
                  <a:cubicBezTo>
                    <a:pt x="10180" y="41809"/>
                    <a:pt x="10216" y="41917"/>
                    <a:pt x="10252" y="42024"/>
                  </a:cubicBezTo>
                  <a:cubicBezTo>
                    <a:pt x="10466" y="41333"/>
                    <a:pt x="10180" y="40547"/>
                    <a:pt x="9502" y="40178"/>
                  </a:cubicBezTo>
                  <a:cubicBezTo>
                    <a:pt x="9394" y="40083"/>
                    <a:pt x="7501" y="39428"/>
                    <a:pt x="7501" y="37333"/>
                  </a:cubicBezTo>
                  <a:lnTo>
                    <a:pt x="7501" y="18223"/>
                  </a:lnTo>
                  <a:cubicBezTo>
                    <a:pt x="7501" y="16806"/>
                    <a:pt x="7918" y="15401"/>
                    <a:pt x="8692" y="14199"/>
                  </a:cubicBezTo>
                  <a:lnTo>
                    <a:pt x="14109" y="5864"/>
                  </a:lnTo>
                  <a:cubicBezTo>
                    <a:pt x="14193" y="5722"/>
                    <a:pt x="14157" y="5531"/>
                    <a:pt x="14014" y="5448"/>
                  </a:cubicBezTo>
                  <a:cubicBezTo>
                    <a:pt x="13960" y="5412"/>
                    <a:pt x="13900" y="5395"/>
                    <a:pt x="13840" y="5395"/>
                  </a:cubicBezTo>
                  <a:cubicBezTo>
                    <a:pt x="13741" y="5395"/>
                    <a:pt x="13645" y="5442"/>
                    <a:pt x="13585" y="5531"/>
                  </a:cubicBezTo>
                  <a:lnTo>
                    <a:pt x="7501" y="14901"/>
                  </a:lnTo>
                  <a:lnTo>
                    <a:pt x="7501" y="2995"/>
                  </a:lnTo>
                  <a:lnTo>
                    <a:pt x="7204" y="197"/>
                  </a:lnTo>
                  <a:cubicBezTo>
                    <a:pt x="7192" y="66"/>
                    <a:pt x="7090" y="1"/>
                    <a:pt x="69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4565450" y="2901375"/>
              <a:ext cx="51500" cy="65800"/>
            </a:xfrm>
            <a:custGeom>
              <a:rect b="b" l="l" r="r" t="t"/>
              <a:pathLst>
                <a:path extrusionOk="0" h="2632" w="2060">
                  <a:moveTo>
                    <a:pt x="333" y="1"/>
                  </a:moveTo>
                  <a:cubicBezTo>
                    <a:pt x="333" y="1"/>
                    <a:pt x="0" y="1346"/>
                    <a:pt x="238" y="1834"/>
                  </a:cubicBezTo>
                  <a:cubicBezTo>
                    <a:pt x="476" y="2334"/>
                    <a:pt x="1596" y="2632"/>
                    <a:pt x="1596" y="2632"/>
                  </a:cubicBezTo>
                  <a:cubicBezTo>
                    <a:pt x="1596" y="2632"/>
                    <a:pt x="2060" y="1572"/>
                    <a:pt x="1822" y="1072"/>
                  </a:cubicBezTo>
                  <a:cubicBezTo>
                    <a:pt x="1584" y="584"/>
                    <a:pt x="333" y="1"/>
                    <a:pt x="333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4553225" y="2970650"/>
              <a:ext cx="48250" cy="31950"/>
            </a:xfrm>
            <a:custGeom>
              <a:rect b="b" l="l" r="r" t="t"/>
              <a:pathLst>
                <a:path extrusionOk="0" h="1278" w="1930">
                  <a:moveTo>
                    <a:pt x="1055" y="0"/>
                  </a:moveTo>
                  <a:cubicBezTo>
                    <a:pt x="956" y="0"/>
                    <a:pt x="863" y="15"/>
                    <a:pt x="787" y="51"/>
                  </a:cubicBezTo>
                  <a:cubicBezTo>
                    <a:pt x="418" y="230"/>
                    <a:pt x="1" y="1147"/>
                    <a:pt x="1" y="1147"/>
                  </a:cubicBezTo>
                  <a:cubicBezTo>
                    <a:pt x="1" y="1147"/>
                    <a:pt x="543" y="1277"/>
                    <a:pt x="969" y="1277"/>
                  </a:cubicBezTo>
                  <a:cubicBezTo>
                    <a:pt x="1119" y="1277"/>
                    <a:pt x="1254" y="1261"/>
                    <a:pt x="1346" y="1218"/>
                  </a:cubicBezTo>
                  <a:cubicBezTo>
                    <a:pt x="1715" y="1040"/>
                    <a:pt x="1930" y="218"/>
                    <a:pt x="1930" y="218"/>
                  </a:cubicBezTo>
                  <a:cubicBezTo>
                    <a:pt x="1930" y="218"/>
                    <a:pt x="1441" y="0"/>
                    <a:pt x="1055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4764575" y="2999725"/>
              <a:ext cx="48550" cy="32025"/>
            </a:xfrm>
            <a:custGeom>
              <a:rect b="b" l="l" r="r" t="t"/>
              <a:pathLst>
                <a:path extrusionOk="0" h="1281" w="1942">
                  <a:moveTo>
                    <a:pt x="991" y="1"/>
                  </a:moveTo>
                  <a:cubicBezTo>
                    <a:pt x="831" y="1"/>
                    <a:pt x="684" y="18"/>
                    <a:pt x="584" y="67"/>
                  </a:cubicBezTo>
                  <a:cubicBezTo>
                    <a:pt x="215" y="246"/>
                    <a:pt x="0" y="1067"/>
                    <a:pt x="0" y="1067"/>
                  </a:cubicBezTo>
                  <a:cubicBezTo>
                    <a:pt x="0" y="1067"/>
                    <a:pt x="503" y="1281"/>
                    <a:pt x="887" y="1281"/>
                  </a:cubicBezTo>
                  <a:cubicBezTo>
                    <a:pt x="983" y="1281"/>
                    <a:pt x="1072" y="1267"/>
                    <a:pt x="1143" y="1234"/>
                  </a:cubicBezTo>
                  <a:cubicBezTo>
                    <a:pt x="1512" y="1055"/>
                    <a:pt x="1941" y="127"/>
                    <a:pt x="1941" y="127"/>
                  </a:cubicBezTo>
                  <a:cubicBezTo>
                    <a:pt x="1941" y="127"/>
                    <a:pt x="1418" y="1"/>
                    <a:pt x="991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4591050" y="3040825"/>
              <a:ext cx="50900" cy="31875"/>
            </a:xfrm>
            <a:custGeom>
              <a:rect b="b" l="l" r="r" t="t"/>
              <a:pathLst>
                <a:path extrusionOk="0" h="1275" w="2036">
                  <a:moveTo>
                    <a:pt x="1114" y="1"/>
                  </a:moveTo>
                  <a:cubicBezTo>
                    <a:pt x="673" y="1"/>
                    <a:pt x="0" y="245"/>
                    <a:pt x="0" y="245"/>
                  </a:cubicBezTo>
                  <a:cubicBezTo>
                    <a:pt x="0" y="245"/>
                    <a:pt x="524" y="1114"/>
                    <a:pt x="905" y="1245"/>
                  </a:cubicBezTo>
                  <a:cubicBezTo>
                    <a:pt x="959" y="1265"/>
                    <a:pt x="1021" y="1274"/>
                    <a:pt x="1088" y="1274"/>
                  </a:cubicBezTo>
                  <a:cubicBezTo>
                    <a:pt x="1485" y="1274"/>
                    <a:pt x="2036" y="959"/>
                    <a:pt x="2036" y="959"/>
                  </a:cubicBezTo>
                  <a:cubicBezTo>
                    <a:pt x="2036" y="959"/>
                    <a:pt x="1715" y="161"/>
                    <a:pt x="1334" y="31"/>
                  </a:cubicBezTo>
                  <a:cubicBezTo>
                    <a:pt x="1273" y="10"/>
                    <a:pt x="1198" y="1"/>
                    <a:pt x="1114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4654725" y="3021925"/>
              <a:ext cx="37550" cy="50925"/>
            </a:xfrm>
            <a:custGeom>
              <a:rect b="b" l="l" r="r" t="t"/>
              <a:pathLst>
                <a:path extrusionOk="0" h="2037" w="1502">
                  <a:moveTo>
                    <a:pt x="1144" y="1"/>
                  </a:moveTo>
                  <a:cubicBezTo>
                    <a:pt x="1144" y="1"/>
                    <a:pt x="275" y="536"/>
                    <a:pt x="144" y="917"/>
                  </a:cubicBezTo>
                  <a:cubicBezTo>
                    <a:pt x="1" y="1298"/>
                    <a:pt x="430" y="2037"/>
                    <a:pt x="430" y="2037"/>
                  </a:cubicBezTo>
                  <a:cubicBezTo>
                    <a:pt x="430" y="2037"/>
                    <a:pt x="1227" y="1715"/>
                    <a:pt x="1358" y="1334"/>
                  </a:cubicBezTo>
                  <a:cubicBezTo>
                    <a:pt x="1501" y="953"/>
                    <a:pt x="1144" y="1"/>
                    <a:pt x="1144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4601450" y="2928175"/>
              <a:ext cx="50325" cy="68775"/>
            </a:xfrm>
            <a:custGeom>
              <a:rect b="b" l="l" r="r" t="t"/>
              <a:pathLst>
                <a:path extrusionOk="0" h="2751" w="2013">
                  <a:moveTo>
                    <a:pt x="1537" y="0"/>
                  </a:moveTo>
                  <a:cubicBezTo>
                    <a:pt x="1537" y="0"/>
                    <a:pt x="358" y="715"/>
                    <a:pt x="179" y="1238"/>
                  </a:cubicBezTo>
                  <a:cubicBezTo>
                    <a:pt x="1" y="1750"/>
                    <a:pt x="584" y="2751"/>
                    <a:pt x="584" y="2751"/>
                  </a:cubicBezTo>
                  <a:cubicBezTo>
                    <a:pt x="584" y="2751"/>
                    <a:pt x="1656" y="2334"/>
                    <a:pt x="1834" y="1810"/>
                  </a:cubicBezTo>
                  <a:cubicBezTo>
                    <a:pt x="2013" y="1298"/>
                    <a:pt x="1537" y="0"/>
                    <a:pt x="1537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4928275" y="2930550"/>
              <a:ext cx="51825" cy="63425"/>
            </a:xfrm>
            <a:custGeom>
              <a:rect b="b" l="l" r="r" t="t"/>
              <a:pathLst>
                <a:path extrusionOk="0" h="2537" w="2073">
                  <a:moveTo>
                    <a:pt x="1822" y="0"/>
                  </a:moveTo>
                  <a:lnTo>
                    <a:pt x="1822" y="0"/>
                  </a:lnTo>
                  <a:cubicBezTo>
                    <a:pt x="1822" y="1"/>
                    <a:pt x="537" y="501"/>
                    <a:pt x="275" y="977"/>
                  </a:cubicBezTo>
                  <a:cubicBezTo>
                    <a:pt x="1" y="1453"/>
                    <a:pt x="406" y="2537"/>
                    <a:pt x="406" y="2537"/>
                  </a:cubicBezTo>
                  <a:cubicBezTo>
                    <a:pt x="406" y="2537"/>
                    <a:pt x="1537" y="2310"/>
                    <a:pt x="1799" y="1834"/>
                  </a:cubicBezTo>
                  <a:cubicBezTo>
                    <a:pt x="2072" y="1358"/>
                    <a:pt x="1822" y="1"/>
                    <a:pt x="1822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4864275" y="3089650"/>
              <a:ext cx="51825" cy="32125"/>
            </a:xfrm>
            <a:custGeom>
              <a:rect b="b" l="l" r="r" t="t"/>
              <a:pathLst>
                <a:path extrusionOk="0" h="1285" w="2073">
                  <a:moveTo>
                    <a:pt x="901" y="1"/>
                  </a:moveTo>
                  <a:cubicBezTo>
                    <a:pt x="845" y="1"/>
                    <a:pt x="794" y="6"/>
                    <a:pt x="751" y="18"/>
                  </a:cubicBezTo>
                  <a:cubicBezTo>
                    <a:pt x="358" y="137"/>
                    <a:pt x="1" y="911"/>
                    <a:pt x="1" y="911"/>
                  </a:cubicBezTo>
                  <a:cubicBezTo>
                    <a:pt x="1" y="911"/>
                    <a:pt x="566" y="1284"/>
                    <a:pt x="966" y="1284"/>
                  </a:cubicBezTo>
                  <a:cubicBezTo>
                    <a:pt x="1012" y="1284"/>
                    <a:pt x="1056" y="1279"/>
                    <a:pt x="1096" y="1268"/>
                  </a:cubicBezTo>
                  <a:cubicBezTo>
                    <a:pt x="1489" y="1161"/>
                    <a:pt x="2073" y="328"/>
                    <a:pt x="2073" y="328"/>
                  </a:cubicBezTo>
                  <a:cubicBezTo>
                    <a:pt x="2073" y="328"/>
                    <a:pt x="1334" y="1"/>
                    <a:pt x="901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4863100" y="2996025"/>
              <a:ext cx="36625" cy="51825"/>
            </a:xfrm>
            <a:custGeom>
              <a:rect b="b" l="l" r="r" t="t"/>
              <a:pathLst>
                <a:path extrusionOk="0" h="2073" w="1465">
                  <a:moveTo>
                    <a:pt x="405" y="1"/>
                  </a:moveTo>
                  <a:cubicBezTo>
                    <a:pt x="405" y="1"/>
                    <a:pt x="0" y="941"/>
                    <a:pt x="107" y="1322"/>
                  </a:cubicBezTo>
                  <a:cubicBezTo>
                    <a:pt x="215" y="1715"/>
                    <a:pt x="989" y="2073"/>
                    <a:pt x="989" y="2073"/>
                  </a:cubicBezTo>
                  <a:cubicBezTo>
                    <a:pt x="989" y="2073"/>
                    <a:pt x="1465" y="1358"/>
                    <a:pt x="1358" y="977"/>
                  </a:cubicBezTo>
                  <a:cubicBezTo>
                    <a:pt x="1239" y="584"/>
                    <a:pt x="405" y="1"/>
                    <a:pt x="405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4919950" y="2989400"/>
              <a:ext cx="69975" cy="43275"/>
            </a:xfrm>
            <a:custGeom>
              <a:rect b="b" l="l" r="r" t="t"/>
              <a:pathLst>
                <a:path extrusionOk="0" h="1731" w="2799">
                  <a:moveTo>
                    <a:pt x="1232" y="1"/>
                  </a:moveTo>
                  <a:cubicBezTo>
                    <a:pt x="1151" y="1"/>
                    <a:pt x="1076" y="9"/>
                    <a:pt x="1012" y="28"/>
                  </a:cubicBezTo>
                  <a:cubicBezTo>
                    <a:pt x="477" y="171"/>
                    <a:pt x="0" y="1218"/>
                    <a:pt x="0" y="1218"/>
                  </a:cubicBezTo>
                  <a:cubicBezTo>
                    <a:pt x="0" y="1218"/>
                    <a:pt x="759" y="1731"/>
                    <a:pt x="1303" y="1731"/>
                  </a:cubicBezTo>
                  <a:cubicBezTo>
                    <a:pt x="1369" y="1731"/>
                    <a:pt x="1431" y="1723"/>
                    <a:pt x="1489" y="1707"/>
                  </a:cubicBezTo>
                  <a:cubicBezTo>
                    <a:pt x="2013" y="1564"/>
                    <a:pt x="2798" y="433"/>
                    <a:pt x="2798" y="433"/>
                  </a:cubicBezTo>
                  <a:cubicBezTo>
                    <a:pt x="2798" y="433"/>
                    <a:pt x="1824" y="1"/>
                    <a:pt x="1232" y="1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4757425" y="2832925"/>
              <a:ext cx="50625" cy="68475"/>
            </a:xfrm>
            <a:custGeom>
              <a:rect b="b" l="l" r="r" t="t"/>
              <a:pathLst>
                <a:path extrusionOk="0" h="2739" w="2025">
                  <a:moveTo>
                    <a:pt x="1548" y="0"/>
                  </a:moveTo>
                  <a:cubicBezTo>
                    <a:pt x="1548" y="0"/>
                    <a:pt x="370" y="715"/>
                    <a:pt x="179" y="1227"/>
                  </a:cubicBezTo>
                  <a:cubicBezTo>
                    <a:pt x="1" y="1750"/>
                    <a:pt x="584" y="2739"/>
                    <a:pt x="584" y="2739"/>
                  </a:cubicBezTo>
                  <a:cubicBezTo>
                    <a:pt x="584" y="2739"/>
                    <a:pt x="1656" y="2322"/>
                    <a:pt x="1846" y="1810"/>
                  </a:cubicBezTo>
                  <a:cubicBezTo>
                    <a:pt x="2025" y="1286"/>
                    <a:pt x="1548" y="0"/>
                    <a:pt x="1548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4771725" y="2864350"/>
              <a:ext cx="65500" cy="43250"/>
            </a:xfrm>
            <a:custGeom>
              <a:rect b="b" l="l" r="r" t="t"/>
              <a:pathLst>
                <a:path extrusionOk="0" h="1730" w="2620">
                  <a:moveTo>
                    <a:pt x="1331" y="1"/>
                  </a:moveTo>
                  <a:cubicBezTo>
                    <a:pt x="1117" y="1"/>
                    <a:pt x="921" y="24"/>
                    <a:pt x="786" y="89"/>
                  </a:cubicBezTo>
                  <a:cubicBezTo>
                    <a:pt x="298" y="327"/>
                    <a:pt x="0" y="1446"/>
                    <a:pt x="0" y="1446"/>
                  </a:cubicBezTo>
                  <a:cubicBezTo>
                    <a:pt x="0" y="1446"/>
                    <a:pt x="664" y="1730"/>
                    <a:pt x="1183" y="1730"/>
                  </a:cubicBezTo>
                  <a:cubicBezTo>
                    <a:pt x="1320" y="1730"/>
                    <a:pt x="1446" y="1710"/>
                    <a:pt x="1548" y="1660"/>
                  </a:cubicBezTo>
                  <a:cubicBezTo>
                    <a:pt x="2048" y="1422"/>
                    <a:pt x="2619" y="172"/>
                    <a:pt x="2619" y="172"/>
                  </a:cubicBezTo>
                  <a:cubicBezTo>
                    <a:pt x="2619" y="172"/>
                    <a:pt x="1909" y="1"/>
                    <a:pt x="1331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4702650" y="2939825"/>
              <a:ext cx="58975" cy="45650"/>
            </a:xfrm>
            <a:custGeom>
              <a:rect b="b" l="l" r="r" t="t"/>
              <a:pathLst>
                <a:path extrusionOk="0" h="1826" w="2359">
                  <a:moveTo>
                    <a:pt x="392" y="1"/>
                  </a:moveTo>
                  <a:cubicBezTo>
                    <a:pt x="162" y="1"/>
                    <a:pt x="1" y="10"/>
                    <a:pt x="1" y="10"/>
                  </a:cubicBezTo>
                  <a:cubicBezTo>
                    <a:pt x="1" y="10"/>
                    <a:pt x="346" y="1344"/>
                    <a:pt x="787" y="1665"/>
                  </a:cubicBezTo>
                  <a:cubicBezTo>
                    <a:pt x="959" y="1788"/>
                    <a:pt x="1227" y="1826"/>
                    <a:pt x="1494" y="1826"/>
                  </a:cubicBezTo>
                  <a:cubicBezTo>
                    <a:pt x="1928" y="1826"/>
                    <a:pt x="2358" y="1725"/>
                    <a:pt x="2358" y="1725"/>
                  </a:cubicBezTo>
                  <a:cubicBezTo>
                    <a:pt x="2358" y="1725"/>
                    <a:pt x="2263" y="570"/>
                    <a:pt x="1823" y="249"/>
                  </a:cubicBezTo>
                  <a:cubicBezTo>
                    <a:pt x="1532" y="37"/>
                    <a:pt x="834" y="1"/>
                    <a:pt x="392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5"/>
            <p:cNvSpPr/>
            <p:nvPr/>
          </p:nvSpPr>
          <p:spPr>
            <a:xfrm>
              <a:off x="4734800" y="3347425"/>
              <a:ext cx="38425" cy="40050"/>
            </a:xfrm>
            <a:custGeom>
              <a:rect b="b" l="l" r="r" t="t"/>
              <a:pathLst>
                <a:path extrusionOk="0" h="1602" w="1537">
                  <a:moveTo>
                    <a:pt x="1285" y="1"/>
                  </a:moveTo>
                  <a:cubicBezTo>
                    <a:pt x="1146" y="1"/>
                    <a:pt x="47" y="630"/>
                    <a:pt x="25" y="947"/>
                  </a:cubicBezTo>
                  <a:cubicBezTo>
                    <a:pt x="1" y="1268"/>
                    <a:pt x="537" y="1602"/>
                    <a:pt x="537" y="1602"/>
                  </a:cubicBezTo>
                  <a:cubicBezTo>
                    <a:pt x="537" y="1602"/>
                    <a:pt x="1537" y="447"/>
                    <a:pt x="1299" y="6"/>
                  </a:cubicBezTo>
                  <a:cubicBezTo>
                    <a:pt x="1297" y="3"/>
                    <a:pt x="1292" y="1"/>
                    <a:pt x="128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5"/>
            <p:cNvSpPr/>
            <p:nvPr/>
          </p:nvSpPr>
          <p:spPr>
            <a:xfrm>
              <a:off x="4766950" y="4278025"/>
              <a:ext cx="253325" cy="29500"/>
            </a:xfrm>
            <a:custGeom>
              <a:rect b="b" l="l" r="r" t="t"/>
              <a:pathLst>
                <a:path extrusionOk="0" h="1180" w="10133">
                  <a:moveTo>
                    <a:pt x="1" y="1"/>
                  </a:moveTo>
                  <a:lnTo>
                    <a:pt x="1" y="1180"/>
                  </a:lnTo>
                  <a:lnTo>
                    <a:pt x="10133" y="1180"/>
                  </a:lnTo>
                  <a:cubicBezTo>
                    <a:pt x="10133" y="525"/>
                    <a:pt x="9609" y="1"/>
                    <a:pt x="896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5"/>
            <p:cNvSpPr/>
            <p:nvPr/>
          </p:nvSpPr>
          <p:spPr>
            <a:xfrm>
              <a:off x="5000625" y="3382950"/>
              <a:ext cx="92575" cy="420325"/>
            </a:xfrm>
            <a:custGeom>
              <a:rect b="b" l="l" r="r" t="t"/>
              <a:pathLst>
                <a:path extrusionOk="0" h="16813" w="3703">
                  <a:moveTo>
                    <a:pt x="1579" y="0"/>
                  </a:moveTo>
                  <a:cubicBezTo>
                    <a:pt x="1398" y="0"/>
                    <a:pt x="1214" y="35"/>
                    <a:pt x="1036" y="109"/>
                  </a:cubicBezTo>
                  <a:cubicBezTo>
                    <a:pt x="333" y="407"/>
                    <a:pt x="0" y="1216"/>
                    <a:pt x="298" y="1931"/>
                  </a:cubicBezTo>
                  <a:cubicBezTo>
                    <a:pt x="393" y="2157"/>
                    <a:pt x="500" y="2455"/>
                    <a:pt x="583" y="2728"/>
                  </a:cubicBezTo>
                  <a:cubicBezTo>
                    <a:pt x="679" y="3002"/>
                    <a:pt x="774" y="3288"/>
                    <a:pt x="857" y="3586"/>
                  </a:cubicBezTo>
                  <a:cubicBezTo>
                    <a:pt x="941" y="3871"/>
                    <a:pt x="1012" y="4157"/>
                    <a:pt x="1083" y="4455"/>
                  </a:cubicBezTo>
                  <a:lnTo>
                    <a:pt x="1286" y="5336"/>
                  </a:lnTo>
                  <a:cubicBezTo>
                    <a:pt x="1536" y="6515"/>
                    <a:pt x="1691" y="7729"/>
                    <a:pt x="1762" y="8944"/>
                  </a:cubicBezTo>
                  <a:cubicBezTo>
                    <a:pt x="1810" y="9551"/>
                    <a:pt x="1798" y="10158"/>
                    <a:pt x="1798" y="10765"/>
                  </a:cubicBezTo>
                  <a:cubicBezTo>
                    <a:pt x="1786" y="11075"/>
                    <a:pt x="1762" y="11372"/>
                    <a:pt x="1750" y="11682"/>
                  </a:cubicBezTo>
                  <a:lnTo>
                    <a:pt x="1715" y="12134"/>
                  </a:lnTo>
                  <a:lnTo>
                    <a:pt x="1655" y="12587"/>
                  </a:lnTo>
                  <a:lnTo>
                    <a:pt x="1536" y="13504"/>
                  </a:lnTo>
                  <a:lnTo>
                    <a:pt x="1357" y="14408"/>
                  </a:lnTo>
                  <a:cubicBezTo>
                    <a:pt x="1322" y="14551"/>
                    <a:pt x="1298" y="14706"/>
                    <a:pt x="1262" y="14861"/>
                  </a:cubicBezTo>
                  <a:lnTo>
                    <a:pt x="1143" y="15301"/>
                  </a:lnTo>
                  <a:lnTo>
                    <a:pt x="893" y="16183"/>
                  </a:lnTo>
                  <a:lnTo>
                    <a:pt x="881" y="16230"/>
                  </a:lnTo>
                  <a:cubicBezTo>
                    <a:pt x="810" y="16444"/>
                    <a:pt x="929" y="16683"/>
                    <a:pt x="1143" y="16778"/>
                  </a:cubicBezTo>
                  <a:cubicBezTo>
                    <a:pt x="1202" y="16801"/>
                    <a:pt x="1262" y="16812"/>
                    <a:pt x="1322" y="16812"/>
                  </a:cubicBezTo>
                  <a:cubicBezTo>
                    <a:pt x="1505" y="16812"/>
                    <a:pt x="1678" y="16707"/>
                    <a:pt x="1750" y="16528"/>
                  </a:cubicBezTo>
                  <a:lnTo>
                    <a:pt x="2131" y="15635"/>
                  </a:lnTo>
                  <a:lnTo>
                    <a:pt x="2322" y="15182"/>
                  </a:lnTo>
                  <a:cubicBezTo>
                    <a:pt x="2381" y="15028"/>
                    <a:pt x="2429" y="14873"/>
                    <a:pt x="2477" y="14718"/>
                  </a:cubicBezTo>
                  <a:lnTo>
                    <a:pt x="2786" y="13789"/>
                  </a:lnTo>
                  <a:lnTo>
                    <a:pt x="3024" y="12837"/>
                  </a:lnTo>
                  <a:lnTo>
                    <a:pt x="3155" y="12361"/>
                  </a:lnTo>
                  <a:lnTo>
                    <a:pt x="3239" y="11884"/>
                  </a:lnTo>
                  <a:cubicBezTo>
                    <a:pt x="3298" y="11563"/>
                    <a:pt x="3369" y="11241"/>
                    <a:pt x="3417" y="10908"/>
                  </a:cubicBezTo>
                  <a:cubicBezTo>
                    <a:pt x="3500" y="10265"/>
                    <a:pt x="3584" y="9610"/>
                    <a:pt x="3620" y="8955"/>
                  </a:cubicBezTo>
                  <a:cubicBezTo>
                    <a:pt x="3703" y="7646"/>
                    <a:pt x="3703" y="6324"/>
                    <a:pt x="3584" y="5003"/>
                  </a:cubicBezTo>
                  <a:lnTo>
                    <a:pt x="3489" y="4014"/>
                  </a:lnTo>
                  <a:cubicBezTo>
                    <a:pt x="3441" y="3693"/>
                    <a:pt x="3405" y="3360"/>
                    <a:pt x="3346" y="3026"/>
                  </a:cubicBezTo>
                  <a:cubicBezTo>
                    <a:pt x="3298" y="2705"/>
                    <a:pt x="3239" y="2371"/>
                    <a:pt x="3167" y="2038"/>
                  </a:cubicBezTo>
                  <a:cubicBezTo>
                    <a:pt x="3096" y="1705"/>
                    <a:pt x="3036" y="1395"/>
                    <a:pt x="2929" y="1014"/>
                  </a:cubicBezTo>
                  <a:cubicBezTo>
                    <a:pt x="2905" y="966"/>
                    <a:pt x="2893" y="907"/>
                    <a:pt x="2869" y="847"/>
                  </a:cubicBezTo>
                  <a:cubicBezTo>
                    <a:pt x="2646" y="320"/>
                    <a:pt x="2126" y="0"/>
                    <a:pt x="1579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5"/>
            <p:cNvSpPr/>
            <p:nvPr/>
          </p:nvSpPr>
          <p:spPr>
            <a:xfrm>
              <a:off x="5000625" y="3382800"/>
              <a:ext cx="91100" cy="146950"/>
            </a:xfrm>
            <a:custGeom>
              <a:rect b="b" l="l" r="r" t="t"/>
              <a:pathLst>
                <a:path extrusionOk="0" h="5878" w="3644">
                  <a:moveTo>
                    <a:pt x="1566" y="1"/>
                  </a:moveTo>
                  <a:cubicBezTo>
                    <a:pt x="1389" y="1"/>
                    <a:pt x="1209" y="34"/>
                    <a:pt x="1036" y="103"/>
                  </a:cubicBezTo>
                  <a:cubicBezTo>
                    <a:pt x="333" y="401"/>
                    <a:pt x="0" y="1222"/>
                    <a:pt x="298" y="1937"/>
                  </a:cubicBezTo>
                  <a:cubicBezTo>
                    <a:pt x="393" y="2163"/>
                    <a:pt x="500" y="2461"/>
                    <a:pt x="583" y="2734"/>
                  </a:cubicBezTo>
                  <a:cubicBezTo>
                    <a:pt x="679" y="3008"/>
                    <a:pt x="774" y="3294"/>
                    <a:pt x="857" y="3592"/>
                  </a:cubicBezTo>
                  <a:cubicBezTo>
                    <a:pt x="941" y="3877"/>
                    <a:pt x="1012" y="4163"/>
                    <a:pt x="1083" y="4461"/>
                  </a:cubicBezTo>
                  <a:lnTo>
                    <a:pt x="1286" y="5342"/>
                  </a:lnTo>
                  <a:cubicBezTo>
                    <a:pt x="1334" y="5521"/>
                    <a:pt x="1357" y="5699"/>
                    <a:pt x="1393" y="5878"/>
                  </a:cubicBezTo>
                  <a:lnTo>
                    <a:pt x="3643" y="5878"/>
                  </a:lnTo>
                  <a:cubicBezTo>
                    <a:pt x="3631" y="5580"/>
                    <a:pt x="3608" y="5294"/>
                    <a:pt x="3584" y="5009"/>
                  </a:cubicBezTo>
                  <a:lnTo>
                    <a:pt x="3489" y="4020"/>
                  </a:lnTo>
                  <a:cubicBezTo>
                    <a:pt x="3441" y="3699"/>
                    <a:pt x="3405" y="3366"/>
                    <a:pt x="3346" y="3032"/>
                  </a:cubicBezTo>
                  <a:cubicBezTo>
                    <a:pt x="3298" y="2711"/>
                    <a:pt x="3239" y="2377"/>
                    <a:pt x="3167" y="2044"/>
                  </a:cubicBezTo>
                  <a:cubicBezTo>
                    <a:pt x="3096" y="1711"/>
                    <a:pt x="3036" y="1401"/>
                    <a:pt x="2929" y="1020"/>
                  </a:cubicBezTo>
                  <a:cubicBezTo>
                    <a:pt x="2905" y="972"/>
                    <a:pt x="2893" y="913"/>
                    <a:pt x="2869" y="853"/>
                  </a:cubicBezTo>
                  <a:cubicBezTo>
                    <a:pt x="2644" y="321"/>
                    <a:pt x="2118" y="1"/>
                    <a:pt x="1566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5"/>
            <p:cNvSpPr/>
            <p:nvPr/>
          </p:nvSpPr>
          <p:spPr>
            <a:xfrm>
              <a:off x="5120275" y="4163150"/>
              <a:ext cx="115800" cy="151375"/>
            </a:xfrm>
            <a:custGeom>
              <a:rect b="b" l="l" r="r" t="t"/>
              <a:pathLst>
                <a:path extrusionOk="0" h="6055" w="4632">
                  <a:moveTo>
                    <a:pt x="3060" y="0"/>
                  </a:moveTo>
                  <a:lnTo>
                    <a:pt x="3060" y="0"/>
                  </a:lnTo>
                  <a:cubicBezTo>
                    <a:pt x="3060" y="1"/>
                    <a:pt x="3846" y="4334"/>
                    <a:pt x="2703" y="4775"/>
                  </a:cubicBezTo>
                  <a:cubicBezTo>
                    <a:pt x="1560" y="5215"/>
                    <a:pt x="0" y="5429"/>
                    <a:pt x="346" y="5989"/>
                  </a:cubicBezTo>
                  <a:cubicBezTo>
                    <a:pt x="375" y="6038"/>
                    <a:pt x="865" y="6055"/>
                    <a:pt x="1505" y="6055"/>
                  </a:cubicBezTo>
                  <a:cubicBezTo>
                    <a:pt x="2409" y="6055"/>
                    <a:pt x="3612" y="6022"/>
                    <a:pt x="4239" y="6001"/>
                  </a:cubicBezTo>
                  <a:cubicBezTo>
                    <a:pt x="4465" y="6001"/>
                    <a:pt x="4632" y="5798"/>
                    <a:pt x="4596" y="5572"/>
                  </a:cubicBezTo>
                  <a:lnTo>
                    <a:pt x="4370" y="4298"/>
                  </a:lnTo>
                  <a:lnTo>
                    <a:pt x="4370" y="1679"/>
                  </a:lnTo>
                  <a:lnTo>
                    <a:pt x="3060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5120275" y="4282200"/>
              <a:ext cx="115800" cy="32325"/>
            </a:xfrm>
            <a:custGeom>
              <a:rect b="b" l="l" r="r" t="t"/>
              <a:pathLst>
                <a:path extrusionOk="0" h="1293" w="4632">
                  <a:moveTo>
                    <a:pt x="2727" y="1"/>
                  </a:moveTo>
                  <a:cubicBezTo>
                    <a:pt x="2715" y="13"/>
                    <a:pt x="2715" y="13"/>
                    <a:pt x="2703" y="13"/>
                  </a:cubicBezTo>
                  <a:cubicBezTo>
                    <a:pt x="1560" y="453"/>
                    <a:pt x="0" y="667"/>
                    <a:pt x="346" y="1227"/>
                  </a:cubicBezTo>
                  <a:cubicBezTo>
                    <a:pt x="375" y="1276"/>
                    <a:pt x="865" y="1293"/>
                    <a:pt x="1505" y="1293"/>
                  </a:cubicBezTo>
                  <a:cubicBezTo>
                    <a:pt x="2409" y="1293"/>
                    <a:pt x="3612" y="1260"/>
                    <a:pt x="4239" y="1239"/>
                  </a:cubicBezTo>
                  <a:cubicBezTo>
                    <a:pt x="4465" y="1239"/>
                    <a:pt x="4632" y="1036"/>
                    <a:pt x="4596" y="810"/>
                  </a:cubicBezTo>
                  <a:lnTo>
                    <a:pt x="4453" y="48"/>
                  </a:lnTo>
                  <a:cubicBezTo>
                    <a:pt x="4215" y="120"/>
                    <a:pt x="3941" y="167"/>
                    <a:pt x="3656" y="167"/>
                  </a:cubicBezTo>
                  <a:cubicBezTo>
                    <a:pt x="3298" y="167"/>
                    <a:pt x="3001" y="108"/>
                    <a:pt x="2727" y="1"/>
                  </a:cubicBezTo>
                  <a:close/>
                </a:path>
              </a:pathLst>
            </a:custGeom>
            <a:solidFill>
              <a:srgbClr val="053B5C"/>
            </a:solidFill>
            <a:ln cap="flat" cmpd="sng" w="1775">
              <a:solidFill>
                <a:srgbClr val="053B5C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5"/>
            <p:cNvSpPr/>
            <p:nvPr/>
          </p:nvSpPr>
          <p:spPr>
            <a:xfrm>
              <a:off x="5132475" y="3595200"/>
              <a:ext cx="130400" cy="415875"/>
            </a:xfrm>
            <a:custGeom>
              <a:rect b="b" l="l" r="r" t="t"/>
              <a:pathLst>
                <a:path extrusionOk="0" h="16635" w="5216">
                  <a:moveTo>
                    <a:pt x="2645" y="1"/>
                  </a:moveTo>
                  <a:cubicBezTo>
                    <a:pt x="1243" y="1"/>
                    <a:pt x="83" y="1433"/>
                    <a:pt x="36" y="3240"/>
                  </a:cubicBezTo>
                  <a:cubicBezTo>
                    <a:pt x="0" y="5061"/>
                    <a:pt x="715" y="16610"/>
                    <a:pt x="2132" y="16634"/>
                  </a:cubicBezTo>
                  <a:cubicBezTo>
                    <a:pt x="2134" y="16634"/>
                    <a:pt x="2136" y="16634"/>
                    <a:pt x="2138" y="16634"/>
                  </a:cubicBezTo>
                  <a:cubicBezTo>
                    <a:pt x="3553" y="16634"/>
                    <a:pt x="5132" y="5177"/>
                    <a:pt x="5168" y="3359"/>
                  </a:cubicBezTo>
                  <a:cubicBezTo>
                    <a:pt x="5215" y="1537"/>
                    <a:pt x="4096" y="37"/>
                    <a:pt x="2679" y="1"/>
                  </a:cubicBezTo>
                  <a:cubicBezTo>
                    <a:pt x="2668" y="1"/>
                    <a:pt x="2656" y="1"/>
                    <a:pt x="2645" y="1"/>
                  </a:cubicBezTo>
                  <a:close/>
                </a:path>
              </a:pathLst>
            </a:custGeom>
            <a:solidFill>
              <a:srgbClr val="009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5"/>
            <p:cNvSpPr/>
            <p:nvPr/>
          </p:nvSpPr>
          <p:spPr>
            <a:xfrm>
              <a:off x="5132775" y="3595200"/>
              <a:ext cx="130100" cy="623025"/>
            </a:xfrm>
            <a:custGeom>
              <a:rect b="b" l="l" r="r" t="t"/>
              <a:pathLst>
                <a:path extrusionOk="0" h="24921" w="5204">
                  <a:moveTo>
                    <a:pt x="2633" y="1"/>
                  </a:moveTo>
                  <a:cubicBezTo>
                    <a:pt x="1231" y="1"/>
                    <a:pt x="71" y="1433"/>
                    <a:pt x="24" y="3240"/>
                  </a:cubicBezTo>
                  <a:cubicBezTo>
                    <a:pt x="0" y="4585"/>
                    <a:pt x="381" y="11205"/>
                    <a:pt x="1155" y="14610"/>
                  </a:cubicBezTo>
                  <a:cubicBezTo>
                    <a:pt x="1155" y="14622"/>
                    <a:pt x="1155" y="14634"/>
                    <a:pt x="1155" y="14646"/>
                  </a:cubicBezTo>
                  <a:cubicBezTo>
                    <a:pt x="1298" y="15622"/>
                    <a:pt x="2036" y="21754"/>
                    <a:pt x="2727" y="24921"/>
                  </a:cubicBezTo>
                  <a:lnTo>
                    <a:pt x="4013" y="24921"/>
                  </a:lnTo>
                  <a:cubicBezTo>
                    <a:pt x="4239" y="21659"/>
                    <a:pt x="4215" y="15241"/>
                    <a:pt x="4072" y="14241"/>
                  </a:cubicBezTo>
                  <a:cubicBezTo>
                    <a:pt x="4013" y="13765"/>
                    <a:pt x="5132" y="4502"/>
                    <a:pt x="5156" y="3359"/>
                  </a:cubicBezTo>
                  <a:cubicBezTo>
                    <a:pt x="5203" y="1537"/>
                    <a:pt x="4084" y="37"/>
                    <a:pt x="2667" y="1"/>
                  </a:cubicBezTo>
                  <a:cubicBezTo>
                    <a:pt x="2656" y="1"/>
                    <a:pt x="2644" y="1"/>
                    <a:pt x="2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5"/>
            <p:cNvSpPr/>
            <p:nvPr/>
          </p:nvSpPr>
          <p:spPr>
            <a:xfrm>
              <a:off x="4760700" y="4164325"/>
              <a:ext cx="155700" cy="141425"/>
            </a:xfrm>
            <a:custGeom>
              <a:rect b="b" l="l" r="r" t="t"/>
              <a:pathLst>
                <a:path extrusionOk="0" h="5657" w="6228">
                  <a:moveTo>
                    <a:pt x="1394" y="1"/>
                  </a:moveTo>
                  <a:cubicBezTo>
                    <a:pt x="1167" y="275"/>
                    <a:pt x="977" y="596"/>
                    <a:pt x="822" y="941"/>
                  </a:cubicBezTo>
                  <a:cubicBezTo>
                    <a:pt x="1" y="2763"/>
                    <a:pt x="1751" y="5656"/>
                    <a:pt x="1751" y="5656"/>
                  </a:cubicBezTo>
                  <a:cubicBezTo>
                    <a:pt x="1751" y="5656"/>
                    <a:pt x="5073" y="5037"/>
                    <a:pt x="5894" y="3215"/>
                  </a:cubicBezTo>
                  <a:cubicBezTo>
                    <a:pt x="6049" y="2870"/>
                    <a:pt x="6156" y="2513"/>
                    <a:pt x="6228" y="2168"/>
                  </a:cubicBezTo>
                  <a:lnTo>
                    <a:pt x="1394" y="1"/>
                  </a:lnTo>
                  <a:close/>
                </a:path>
              </a:pathLst>
            </a:custGeom>
            <a:solidFill>
              <a:srgbClr val="DB8E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4817850" y="4147375"/>
              <a:ext cx="70875" cy="101525"/>
            </a:xfrm>
            <a:custGeom>
              <a:rect b="b" l="l" r="r" t="t"/>
              <a:pathLst>
                <a:path extrusionOk="0" h="4061" w="2835">
                  <a:moveTo>
                    <a:pt x="1536" y="0"/>
                  </a:moveTo>
                  <a:lnTo>
                    <a:pt x="155" y="3060"/>
                  </a:lnTo>
                  <a:cubicBezTo>
                    <a:pt x="1" y="3417"/>
                    <a:pt x="155" y="3834"/>
                    <a:pt x="513" y="4001"/>
                  </a:cubicBezTo>
                  <a:cubicBezTo>
                    <a:pt x="606" y="4041"/>
                    <a:pt x="704" y="4060"/>
                    <a:pt x="800" y="4060"/>
                  </a:cubicBezTo>
                  <a:cubicBezTo>
                    <a:pt x="1071" y="4060"/>
                    <a:pt x="1330" y="3907"/>
                    <a:pt x="1453" y="3643"/>
                  </a:cubicBezTo>
                  <a:lnTo>
                    <a:pt x="2834" y="572"/>
                  </a:lnTo>
                  <a:lnTo>
                    <a:pt x="1536" y="0"/>
                  </a:lnTo>
                  <a:close/>
                </a:path>
              </a:pathLst>
            </a:custGeom>
            <a:solidFill>
              <a:srgbClr val="C84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5"/>
            <p:cNvSpPr/>
            <p:nvPr/>
          </p:nvSpPr>
          <p:spPr>
            <a:xfrm>
              <a:off x="4858925" y="3649100"/>
              <a:ext cx="251850" cy="511375"/>
            </a:xfrm>
            <a:custGeom>
              <a:rect b="b" l="l" r="r" t="t"/>
              <a:pathLst>
                <a:path extrusionOk="0" h="20455" w="10074">
                  <a:moveTo>
                    <a:pt x="8990" y="0"/>
                  </a:moveTo>
                  <a:lnTo>
                    <a:pt x="1" y="19979"/>
                  </a:lnTo>
                  <a:lnTo>
                    <a:pt x="1084" y="20455"/>
                  </a:lnTo>
                  <a:lnTo>
                    <a:pt x="10073" y="488"/>
                  </a:lnTo>
                  <a:lnTo>
                    <a:pt x="8990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5"/>
            <p:cNvSpPr/>
            <p:nvPr/>
          </p:nvSpPr>
          <p:spPr>
            <a:xfrm>
              <a:off x="4832150" y="4097650"/>
              <a:ext cx="135450" cy="119850"/>
            </a:xfrm>
            <a:custGeom>
              <a:rect b="b" l="l" r="r" t="t"/>
              <a:pathLst>
                <a:path extrusionOk="0" h="4794" w="5418">
                  <a:moveTo>
                    <a:pt x="4596" y="1"/>
                  </a:moveTo>
                  <a:cubicBezTo>
                    <a:pt x="4596" y="1"/>
                    <a:pt x="3846" y="3073"/>
                    <a:pt x="2703" y="3513"/>
                  </a:cubicBezTo>
                  <a:cubicBezTo>
                    <a:pt x="1560" y="3954"/>
                    <a:pt x="0" y="4168"/>
                    <a:pt x="345" y="4728"/>
                  </a:cubicBezTo>
                  <a:cubicBezTo>
                    <a:pt x="375" y="4777"/>
                    <a:pt x="865" y="4794"/>
                    <a:pt x="1505" y="4794"/>
                  </a:cubicBezTo>
                  <a:cubicBezTo>
                    <a:pt x="2408" y="4794"/>
                    <a:pt x="3611" y="4760"/>
                    <a:pt x="4239" y="4739"/>
                  </a:cubicBezTo>
                  <a:cubicBezTo>
                    <a:pt x="4465" y="4739"/>
                    <a:pt x="4632" y="4537"/>
                    <a:pt x="4584" y="4311"/>
                  </a:cubicBezTo>
                  <a:lnTo>
                    <a:pt x="4358" y="3037"/>
                  </a:lnTo>
                  <a:lnTo>
                    <a:pt x="5417" y="1049"/>
                  </a:lnTo>
                  <a:lnTo>
                    <a:pt x="4596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4832150" y="4185475"/>
              <a:ext cx="115800" cy="32025"/>
            </a:xfrm>
            <a:custGeom>
              <a:rect b="b" l="l" r="r" t="t"/>
              <a:pathLst>
                <a:path extrusionOk="0" h="1281" w="4632">
                  <a:moveTo>
                    <a:pt x="2703" y="0"/>
                  </a:moveTo>
                  <a:cubicBezTo>
                    <a:pt x="1560" y="441"/>
                    <a:pt x="0" y="655"/>
                    <a:pt x="345" y="1215"/>
                  </a:cubicBezTo>
                  <a:cubicBezTo>
                    <a:pt x="375" y="1264"/>
                    <a:pt x="865" y="1281"/>
                    <a:pt x="1505" y="1281"/>
                  </a:cubicBezTo>
                  <a:cubicBezTo>
                    <a:pt x="2408" y="1281"/>
                    <a:pt x="3611" y="1247"/>
                    <a:pt x="4239" y="1226"/>
                  </a:cubicBezTo>
                  <a:cubicBezTo>
                    <a:pt x="4465" y="1226"/>
                    <a:pt x="4632" y="1024"/>
                    <a:pt x="4584" y="798"/>
                  </a:cubicBezTo>
                  <a:lnTo>
                    <a:pt x="4453" y="36"/>
                  </a:lnTo>
                  <a:cubicBezTo>
                    <a:pt x="4215" y="107"/>
                    <a:pt x="3941" y="155"/>
                    <a:pt x="3643" y="155"/>
                  </a:cubicBezTo>
                  <a:cubicBezTo>
                    <a:pt x="3298" y="155"/>
                    <a:pt x="2989" y="95"/>
                    <a:pt x="2727" y="0"/>
                  </a:cubicBezTo>
                  <a:close/>
                </a:path>
              </a:pathLst>
            </a:custGeom>
            <a:solidFill>
              <a:srgbClr val="053B5C"/>
            </a:solidFill>
            <a:ln cap="flat" cmpd="sng" w="1775">
              <a:solidFill>
                <a:srgbClr val="053B5C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4927975" y="3613050"/>
              <a:ext cx="404550" cy="530775"/>
            </a:xfrm>
            <a:custGeom>
              <a:rect b="b" l="l" r="r" t="t"/>
              <a:pathLst>
                <a:path extrusionOk="0" h="21231" w="16182">
                  <a:moveTo>
                    <a:pt x="13780" y="0"/>
                  </a:moveTo>
                  <a:cubicBezTo>
                    <a:pt x="12806" y="0"/>
                    <a:pt x="11743" y="578"/>
                    <a:pt x="11026" y="1597"/>
                  </a:cubicBezTo>
                  <a:cubicBezTo>
                    <a:pt x="10121" y="2871"/>
                    <a:pt x="4418" y="9753"/>
                    <a:pt x="3537" y="12289"/>
                  </a:cubicBezTo>
                  <a:cubicBezTo>
                    <a:pt x="3180" y="13015"/>
                    <a:pt x="584" y="18885"/>
                    <a:pt x="1" y="21123"/>
                  </a:cubicBezTo>
                  <a:lnTo>
                    <a:pt x="1322" y="21230"/>
                  </a:lnTo>
                  <a:cubicBezTo>
                    <a:pt x="2763" y="19301"/>
                    <a:pt x="5240" y="14432"/>
                    <a:pt x="5573" y="13753"/>
                  </a:cubicBezTo>
                  <a:cubicBezTo>
                    <a:pt x="5609" y="13694"/>
                    <a:pt x="5644" y="13622"/>
                    <a:pt x="5668" y="13551"/>
                  </a:cubicBezTo>
                  <a:cubicBezTo>
                    <a:pt x="6002" y="12717"/>
                    <a:pt x="6514" y="11967"/>
                    <a:pt x="7240" y="11420"/>
                  </a:cubicBezTo>
                  <a:cubicBezTo>
                    <a:pt x="10312" y="9062"/>
                    <a:pt x="14312" y="5300"/>
                    <a:pt x="14979" y="4347"/>
                  </a:cubicBezTo>
                  <a:cubicBezTo>
                    <a:pt x="16039" y="2859"/>
                    <a:pt x="16181" y="1192"/>
                    <a:pt x="15027" y="382"/>
                  </a:cubicBezTo>
                  <a:cubicBezTo>
                    <a:pt x="14658" y="123"/>
                    <a:pt x="14228" y="0"/>
                    <a:pt x="137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5004175" y="3336700"/>
              <a:ext cx="321800" cy="358925"/>
            </a:xfrm>
            <a:custGeom>
              <a:rect b="b" l="l" r="r" t="t"/>
              <a:pathLst>
                <a:path extrusionOk="0" h="14357" w="12872">
                  <a:moveTo>
                    <a:pt x="5276" y="1"/>
                  </a:moveTo>
                  <a:cubicBezTo>
                    <a:pt x="5100" y="1"/>
                    <a:pt x="4921" y="37"/>
                    <a:pt x="4751" y="114"/>
                  </a:cubicBezTo>
                  <a:lnTo>
                    <a:pt x="882" y="1852"/>
                  </a:lnTo>
                  <a:cubicBezTo>
                    <a:pt x="287" y="2114"/>
                    <a:pt x="1" y="2793"/>
                    <a:pt x="215" y="3400"/>
                  </a:cubicBezTo>
                  <a:cubicBezTo>
                    <a:pt x="668" y="4674"/>
                    <a:pt x="4180" y="12353"/>
                    <a:pt x="4751" y="14211"/>
                  </a:cubicBezTo>
                  <a:cubicBezTo>
                    <a:pt x="4975" y="14312"/>
                    <a:pt x="5292" y="14356"/>
                    <a:pt x="5670" y="14356"/>
                  </a:cubicBezTo>
                  <a:cubicBezTo>
                    <a:pt x="7993" y="14356"/>
                    <a:pt x="12657" y="12710"/>
                    <a:pt x="12657" y="12710"/>
                  </a:cubicBezTo>
                  <a:cubicBezTo>
                    <a:pt x="12872" y="11996"/>
                    <a:pt x="10717" y="9448"/>
                    <a:pt x="9490" y="7114"/>
                  </a:cubicBezTo>
                  <a:cubicBezTo>
                    <a:pt x="8145" y="4602"/>
                    <a:pt x="7180" y="2257"/>
                    <a:pt x="6442" y="733"/>
                  </a:cubicBezTo>
                  <a:cubicBezTo>
                    <a:pt x="6224" y="271"/>
                    <a:pt x="5758" y="1"/>
                    <a:pt x="527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5004175" y="3336000"/>
              <a:ext cx="318525" cy="389850"/>
            </a:xfrm>
            <a:custGeom>
              <a:rect b="b" l="l" r="r" t="t"/>
              <a:pathLst>
                <a:path extrusionOk="0" h="15594" w="12741">
                  <a:moveTo>
                    <a:pt x="5339" y="0"/>
                  </a:moveTo>
                  <a:cubicBezTo>
                    <a:pt x="5174" y="0"/>
                    <a:pt x="5006" y="34"/>
                    <a:pt x="4847" y="106"/>
                  </a:cubicBezTo>
                  <a:lnTo>
                    <a:pt x="4109" y="439"/>
                  </a:lnTo>
                  <a:cubicBezTo>
                    <a:pt x="4109" y="1035"/>
                    <a:pt x="4001" y="1558"/>
                    <a:pt x="3275" y="1880"/>
                  </a:cubicBezTo>
                  <a:cubicBezTo>
                    <a:pt x="3081" y="1967"/>
                    <a:pt x="2914" y="2006"/>
                    <a:pt x="2772" y="2006"/>
                  </a:cubicBezTo>
                  <a:cubicBezTo>
                    <a:pt x="2389" y="2006"/>
                    <a:pt x="2180" y="1726"/>
                    <a:pt x="2084" y="1344"/>
                  </a:cubicBezTo>
                  <a:lnTo>
                    <a:pt x="846" y="1892"/>
                  </a:lnTo>
                  <a:cubicBezTo>
                    <a:pt x="275" y="2154"/>
                    <a:pt x="1" y="2797"/>
                    <a:pt x="203" y="3392"/>
                  </a:cubicBezTo>
                  <a:cubicBezTo>
                    <a:pt x="656" y="4654"/>
                    <a:pt x="4442" y="14096"/>
                    <a:pt x="5299" y="15572"/>
                  </a:cubicBezTo>
                  <a:cubicBezTo>
                    <a:pt x="5411" y="15587"/>
                    <a:pt x="5529" y="15593"/>
                    <a:pt x="5652" y="15593"/>
                  </a:cubicBezTo>
                  <a:cubicBezTo>
                    <a:pt x="8153" y="15593"/>
                    <a:pt x="12741" y="12727"/>
                    <a:pt x="12741" y="12727"/>
                  </a:cubicBezTo>
                  <a:cubicBezTo>
                    <a:pt x="12110" y="10726"/>
                    <a:pt x="11145" y="9952"/>
                    <a:pt x="9907" y="7619"/>
                  </a:cubicBezTo>
                  <a:cubicBezTo>
                    <a:pt x="8550" y="5047"/>
                    <a:pt x="7121" y="2166"/>
                    <a:pt x="6395" y="666"/>
                  </a:cubicBezTo>
                  <a:cubicBezTo>
                    <a:pt x="6196" y="242"/>
                    <a:pt x="5777" y="0"/>
                    <a:pt x="5339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5050325" y="3249625"/>
              <a:ext cx="41100" cy="74150"/>
            </a:xfrm>
            <a:custGeom>
              <a:rect b="b" l="l" r="r" t="t"/>
              <a:pathLst>
                <a:path extrusionOk="0" h="2966" w="1644">
                  <a:moveTo>
                    <a:pt x="1179" y="1"/>
                  </a:moveTo>
                  <a:lnTo>
                    <a:pt x="0" y="251"/>
                  </a:lnTo>
                  <a:lnTo>
                    <a:pt x="560" y="2966"/>
                  </a:lnTo>
                  <a:lnTo>
                    <a:pt x="643" y="2942"/>
                  </a:lnTo>
                  <a:cubicBezTo>
                    <a:pt x="1251" y="2823"/>
                    <a:pt x="1643" y="2227"/>
                    <a:pt x="1512" y="1620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5037225" y="3303225"/>
              <a:ext cx="69675" cy="66400"/>
            </a:xfrm>
            <a:custGeom>
              <a:rect b="b" l="l" r="r" t="t"/>
              <a:pathLst>
                <a:path extrusionOk="0" h="2656" w="2787">
                  <a:moveTo>
                    <a:pt x="1298" y="0"/>
                  </a:moveTo>
                  <a:lnTo>
                    <a:pt x="0" y="786"/>
                  </a:lnTo>
                  <a:lnTo>
                    <a:pt x="762" y="2655"/>
                  </a:lnTo>
                  <a:lnTo>
                    <a:pt x="2787" y="1750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5037225" y="3303225"/>
              <a:ext cx="49725" cy="58575"/>
            </a:xfrm>
            <a:custGeom>
              <a:rect b="b" l="l" r="r" t="t"/>
              <a:pathLst>
                <a:path extrusionOk="0" h="2343" w="1989">
                  <a:moveTo>
                    <a:pt x="1298" y="0"/>
                  </a:moveTo>
                  <a:lnTo>
                    <a:pt x="0" y="786"/>
                  </a:lnTo>
                  <a:lnTo>
                    <a:pt x="632" y="2334"/>
                  </a:lnTo>
                  <a:cubicBezTo>
                    <a:pt x="673" y="2340"/>
                    <a:pt x="715" y="2343"/>
                    <a:pt x="756" y="2343"/>
                  </a:cubicBezTo>
                  <a:cubicBezTo>
                    <a:pt x="881" y="2343"/>
                    <a:pt x="1004" y="2316"/>
                    <a:pt x="1120" y="2262"/>
                  </a:cubicBezTo>
                  <a:cubicBezTo>
                    <a:pt x="1620" y="2036"/>
                    <a:pt x="1834" y="1298"/>
                    <a:pt x="1989" y="810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4991975" y="3247250"/>
              <a:ext cx="92900" cy="105025"/>
            </a:xfrm>
            <a:custGeom>
              <a:rect b="b" l="l" r="r" t="t"/>
              <a:pathLst>
                <a:path extrusionOk="0" h="4201" w="3716">
                  <a:moveTo>
                    <a:pt x="3096" y="1"/>
                  </a:moveTo>
                  <a:lnTo>
                    <a:pt x="1" y="644"/>
                  </a:lnTo>
                  <a:cubicBezTo>
                    <a:pt x="1" y="644"/>
                    <a:pt x="322" y="2203"/>
                    <a:pt x="775" y="3215"/>
                  </a:cubicBezTo>
                  <a:cubicBezTo>
                    <a:pt x="1065" y="3880"/>
                    <a:pt x="1456" y="4200"/>
                    <a:pt x="1890" y="4200"/>
                  </a:cubicBezTo>
                  <a:cubicBezTo>
                    <a:pt x="1954" y="4200"/>
                    <a:pt x="2019" y="4193"/>
                    <a:pt x="2084" y="4180"/>
                  </a:cubicBezTo>
                  <a:cubicBezTo>
                    <a:pt x="3073" y="3977"/>
                    <a:pt x="3715" y="3001"/>
                    <a:pt x="3513" y="2013"/>
                  </a:cubicBezTo>
                  <a:lnTo>
                    <a:pt x="3096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5062525" y="3270450"/>
              <a:ext cx="25925" cy="35900"/>
            </a:xfrm>
            <a:custGeom>
              <a:rect b="b" l="l" r="r" t="t"/>
              <a:pathLst>
                <a:path extrusionOk="0" h="1436" w="1037">
                  <a:moveTo>
                    <a:pt x="484" y="0"/>
                  </a:moveTo>
                  <a:cubicBezTo>
                    <a:pt x="442" y="0"/>
                    <a:pt x="399" y="5"/>
                    <a:pt x="358" y="13"/>
                  </a:cubicBezTo>
                  <a:cubicBezTo>
                    <a:pt x="131" y="61"/>
                    <a:pt x="1" y="418"/>
                    <a:pt x="84" y="811"/>
                  </a:cubicBezTo>
                  <a:cubicBezTo>
                    <a:pt x="161" y="1174"/>
                    <a:pt x="380" y="1436"/>
                    <a:pt x="601" y="1436"/>
                  </a:cubicBezTo>
                  <a:cubicBezTo>
                    <a:pt x="619" y="1436"/>
                    <a:pt x="637" y="1434"/>
                    <a:pt x="655" y="1430"/>
                  </a:cubicBezTo>
                  <a:cubicBezTo>
                    <a:pt x="882" y="1383"/>
                    <a:pt x="1036" y="823"/>
                    <a:pt x="953" y="430"/>
                  </a:cubicBezTo>
                  <a:cubicBezTo>
                    <a:pt x="884" y="106"/>
                    <a:pt x="685" y="0"/>
                    <a:pt x="484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4985125" y="3228475"/>
              <a:ext cx="96475" cy="73575"/>
            </a:xfrm>
            <a:custGeom>
              <a:rect b="b" l="l" r="r" t="t"/>
              <a:pathLst>
                <a:path extrusionOk="0" h="2943" w="3859">
                  <a:moveTo>
                    <a:pt x="2668" y="1"/>
                  </a:moveTo>
                  <a:cubicBezTo>
                    <a:pt x="2590" y="1"/>
                    <a:pt x="2510" y="9"/>
                    <a:pt x="2430" y="25"/>
                  </a:cubicBezTo>
                  <a:lnTo>
                    <a:pt x="1382" y="240"/>
                  </a:lnTo>
                  <a:cubicBezTo>
                    <a:pt x="1311" y="252"/>
                    <a:pt x="1251" y="264"/>
                    <a:pt x="1180" y="264"/>
                  </a:cubicBezTo>
                  <a:cubicBezTo>
                    <a:pt x="525" y="323"/>
                    <a:pt x="1" y="847"/>
                    <a:pt x="25" y="1502"/>
                  </a:cubicBezTo>
                  <a:cubicBezTo>
                    <a:pt x="37" y="1764"/>
                    <a:pt x="108" y="2026"/>
                    <a:pt x="227" y="2264"/>
                  </a:cubicBezTo>
                  <a:lnTo>
                    <a:pt x="680" y="2942"/>
                  </a:lnTo>
                  <a:lnTo>
                    <a:pt x="680" y="2942"/>
                  </a:lnTo>
                  <a:lnTo>
                    <a:pt x="572" y="2597"/>
                  </a:lnTo>
                  <a:cubicBezTo>
                    <a:pt x="489" y="2169"/>
                    <a:pt x="715" y="1811"/>
                    <a:pt x="1275" y="1692"/>
                  </a:cubicBezTo>
                  <a:lnTo>
                    <a:pt x="2204" y="1502"/>
                  </a:lnTo>
                  <a:cubicBezTo>
                    <a:pt x="2245" y="1493"/>
                    <a:pt x="2286" y="1489"/>
                    <a:pt x="2326" y="1489"/>
                  </a:cubicBezTo>
                  <a:cubicBezTo>
                    <a:pt x="2603" y="1489"/>
                    <a:pt x="2821" y="1697"/>
                    <a:pt x="2894" y="1978"/>
                  </a:cubicBezTo>
                  <a:cubicBezTo>
                    <a:pt x="2947" y="2146"/>
                    <a:pt x="3101" y="2258"/>
                    <a:pt x="3275" y="2258"/>
                  </a:cubicBezTo>
                  <a:cubicBezTo>
                    <a:pt x="3298" y="2258"/>
                    <a:pt x="3322" y="2256"/>
                    <a:pt x="3347" y="2252"/>
                  </a:cubicBezTo>
                  <a:lnTo>
                    <a:pt x="3382" y="2240"/>
                  </a:lnTo>
                  <a:lnTo>
                    <a:pt x="3632" y="1621"/>
                  </a:lnTo>
                  <a:lnTo>
                    <a:pt x="3859" y="1168"/>
                  </a:lnTo>
                  <a:lnTo>
                    <a:pt x="3799" y="918"/>
                  </a:lnTo>
                  <a:cubicBezTo>
                    <a:pt x="3685" y="378"/>
                    <a:pt x="3207" y="1"/>
                    <a:pt x="2668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4968775" y="3232325"/>
              <a:ext cx="93175" cy="64500"/>
            </a:xfrm>
            <a:custGeom>
              <a:rect b="b" l="l" r="r" t="t"/>
              <a:pathLst>
                <a:path extrusionOk="0" h="2580" w="3727">
                  <a:moveTo>
                    <a:pt x="2939" y="1"/>
                  </a:moveTo>
                  <a:cubicBezTo>
                    <a:pt x="2214" y="1"/>
                    <a:pt x="957" y="451"/>
                    <a:pt x="607" y="657"/>
                  </a:cubicBezTo>
                  <a:cubicBezTo>
                    <a:pt x="131" y="943"/>
                    <a:pt x="0" y="1574"/>
                    <a:pt x="298" y="2062"/>
                  </a:cubicBezTo>
                  <a:cubicBezTo>
                    <a:pt x="499" y="2392"/>
                    <a:pt x="846" y="2580"/>
                    <a:pt x="1193" y="2580"/>
                  </a:cubicBezTo>
                  <a:cubicBezTo>
                    <a:pt x="1360" y="2580"/>
                    <a:pt x="1528" y="2536"/>
                    <a:pt x="1679" y="2443"/>
                  </a:cubicBezTo>
                  <a:cubicBezTo>
                    <a:pt x="2155" y="2157"/>
                    <a:pt x="3727" y="657"/>
                    <a:pt x="3429" y="169"/>
                  </a:cubicBezTo>
                  <a:cubicBezTo>
                    <a:pt x="3356" y="49"/>
                    <a:pt x="3176" y="1"/>
                    <a:pt x="2939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5013400" y="3429425"/>
              <a:ext cx="175050" cy="371000"/>
            </a:xfrm>
            <a:custGeom>
              <a:rect b="b" l="l" r="r" t="t"/>
              <a:pathLst>
                <a:path extrusionOk="0" h="14840" w="7002">
                  <a:moveTo>
                    <a:pt x="6978" y="0"/>
                  </a:moveTo>
                  <a:cubicBezTo>
                    <a:pt x="6133" y="227"/>
                    <a:pt x="5287" y="453"/>
                    <a:pt x="4430" y="655"/>
                  </a:cubicBezTo>
                  <a:cubicBezTo>
                    <a:pt x="4442" y="679"/>
                    <a:pt x="4442" y="703"/>
                    <a:pt x="4442" y="727"/>
                  </a:cubicBezTo>
                  <a:lnTo>
                    <a:pt x="4502" y="1215"/>
                  </a:lnTo>
                  <a:cubicBezTo>
                    <a:pt x="4513" y="1381"/>
                    <a:pt x="4513" y="1548"/>
                    <a:pt x="4525" y="1703"/>
                  </a:cubicBezTo>
                  <a:cubicBezTo>
                    <a:pt x="4525" y="1870"/>
                    <a:pt x="4549" y="2036"/>
                    <a:pt x="4537" y="2203"/>
                  </a:cubicBezTo>
                  <a:lnTo>
                    <a:pt x="4537" y="2703"/>
                  </a:lnTo>
                  <a:cubicBezTo>
                    <a:pt x="4502" y="4025"/>
                    <a:pt x="4275" y="5370"/>
                    <a:pt x="3918" y="6692"/>
                  </a:cubicBezTo>
                  <a:lnTo>
                    <a:pt x="3609" y="7668"/>
                  </a:lnTo>
                  <a:lnTo>
                    <a:pt x="3525" y="7906"/>
                  </a:lnTo>
                  <a:lnTo>
                    <a:pt x="3430" y="8156"/>
                  </a:lnTo>
                  <a:lnTo>
                    <a:pt x="3239" y="8632"/>
                  </a:lnTo>
                  <a:cubicBezTo>
                    <a:pt x="3001" y="9275"/>
                    <a:pt x="2680" y="9894"/>
                    <a:pt x="2382" y="10525"/>
                  </a:cubicBezTo>
                  <a:cubicBezTo>
                    <a:pt x="2239" y="10835"/>
                    <a:pt x="2049" y="11133"/>
                    <a:pt x="1870" y="11442"/>
                  </a:cubicBezTo>
                  <a:lnTo>
                    <a:pt x="1346" y="12347"/>
                  </a:lnTo>
                  <a:cubicBezTo>
                    <a:pt x="953" y="12930"/>
                    <a:pt x="549" y="13502"/>
                    <a:pt x="156" y="14085"/>
                  </a:cubicBezTo>
                  <a:lnTo>
                    <a:pt x="132" y="14121"/>
                  </a:lnTo>
                  <a:cubicBezTo>
                    <a:pt x="1" y="14312"/>
                    <a:pt x="25" y="14574"/>
                    <a:pt x="215" y="14728"/>
                  </a:cubicBezTo>
                  <a:cubicBezTo>
                    <a:pt x="301" y="14803"/>
                    <a:pt x="409" y="14840"/>
                    <a:pt x="516" y="14840"/>
                  </a:cubicBezTo>
                  <a:cubicBezTo>
                    <a:pt x="647" y="14840"/>
                    <a:pt x="778" y="14785"/>
                    <a:pt x="870" y="14681"/>
                  </a:cubicBezTo>
                  <a:cubicBezTo>
                    <a:pt x="1334" y="14133"/>
                    <a:pt x="1823" y="13585"/>
                    <a:pt x="2287" y="13014"/>
                  </a:cubicBezTo>
                  <a:lnTo>
                    <a:pt x="2942" y="12133"/>
                  </a:lnTo>
                  <a:cubicBezTo>
                    <a:pt x="3156" y="11835"/>
                    <a:pt x="3394" y="11549"/>
                    <a:pt x="3573" y="11228"/>
                  </a:cubicBezTo>
                  <a:cubicBezTo>
                    <a:pt x="3966" y="10609"/>
                    <a:pt x="4382" y="9990"/>
                    <a:pt x="4716" y="9311"/>
                  </a:cubicBezTo>
                  <a:lnTo>
                    <a:pt x="4978" y="8823"/>
                  </a:lnTo>
                  <a:lnTo>
                    <a:pt x="5109" y="8573"/>
                  </a:lnTo>
                  <a:lnTo>
                    <a:pt x="5216" y="8323"/>
                  </a:lnTo>
                  <a:lnTo>
                    <a:pt x="5668" y="7287"/>
                  </a:lnTo>
                  <a:cubicBezTo>
                    <a:pt x="6216" y="5894"/>
                    <a:pt x="6633" y="4418"/>
                    <a:pt x="6847" y="2894"/>
                  </a:cubicBezTo>
                  <a:cubicBezTo>
                    <a:pt x="6895" y="2513"/>
                    <a:pt x="6942" y="2132"/>
                    <a:pt x="6954" y="1739"/>
                  </a:cubicBezTo>
                  <a:cubicBezTo>
                    <a:pt x="6966" y="1548"/>
                    <a:pt x="6990" y="1358"/>
                    <a:pt x="6990" y="1155"/>
                  </a:cubicBezTo>
                  <a:lnTo>
                    <a:pt x="6990" y="572"/>
                  </a:lnTo>
                  <a:cubicBezTo>
                    <a:pt x="7002" y="381"/>
                    <a:pt x="6978" y="191"/>
                    <a:pt x="6978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5100025" y="3336375"/>
              <a:ext cx="94975" cy="120425"/>
            </a:xfrm>
            <a:custGeom>
              <a:rect b="b" l="l" r="r" t="t"/>
              <a:pathLst>
                <a:path extrusionOk="0" h="4817" w="3799">
                  <a:moveTo>
                    <a:pt x="1653" y="1"/>
                  </a:moveTo>
                  <a:cubicBezTo>
                    <a:pt x="1455" y="1"/>
                    <a:pt x="1242" y="53"/>
                    <a:pt x="1025" y="198"/>
                  </a:cubicBezTo>
                  <a:cubicBezTo>
                    <a:pt x="1" y="865"/>
                    <a:pt x="227" y="1686"/>
                    <a:pt x="227" y="1686"/>
                  </a:cubicBezTo>
                  <a:cubicBezTo>
                    <a:pt x="227" y="1686"/>
                    <a:pt x="775" y="3556"/>
                    <a:pt x="941" y="4770"/>
                  </a:cubicBezTo>
                  <a:cubicBezTo>
                    <a:pt x="945" y="4803"/>
                    <a:pt x="1023" y="4817"/>
                    <a:pt x="1150" y="4817"/>
                  </a:cubicBezTo>
                  <a:cubicBezTo>
                    <a:pt x="1808" y="4817"/>
                    <a:pt x="3799" y="4449"/>
                    <a:pt x="3799" y="4449"/>
                  </a:cubicBezTo>
                  <a:cubicBezTo>
                    <a:pt x="3704" y="2591"/>
                    <a:pt x="3215" y="1389"/>
                    <a:pt x="2906" y="817"/>
                  </a:cubicBezTo>
                  <a:cubicBezTo>
                    <a:pt x="2715" y="460"/>
                    <a:pt x="2406" y="174"/>
                    <a:pt x="2013" y="55"/>
                  </a:cubicBezTo>
                  <a:cubicBezTo>
                    <a:pt x="1901" y="23"/>
                    <a:pt x="1780" y="1"/>
                    <a:pt x="1653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4647300" y="4206900"/>
              <a:ext cx="192300" cy="100625"/>
            </a:xfrm>
            <a:custGeom>
              <a:rect b="b" l="l" r="r" t="t"/>
              <a:pathLst>
                <a:path extrusionOk="0" h="4025" w="7692">
                  <a:moveTo>
                    <a:pt x="3656" y="0"/>
                  </a:moveTo>
                  <a:cubicBezTo>
                    <a:pt x="2691" y="0"/>
                    <a:pt x="1155" y="1882"/>
                    <a:pt x="298" y="3072"/>
                  </a:cubicBezTo>
                  <a:cubicBezTo>
                    <a:pt x="0" y="3465"/>
                    <a:pt x="286" y="4025"/>
                    <a:pt x="786" y="4025"/>
                  </a:cubicBezTo>
                  <a:lnTo>
                    <a:pt x="7692" y="4025"/>
                  </a:lnTo>
                  <a:cubicBezTo>
                    <a:pt x="7692" y="4025"/>
                    <a:pt x="5084" y="0"/>
                    <a:pt x="365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4990800" y="3777975"/>
              <a:ext cx="54475" cy="61925"/>
            </a:xfrm>
            <a:custGeom>
              <a:rect b="b" l="l" r="r" t="t"/>
              <a:pathLst>
                <a:path extrusionOk="0" h="2477" w="2179">
                  <a:moveTo>
                    <a:pt x="1179" y="1"/>
                  </a:moveTo>
                  <a:cubicBezTo>
                    <a:pt x="1179" y="1"/>
                    <a:pt x="322" y="786"/>
                    <a:pt x="238" y="1060"/>
                  </a:cubicBezTo>
                  <a:cubicBezTo>
                    <a:pt x="155" y="1334"/>
                    <a:pt x="0" y="2001"/>
                    <a:pt x="262" y="2477"/>
                  </a:cubicBezTo>
                  <a:cubicBezTo>
                    <a:pt x="262" y="2477"/>
                    <a:pt x="1048" y="1334"/>
                    <a:pt x="1357" y="1334"/>
                  </a:cubicBezTo>
                  <a:cubicBezTo>
                    <a:pt x="1359" y="1334"/>
                    <a:pt x="1361" y="1334"/>
                    <a:pt x="1363" y="1334"/>
                  </a:cubicBezTo>
                  <a:cubicBezTo>
                    <a:pt x="1655" y="1334"/>
                    <a:pt x="1643" y="2310"/>
                    <a:pt x="1643" y="2310"/>
                  </a:cubicBezTo>
                  <a:cubicBezTo>
                    <a:pt x="1643" y="2310"/>
                    <a:pt x="1953" y="2156"/>
                    <a:pt x="2084" y="1894"/>
                  </a:cubicBezTo>
                  <a:cubicBezTo>
                    <a:pt x="2179" y="1679"/>
                    <a:pt x="1953" y="131"/>
                    <a:pt x="1953" y="131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6190050" y="4148875"/>
              <a:ext cx="267025" cy="158050"/>
            </a:xfrm>
            <a:custGeom>
              <a:rect b="b" l="l" r="r" t="t"/>
              <a:pathLst>
                <a:path extrusionOk="0" h="6322" w="10681">
                  <a:moveTo>
                    <a:pt x="3313" y="1"/>
                  </a:moveTo>
                  <a:cubicBezTo>
                    <a:pt x="3074" y="1"/>
                    <a:pt x="2836" y="110"/>
                    <a:pt x="2679" y="321"/>
                  </a:cubicBezTo>
                  <a:lnTo>
                    <a:pt x="310" y="3417"/>
                  </a:lnTo>
                  <a:cubicBezTo>
                    <a:pt x="0" y="3822"/>
                    <a:pt x="143" y="4405"/>
                    <a:pt x="596" y="4619"/>
                  </a:cubicBezTo>
                  <a:lnTo>
                    <a:pt x="4013" y="6239"/>
                  </a:lnTo>
                  <a:cubicBezTo>
                    <a:pt x="4120" y="6298"/>
                    <a:pt x="4239" y="6322"/>
                    <a:pt x="4358" y="6322"/>
                  </a:cubicBezTo>
                  <a:lnTo>
                    <a:pt x="10204" y="6322"/>
                  </a:lnTo>
                  <a:cubicBezTo>
                    <a:pt x="10526" y="6322"/>
                    <a:pt x="10680" y="5917"/>
                    <a:pt x="10430" y="5715"/>
                  </a:cubicBezTo>
                  <a:lnTo>
                    <a:pt x="3822" y="190"/>
                  </a:lnTo>
                  <a:cubicBezTo>
                    <a:pt x="3674" y="62"/>
                    <a:pt x="3493" y="1"/>
                    <a:pt x="331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5336375" y="4266025"/>
              <a:ext cx="306900" cy="49300"/>
            </a:xfrm>
            <a:custGeom>
              <a:rect b="b" l="l" r="r" t="t"/>
              <a:pathLst>
                <a:path extrusionOk="0" h="1972" w="12276">
                  <a:moveTo>
                    <a:pt x="5787" y="1"/>
                  </a:moveTo>
                  <a:cubicBezTo>
                    <a:pt x="5199" y="1"/>
                    <a:pt x="4948" y="539"/>
                    <a:pt x="4060" y="898"/>
                  </a:cubicBezTo>
                  <a:cubicBezTo>
                    <a:pt x="3370" y="1172"/>
                    <a:pt x="2215" y="1302"/>
                    <a:pt x="2215" y="1302"/>
                  </a:cubicBezTo>
                  <a:cubicBezTo>
                    <a:pt x="619" y="1457"/>
                    <a:pt x="0" y="1898"/>
                    <a:pt x="1703" y="1945"/>
                  </a:cubicBezTo>
                  <a:cubicBezTo>
                    <a:pt x="2616" y="1965"/>
                    <a:pt x="4095" y="1972"/>
                    <a:pt x="5661" y="1972"/>
                  </a:cubicBezTo>
                  <a:cubicBezTo>
                    <a:pt x="8794" y="1972"/>
                    <a:pt x="12276" y="1945"/>
                    <a:pt x="12276" y="1945"/>
                  </a:cubicBezTo>
                  <a:lnTo>
                    <a:pt x="11847" y="112"/>
                  </a:lnTo>
                  <a:cubicBezTo>
                    <a:pt x="10601" y="404"/>
                    <a:pt x="9816" y="967"/>
                    <a:pt x="8653" y="967"/>
                  </a:cubicBezTo>
                  <a:cubicBezTo>
                    <a:pt x="8394" y="967"/>
                    <a:pt x="8117" y="939"/>
                    <a:pt x="7811" y="874"/>
                  </a:cubicBezTo>
                  <a:cubicBezTo>
                    <a:pt x="7382" y="779"/>
                    <a:pt x="6918" y="350"/>
                    <a:pt x="6334" y="124"/>
                  </a:cubicBezTo>
                  <a:cubicBezTo>
                    <a:pt x="6117" y="37"/>
                    <a:pt x="5941" y="1"/>
                    <a:pt x="5787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5336375" y="4266025"/>
              <a:ext cx="186650" cy="49250"/>
            </a:xfrm>
            <a:custGeom>
              <a:rect b="b" l="l" r="r" t="t"/>
              <a:pathLst>
                <a:path extrusionOk="0" h="1970" w="7466">
                  <a:moveTo>
                    <a:pt x="5787" y="1"/>
                  </a:moveTo>
                  <a:cubicBezTo>
                    <a:pt x="5199" y="1"/>
                    <a:pt x="4948" y="539"/>
                    <a:pt x="4060" y="898"/>
                  </a:cubicBezTo>
                  <a:cubicBezTo>
                    <a:pt x="3370" y="1172"/>
                    <a:pt x="2215" y="1302"/>
                    <a:pt x="2215" y="1302"/>
                  </a:cubicBezTo>
                  <a:cubicBezTo>
                    <a:pt x="619" y="1457"/>
                    <a:pt x="0" y="1898"/>
                    <a:pt x="1703" y="1945"/>
                  </a:cubicBezTo>
                  <a:cubicBezTo>
                    <a:pt x="2512" y="1957"/>
                    <a:pt x="3786" y="1969"/>
                    <a:pt x="5168" y="1969"/>
                  </a:cubicBezTo>
                  <a:cubicBezTo>
                    <a:pt x="5430" y="1255"/>
                    <a:pt x="6049" y="695"/>
                    <a:pt x="7037" y="695"/>
                  </a:cubicBezTo>
                  <a:cubicBezTo>
                    <a:pt x="7192" y="695"/>
                    <a:pt x="7323" y="707"/>
                    <a:pt x="7465" y="731"/>
                  </a:cubicBezTo>
                  <a:cubicBezTo>
                    <a:pt x="7120" y="564"/>
                    <a:pt x="6763" y="290"/>
                    <a:pt x="6334" y="124"/>
                  </a:cubicBezTo>
                  <a:cubicBezTo>
                    <a:pt x="6117" y="37"/>
                    <a:pt x="5941" y="1"/>
                    <a:pt x="5787" y="1"/>
                  </a:cubicBezTo>
                  <a:close/>
                </a:path>
              </a:pathLst>
            </a:custGeom>
            <a:solidFill>
              <a:srgbClr val="053B5C"/>
            </a:solidFill>
            <a:ln cap="flat" cmpd="sng" w="3875">
              <a:solidFill>
                <a:srgbClr val="053B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5959650" y="4004675"/>
              <a:ext cx="129825" cy="313300"/>
            </a:xfrm>
            <a:custGeom>
              <a:rect b="b" l="l" r="r" t="t"/>
              <a:pathLst>
                <a:path extrusionOk="0" h="12532" w="5193">
                  <a:moveTo>
                    <a:pt x="3118" y="0"/>
                  </a:moveTo>
                  <a:cubicBezTo>
                    <a:pt x="1524" y="0"/>
                    <a:pt x="188" y="1290"/>
                    <a:pt x="96" y="2946"/>
                  </a:cubicBezTo>
                  <a:cubicBezTo>
                    <a:pt x="1" y="4672"/>
                    <a:pt x="1073" y="12435"/>
                    <a:pt x="2739" y="12530"/>
                  </a:cubicBezTo>
                  <a:cubicBezTo>
                    <a:pt x="2748" y="12531"/>
                    <a:pt x="2757" y="12531"/>
                    <a:pt x="2766" y="12531"/>
                  </a:cubicBezTo>
                  <a:cubicBezTo>
                    <a:pt x="4413" y="12531"/>
                    <a:pt x="5002" y="4782"/>
                    <a:pt x="5097" y="3077"/>
                  </a:cubicBezTo>
                  <a:cubicBezTo>
                    <a:pt x="5192" y="1362"/>
                    <a:pt x="4954" y="100"/>
                    <a:pt x="3287" y="5"/>
                  </a:cubicBezTo>
                  <a:cubicBezTo>
                    <a:pt x="3230" y="2"/>
                    <a:pt x="3174" y="0"/>
                    <a:pt x="311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5674500" y="4231875"/>
              <a:ext cx="382200" cy="93550"/>
            </a:xfrm>
            <a:custGeom>
              <a:rect b="b" l="l" r="r" t="t"/>
              <a:pathLst>
                <a:path extrusionOk="0" h="3742" w="15288">
                  <a:moveTo>
                    <a:pt x="12880" y="1"/>
                  </a:moveTo>
                  <a:cubicBezTo>
                    <a:pt x="12862" y="1"/>
                    <a:pt x="12843" y="1"/>
                    <a:pt x="12824" y="1"/>
                  </a:cubicBezTo>
                  <a:cubicBezTo>
                    <a:pt x="11478" y="25"/>
                    <a:pt x="1" y="1264"/>
                    <a:pt x="13" y="2287"/>
                  </a:cubicBezTo>
                  <a:cubicBezTo>
                    <a:pt x="25" y="3323"/>
                    <a:pt x="12383" y="3669"/>
                    <a:pt x="13717" y="3740"/>
                  </a:cubicBezTo>
                  <a:cubicBezTo>
                    <a:pt x="13737" y="3741"/>
                    <a:pt x="13758" y="3742"/>
                    <a:pt x="13778" y="3742"/>
                  </a:cubicBezTo>
                  <a:cubicBezTo>
                    <a:pt x="14586" y="3742"/>
                    <a:pt x="15288" y="2834"/>
                    <a:pt x="15265" y="1835"/>
                  </a:cubicBezTo>
                  <a:cubicBezTo>
                    <a:pt x="15253" y="814"/>
                    <a:pt x="14188" y="1"/>
                    <a:pt x="1288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5820050" y="4008025"/>
              <a:ext cx="201850" cy="318550"/>
            </a:xfrm>
            <a:custGeom>
              <a:rect b="b" l="l" r="r" t="t"/>
              <a:pathLst>
                <a:path extrusionOk="0" h="12742" w="8074">
                  <a:moveTo>
                    <a:pt x="5133" y="1"/>
                  </a:moveTo>
                  <a:cubicBezTo>
                    <a:pt x="4095" y="1"/>
                    <a:pt x="3247" y="623"/>
                    <a:pt x="2727" y="1824"/>
                  </a:cubicBezTo>
                  <a:cubicBezTo>
                    <a:pt x="2001" y="3491"/>
                    <a:pt x="1" y="11992"/>
                    <a:pt x="1632" y="12694"/>
                  </a:cubicBezTo>
                  <a:cubicBezTo>
                    <a:pt x="1707" y="12726"/>
                    <a:pt x="1785" y="12742"/>
                    <a:pt x="1865" y="12742"/>
                  </a:cubicBezTo>
                  <a:cubicBezTo>
                    <a:pt x="3532" y="12742"/>
                    <a:pt x="6273" y="6068"/>
                    <a:pt x="6966" y="4467"/>
                  </a:cubicBezTo>
                  <a:cubicBezTo>
                    <a:pt x="7692" y="2788"/>
                    <a:pt x="8073" y="1002"/>
                    <a:pt x="6454" y="300"/>
                  </a:cubicBezTo>
                  <a:cubicBezTo>
                    <a:pt x="5990" y="100"/>
                    <a:pt x="5546" y="1"/>
                    <a:pt x="5133" y="1"/>
                  </a:cubicBezTo>
                  <a:close/>
                </a:path>
              </a:pathLst>
            </a:custGeom>
            <a:solidFill>
              <a:srgbClr val="0D41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5557225" y="4231875"/>
              <a:ext cx="351275" cy="95175"/>
            </a:xfrm>
            <a:custGeom>
              <a:rect b="b" l="l" r="r" t="t"/>
              <a:pathLst>
                <a:path extrusionOk="0" h="3807" w="14051">
                  <a:moveTo>
                    <a:pt x="11642" y="1"/>
                  </a:moveTo>
                  <a:cubicBezTo>
                    <a:pt x="11623" y="1"/>
                    <a:pt x="11604" y="1"/>
                    <a:pt x="11585" y="1"/>
                  </a:cubicBezTo>
                  <a:cubicBezTo>
                    <a:pt x="10526" y="13"/>
                    <a:pt x="2989" y="1180"/>
                    <a:pt x="1" y="2014"/>
                  </a:cubicBezTo>
                  <a:cubicBezTo>
                    <a:pt x="155" y="2776"/>
                    <a:pt x="132" y="3300"/>
                    <a:pt x="132" y="3371"/>
                  </a:cubicBezTo>
                  <a:cubicBezTo>
                    <a:pt x="3712" y="3424"/>
                    <a:pt x="9893" y="3807"/>
                    <a:pt x="11951" y="3807"/>
                  </a:cubicBezTo>
                  <a:cubicBezTo>
                    <a:pt x="12207" y="3807"/>
                    <a:pt x="12399" y="3801"/>
                    <a:pt x="12514" y="3788"/>
                  </a:cubicBezTo>
                  <a:cubicBezTo>
                    <a:pt x="12955" y="3740"/>
                    <a:pt x="14050" y="2859"/>
                    <a:pt x="14038" y="1835"/>
                  </a:cubicBezTo>
                  <a:cubicBezTo>
                    <a:pt x="14015" y="814"/>
                    <a:pt x="12950" y="1"/>
                    <a:pt x="11642" y="1"/>
                  </a:cubicBezTo>
                  <a:close/>
                </a:path>
              </a:pathLst>
            </a:custGeom>
            <a:solidFill>
              <a:srgbClr val="0D41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6028125" y="3951800"/>
              <a:ext cx="230850" cy="189150"/>
            </a:xfrm>
            <a:custGeom>
              <a:rect b="b" l="l" r="r" t="t"/>
              <a:pathLst>
                <a:path extrusionOk="0" h="7566" w="9234">
                  <a:moveTo>
                    <a:pt x="465" y="1"/>
                  </a:moveTo>
                  <a:cubicBezTo>
                    <a:pt x="0" y="3465"/>
                    <a:pt x="2144" y="6644"/>
                    <a:pt x="8668" y="7561"/>
                  </a:cubicBezTo>
                  <a:cubicBezTo>
                    <a:pt x="8688" y="7564"/>
                    <a:pt x="8707" y="7565"/>
                    <a:pt x="8726" y="7565"/>
                  </a:cubicBezTo>
                  <a:cubicBezTo>
                    <a:pt x="9110" y="7565"/>
                    <a:pt x="9233" y="7006"/>
                    <a:pt x="8859" y="6859"/>
                  </a:cubicBezTo>
                  <a:cubicBezTo>
                    <a:pt x="8537" y="6787"/>
                    <a:pt x="5656" y="5930"/>
                    <a:pt x="4001" y="4251"/>
                  </a:cubicBezTo>
                  <a:cubicBezTo>
                    <a:pt x="2703" y="2834"/>
                    <a:pt x="2453" y="1406"/>
                    <a:pt x="2858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5862325" y="3783350"/>
              <a:ext cx="255725" cy="349450"/>
            </a:xfrm>
            <a:custGeom>
              <a:rect b="b" l="l" r="r" t="t"/>
              <a:pathLst>
                <a:path extrusionOk="0" h="13978" w="10229">
                  <a:moveTo>
                    <a:pt x="4828" y="0"/>
                  </a:moveTo>
                  <a:cubicBezTo>
                    <a:pt x="4243" y="0"/>
                    <a:pt x="3720" y="402"/>
                    <a:pt x="3584" y="988"/>
                  </a:cubicBezTo>
                  <a:cubicBezTo>
                    <a:pt x="3203" y="2619"/>
                    <a:pt x="2501" y="5643"/>
                    <a:pt x="1775" y="8358"/>
                  </a:cubicBezTo>
                  <a:cubicBezTo>
                    <a:pt x="1108" y="10870"/>
                    <a:pt x="1" y="12025"/>
                    <a:pt x="370" y="12668"/>
                  </a:cubicBezTo>
                  <a:lnTo>
                    <a:pt x="8621" y="13978"/>
                  </a:lnTo>
                  <a:cubicBezTo>
                    <a:pt x="8621" y="13978"/>
                    <a:pt x="9240" y="10334"/>
                    <a:pt x="9490" y="8048"/>
                  </a:cubicBezTo>
                  <a:cubicBezTo>
                    <a:pt x="9752" y="5798"/>
                    <a:pt x="10002" y="3500"/>
                    <a:pt x="10157" y="2179"/>
                  </a:cubicBezTo>
                  <a:cubicBezTo>
                    <a:pt x="10228" y="1548"/>
                    <a:pt x="9799" y="952"/>
                    <a:pt x="9168" y="833"/>
                  </a:cubicBezTo>
                  <a:lnTo>
                    <a:pt x="5073" y="24"/>
                  </a:lnTo>
                  <a:cubicBezTo>
                    <a:pt x="4990" y="8"/>
                    <a:pt x="4908" y="0"/>
                    <a:pt x="4828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5863225" y="3782800"/>
              <a:ext cx="254825" cy="353875"/>
            </a:xfrm>
            <a:custGeom>
              <a:rect b="b" l="l" r="r" t="t"/>
              <a:pathLst>
                <a:path extrusionOk="0" h="14155" w="10193">
                  <a:moveTo>
                    <a:pt x="4707" y="1"/>
                  </a:moveTo>
                  <a:cubicBezTo>
                    <a:pt x="4171" y="1"/>
                    <a:pt x="3687" y="370"/>
                    <a:pt x="3572" y="915"/>
                  </a:cubicBezTo>
                  <a:cubicBezTo>
                    <a:pt x="3203" y="2510"/>
                    <a:pt x="2477" y="5606"/>
                    <a:pt x="1739" y="8380"/>
                  </a:cubicBezTo>
                  <a:cubicBezTo>
                    <a:pt x="1072" y="10892"/>
                    <a:pt x="0" y="11904"/>
                    <a:pt x="334" y="12690"/>
                  </a:cubicBezTo>
                  <a:lnTo>
                    <a:pt x="8978" y="14155"/>
                  </a:lnTo>
                  <a:cubicBezTo>
                    <a:pt x="8978" y="14155"/>
                    <a:pt x="9204" y="10345"/>
                    <a:pt x="9454" y="8070"/>
                  </a:cubicBezTo>
                  <a:cubicBezTo>
                    <a:pt x="9716" y="5796"/>
                    <a:pt x="9978" y="3475"/>
                    <a:pt x="10121" y="2165"/>
                  </a:cubicBezTo>
                  <a:cubicBezTo>
                    <a:pt x="10192" y="1546"/>
                    <a:pt x="9775" y="986"/>
                    <a:pt x="9168" y="867"/>
                  </a:cubicBezTo>
                  <a:lnTo>
                    <a:pt x="8501" y="736"/>
                  </a:lnTo>
                  <a:cubicBezTo>
                    <a:pt x="8223" y="1143"/>
                    <a:pt x="7780" y="1426"/>
                    <a:pt x="7199" y="1426"/>
                  </a:cubicBezTo>
                  <a:cubicBezTo>
                    <a:pt x="7083" y="1426"/>
                    <a:pt x="6961" y="1415"/>
                    <a:pt x="6835" y="1391"/>
                  </a:cubicBezTo>
                  <a:cubicBezTo>
                    <a:pt x="6073" y="1236"/>
                    <a:pt x="5668" y="724"/>
                    <a:pt x="5537" y="153"/>
                  </a:cubicBezTo>
                  <a:lnTo>
                    <a:pt x="4930" y="22"/>
                  </a:lnTo>
                  <a:cubicBezTo>
                    <a:pt x="4855" y="7"/>
                    <a:pt x="4781" y="1"/>
                    <a:pt x="4707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6024250" y="3693450"/>
              <a:ext cx="36050" cy="71150"/>
            </a:xfrm>
            <a:custGeom>
              <a:rect b="b" l="l" r="r" t="t"/>
              <a:pathLst>
                <a:path extrusionOk="0" h="2846" w="1442">
                  <a:moveTo>
                    <a:pt x="274" y="0"/>
                  </a:moveTo>
                  <a:lnTo>
                    <a:pt x="72" y="1607"/>
                  </a:lnTo>
                  <a:cubicBezTo>
                    <a:pt x="1" y="2215"/>
                    <a:pt x="429" y="2762"/>
                    <a:pt x="1036" y="2846"/>
                  </a:cubicBezTo>
                  <a:lnTo>
                    <a:pt x="1120" y="2846"/>
                  </a:lnTo>
                  <a:lnTo>
                    <a:pt x="1441" y="131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6011750" y="3746125"/>
              <a:ext cx="70875" cy="66400"/>
            </a:xfrm>
            <a:custGeom>
              <a:rect b="b" l="l" r="r" t="t"/>
              <a:pathLst>
                <a:path extrusionOk="0" h="2656" w="2835">
                  <a:moveTo>
                    <a:pt x="1632" y="1"/>
                  </a:moveTo>
                  <a:lnTo>
                    <a:pt x="1" y="1751"/>
                  </a:lnTo>
                  <a:lnTo>
                    <a:pt x="1" y="2037"/>
                  </a:lnTo>
                  <a:lnTo>
                    <a:pt x="1894" y="2656"/>
                  </a:lnTo>
                  <a:lnTo>
                    <a:pt x="2834" y="905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6036150" y="3746125"/>
              <a:ext cx="46475" cy="53075"/>
            </a:xfrm>
            <a:custGeom>
              <a:rect b="b" l="l" r="r" t="t"/>
              <a:pathLst>
                <a:path extrusionOk="0" h="2123" w="1859">
                  <a:moveTo>
                    <a:pt x="656" y="1"/>
                  </a:moveTo>
                  <a:lnTo>
                    <a:pt x="1" y="703"/>
                  </a:lnTo>
                  <a:cubicBezTo>
                    <a:pt x="96" y="1191"/>
                    <a:pt x="239" y="1739"/>
                    <a:pt x="703" y="2013"/>
                  </a:cubicBezTo>
                  <a:cubicBezTo>
                    <a:pt x="839" y="2086"/>
                    <a:pt x="992" y="2122"/>
                    <a:pt x="1140" y="2122"/>
                  </a:cubicBezTo>
                  <a:cubicBezTo>
                    <a:pt x="1162" y="2122"/>
                    <a:pt x="1183" y="2121"/>
                    <a:pt x="1203" y="2120"/>
                  </a:cubicBezTo>
                  <a:lnTo>
                    <a:pt x="1858" y="905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6032000" y="3690175"/>
              <a:ext cx="86325" cy="100800"/>
            </a:xfrm>
            <a:custGeom>
              <a:rect b="b" l="l" r="r" t="t"/>
              <a:pathLst>
                <a:path extrusionOk="0" h="4032" w="3453">
                  <a:moveTo>
                    <a:pt x="357" y="0"/>
                  </a:moveTo>
                  <a:lnTo>
                    <a:pt x="119" y="2000"/>
                  </a:lnTo>
                  <a:cubicBezTo>
                    <a:pt x="0" y="3001"/>
                    <a:pt x="715" y="3905"/>
                    <a:pt x="1715" y="4024"/>
                  </a:cubicBezTo>
                  <a:cubicBezTo>
                    <a:pt x="1751" y="4029"/>
                    <a:pt x="1788" y="4031"/>
                    <a:pt x="1824" y="4031"/>
                  </a:cubicBezTo>
                  <a:cubicBezTo>
                    <a:pt x="2278" y="4031"/>
                    <a:pt x="2674" y="3682"/>
                    <a:pt x="2917" y="2965"/>
                  </a:cubicBezTo>
                  <a:cubicBezTo>
                    <a:pt x="3274" y="1929"/>
                    <a:pt x="3453" y="369"/>
                    <a:pt x="3453" y="369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6033775" y="3708625"/>
              <a:ext cx="15500" cy="8350"/>
            </a:xfrm>
            <a:custGeom>
              <a:rect b="b" l="l" r="r" t="t"/>
              <a:pathLst>
                <a:path extrusionOk="0" h="334" w="620">
                  <a:moveTo>
                    <a:pt x="36" y="0"/>
                  </a:moveTo>
                  <a:lnTo>
                    <a:pt x="1" y="262"/>
                  </a:lnTo>
                  <a:lnTo>
                    <a:pt x="584" y="334"/>
                  </a:lnTo>
                  <a:lnTo>
                    <a:pt x="620" y="7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6026050" y="3713300"/>
              <a:ext cx="24425" cy="35575"/>
            </a:xfrm>
            <a:custGeom>
              <a:rect b="b" l="l" r="r" t="t"/>
              <a:pathLst>
                <a:path extrusionOk="0" h="1423" w="977">
                  <a:moveTo>
                    <a:pt x="525" y="0"/>
                  </a:moveTo>
                  <a:cubicBezTo>
                    <a:pt x="316" y="0"/>
                    <a:pt x="90" y="103"/>
                    <a:pt x="48" y="456"/>
                  </a:cubicBezTo>
                  <a:cubicBezTo>
                    <a:pt x="0" y="849"/>
                    <a:pt x="191" y="1397"/>
                    <a:pt x="429" y="1421"/>
                  </a:cubicBezTo>
                  <a:cubicBezTo>
                    <a:pt x="437" y="1422"/>
                    <a:pt x="446" y="1422"/>
                    <a:pt x="454" y="1422"/>
                  </a:cubicBezTo>
                  <a:cubicBezTo>
                    <a:pt x="672" y="1422"/>
                    <a:pt x="883" y="1133"/>
                    <a:pt x="929" y="766"/>
                  </a:cubicBezTo>
                  <a:cubicBezTo>
                    <a:pt x="976" y="373"/>
                    <a:pt x="822" y="28"/>
                    <a:pt x="595" y="4"/>
                  </a:cubicBezTo>
                  <a:cubicBezTo>
                    <a:pt x="572" y="1"/>
                    <a:pt x="549" y="0"/>
                    <a:pt x="525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6029900" y="3669750"/>
              <a:ext cx="97950" cy="68650"/>
            </a:xfrm>
            <a:custGeom>
              <a:rect b="b" l="l" r="r" t="t"/>
              <a:pathLst>
                <a:path extrusionOk="0" h="2746" w="3918">
                  <a:moveTo>
                    <a:pt x="1179" y="0"/>
                  </a:moveTo>
                  <a:cubicBezTo>
                    <a:pt x="602" y="0"/>
                    <a:pt x="103" y="432"/>
                    <a:pt x="37" y="1008"/>
                  </a:cubicBezTo>
                  <a:lnTo>
                    <a:pt x="1" y="1258"/>
                  </a:lnTo>
                  <a:lnTo>
                    <a:pt x="465" y="1793"/>
                  </a:lnTo>
                  <a:lnTo>
                    <a:pt x="549" y="2282"/>
                  </a:lnTo>
                  <a:lnTo>
                    <a:pt x="596" y="2282"/>
                  </a:lnTo>
                  <a:cubicBezTo>
                    <a:pt x="612" y="2284"/>
                    <a:pt x="628" y="2284"/>
                    <a:pt x="643" y="2284"/>
                  </a:cubicBezTo>
                  <a:cubicBezTo>
                    <a:pt x="826" y="2284"/>
                    <a:pt x="980" y="2159"/>
                    <a:pt x="1013" y="1972"/>
                  </a:cubicBezTo>
                  <a:cubicBezTo>
                    <a:pt x="1068" y="1672"/>
                    <a:pt x="1290" y="1445"/>
                    <a:pt x="1590" y="1445"/>
                  </a:cubicBezTo>
                  <a:cubicBezTo>
                    <a:pt x="1612" y="1445"/>
                    <a:pt x="1634" y="1446"/>
                    <a:pt x="1656" y="1448"/>
                  </a:cubicBezTo>
                  <a:lnTo>
                    <a:pt x="2584" y="1555"/>
                  </a:lnTo>
                  <a:cubicBezTo>
                    <a:pt x="3144" y="1627"/>
                    <a:pt x="3394" y="1972"/>
                    <a:pt x="3346" y="2389"/>
                  </a:cubicBezTo>
                  <a:lnTo>
                    <a:pt x="3275" y="2746"/>
                  </a:lnTo>
                  <a:lnTo>
                    <a:pt x="3275" y="2746"/>
                  </a:lnTo>
                  <a:lnTo>
                    <a:pt x="3656" y="2032"/>
                  </a:lnTo>
                  <a:cubicBezTo>
                    <a:pt x="3763" y="1793"/>
                    <a:pt x="3811" y="1532"/>
                    <a:pt x="3799" y="1270"/>
                  </a:cubicBezTo>
                  <a:cubicBezTo>
                    <a:pt x="3799" y="1270"/>
                    <a:pt x="3918" y="377"/>
                    <a:pt x="3585" y="162"/>
                  </a:cubicBezTo>
                  <a:cubicBezTo>
                    <a:pt x="3461" y="86"/>
                    <a:pt x="3297" y="61"/>
                    <a:pt x="3122" y="61"/>
                  </a:cubicBezTo>
                  <a:cubicBezTo>
                    <a:pt x="2860" y="61"/>
                    <a:pt x="2573" y="117"/>
                    <a:pt x="2358" y="139"/>
                  </a:cubicBezTo>
                  <a:cubicBezTo>
                    <a:pt x="2340" y="140"/>
                    <a:pt x="2318" y="141"/>
                    <a:pt x="2295" y="141"/>
                  </a:cubicBezTo>
                  <a:cubicBezTo>
                    <a:pt x="1988" y="141"/>
                    <a:pt x="1311" y="8"/>
                    <a:pt x="1311" y="8"/>
                  </a:cubicBezTo>
                  <a:cubicBezTo>
                    <a:pt x="1266" y="3"/>
                    <a:pt x="1223" y="0"/>
                    <a:pt x="117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5932275" y="3782200"/>
              <a:ext cx="331775" cy="323475"/>
            </a:xfrm>
            <a:custGeom>
              <a:rect b="b" l="l" r="r" t="t"/>
              <a:pathLst>
                <a:path extrusionOk="0" h="12939" w="13271">
                  <a:moveTo>
                    <a:pt x="1572" y="0"/>
                  </a:moveTo>
                  <a:cubicBezTo>
                    <a:pt x="957" y="0"/>
                    <a:pt x="337" y="428"/>
                    <a:pt x="263" y="1177"/>
                  </a:cubicBezTo>
                  <a:cubicBezTo>
                    <a:pt x="1" y="3772"/>
                    <a:pt x="1513" y="6428"/>
                    <a:pt x="4358" y="9059"/>
                  </a:cubicBezTo>
                  <a:cubicBezTo>
                    <a:pt x="6204" y="10583"/>
                    <a:pt x="7883" y="11857"/>
                    <a:pt x="12657" y="12928"/>
                  </a:cubicBezTo>
                  <a:cubicBezTo>
                    <a:pt x="12687" y="12935"/>
                    <a:pt x="12716" y="12938"/>
                    <a:pt x="12744" y="12938"/>
                  </a:cubicBezTo>
                  <a:cubicBezTo>
                    <a:pt x="13113" y="12938"/>
                    <a:pt x="13270" y="12392"/>
                    <a:pt x="12883" y="12226"/>
                  </a:cubicBezTo>
                  <a:lnTo>
                    <a:pt x="12859" y="12214"/>
                  </a:lnTo>
                  <a:cubicBezTo>
                    <a:pt x="12597" y="12095"/>
                    <a:pt x="12264" y="11952"/>
                    <a:pt x="11895" y="11785"/>
                  </a:cubicBezTo>
                  <a:cubicBezTo>
                    <a:pt x="10514" y="11166"/>
                    <a:pt x="8549" y="10214"/>
                    <a:pt x="7299" y="9059"/>
                  </a:cubicBezTo>
                  <a:cubicBezTo>
                    <a:pt x="4823" y="6856"/>
                    <a:pt x="2644" y="4665"/>
                    <a:pt x="2846" y="1641"/>
                  </a:cubicBezTo>
                  <a:cubicBezTo>
                    <a:pt x="2896" y="502"/>
                    <a:pt x="2237" y="0"/>
                    <a:pt x="1572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5929300" y="3781550"/>
              <a:ext cx="83075" cy="116150"/>
            </a:xfrm>
            <a:custGeom>
              <a:rect b="b" l="l" r="r" t="t"/>
              <a:pathLst>
                <a:path extrusionOk="0" h="4646" w="3323">
                  <a:moveTo>
                    <a:pt x="1722" y="1"/>
                  </a:moveTo>
                  <a:cubicBezTo>
                    <a:pt x="1587" y="1"/>
                    <a:pt x="1438" y="15"/>
                    <a:pt x="1274" y="48"/>
                  </a:cubicBezTo>
                  <a:cubicBezTo>
                    <a:pt x="358" y="239"/>
                    <a:pt x="322" y="1274"/>
                    <a:pt x="322" y="1274"/>
                  </a:cubicBezTo>
                  <a:cubicBezTo>
                    <a:pt x="322" y="1417"/>
                    <a:pt x="1" y="2322"/>
                    <a:pt x="632" y="4310"/>
                  </a:cubicBezTo>
                  <a:cubicBezTo>
                    <a:pt x="702" y="4512"/>
                    <a:pt x="892" y="4645"/>
                    <a:pt x="1101" y="4645"/>
                  </a:cubicBezTo>
                  <a:cubicBezTo>
                    <a:pt x="1138" y="4645"/>
                    <a:pt x="1177" y="4641"/>
                    <a:pt x="1215" y="4632"/>
                  </a:cubicBezTo>
                  <a:cubicBezTo>
                    <a:pt x="1941" y="4429"/>
                    <a:pt x="3322" y="4037"/>
                    <a:pt x="3299" y="3894"/>
                  </a:cubicBezTo>
                  <a:cubicBezTo>
                    <a:pt x="3037" y="2513"/>
                    <a:pt x="3025" y="1393"/>
                    <a:pt x="3025" y="1370"/>
                  </a:cubicBezTo>
                  <a:lnTo>
                    <a:pt x="3025" y="1405"/>
                  </a:lnTo>
                  <a:lnTo>
                    <a:pt x="2858" y="620"/>
                  </a:lnTo>
                  <a:cubicBezTo>
                    <a:pt x="2834" y="548"/>
                    <a:pt x="2810" y="489"/>
                    <a:pt x="2763" y="429"/>
                  </a:cubicBezTo>
                  <a:cubicBezTo>
                    <a:pt x="2637" y="274"/>
                    <a:pt x="2314" y="1"/>
                    <a:pt x="17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6250425" y="4127575"/>
              <a:ext cx="63175" cy="67400"/>
            </a:xfrm>
            <a:custGeom>
              <a:rect b="b" l="l" r="r" t="t"/>
              <a:pathLst>
                <a:path extrusionOk="0" h="2696" w="2527">
                  <a:moveTo>
                    <a:pt x="611" y="1"/>
                  </a:moveTo>
                  <a:cubicBezTo>
                    <a:pt x="409" y="1"/>
                    <a:pt x="289" y="144"/>
                    <a:pt x="169" y="352"/>
                  </a:cubicBezTo>
                  <a:cubicBezTo>
                    <a:pt x="0" y="633"/>
                    <a:pt x="1096" y="2274"/>
                    <a:pt x="1308" y="2274"/>
                  </a:cubicBezTo>
                  <a:cubicBezTo>
                    <a:pt x="1321" y="2274"/>
                    <a:pt x="1330" y="2268"/>
                    <a:pt x="1336" y="2257"/>
                  </a:cubicBezTo>
                  <a:cubicBezTo>
                    <a:pt x="1455" y="2042"/>
                    <a:pt x="1002" y="1411"/>
                    <a:pt x="1145" y="1268"/>
                  </a:cubicBezTo>
                  <a:cubicBezTo>
                    <a:pt x="1146" y="1268"/>
                    <a:pt x="1146" y="1268"/>
                    <a:pt x="1147" y="1268"/>
                  </a:cubicBezTo>
                  <a:cubicBezTo>
                    <a:pt x="1178" y="1268"/>
                    <a:pt x="1590" y="1503"/>
                    <a:pt x="1764" y="1852"/>
                  </a:cubicBezTo>
                  <a:cubicBezTo>
                    <a:pt x="1920" y="2143"/>
                    <a:pt x="2186" y="2696"/>
                    <a:pt x="2370" y="2696"/>
                  </a:cubicBezTo>
                  <a:cubicBezTo>
                    <a:pt x="2411" y="2696"/>
                    <a:pt x="2448" y="2668"/>
                    <a:pt x="2479" y="2602"/>
                  </a:cubicBezTo>
                  <a:cubicBezTo>
                    <a:pt x="2526" y="2507"/>
                    <a:pt x="2407" y="1685"/>
                    <a:pt x="2169" y="1304"/>
                  </a:cubicBezTo>
                  <a:cubicBezTo>
                    <a:pt x="1931" y="911"/>
                    <a:pt x="1431" y="364"/>
                    <a:pt x="979" y="113"/>
                  </a:cubicBezTo>
                  <a:cubicBezTo>
                    <a:pt x="830" y="35"/>
                    <a:pt x="710" y="1"/>
                    <a:pt x="611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6102825" y="3367800"/>
              <a:ext cx="326850" cy="934675"/>
            </a:xfrm>
            <a:custGeom>
              <a:rect b="b" l="l" r="r" t="t"/>
              <a:pathLst>
                <a:path extrusionOk="0" h="37387" w="13074">
                  <a:moveTo>
                    <a:pt x="6442" y="1"/>
                  </a:moveTo>
                  <a:cubicBezTo>
                    <a:pt x="6347" y="1"/>
                    <a:pt x="6252" y="60"/>
                    <a:pt x="6240" y="179"/>
                  </a:cubicBezTo>
                  <a:lnTo>
                    <a:pt x="5978" y="2763"/>
                  </a:lnTo>
                  <a:lnTo>
                    <a:pt x="5978" y="13586"/>
                  </a:lnTo>
                  <a:lnTo>
                    <a:pt x="584" y="4108"/>
                  </a:lnTo>
                  <a:cubicBezTo>
                    <a:pt x="527" y="4019"/>
                    <a:pt x="425" y="3968"/>
                    <a:pt x="325" y="3968"/>
                  </a:cubicBezTo>
                  <a:cubicBezTo>
                    <a:pt x="279" y="3968"/>
                    <a:pt x="233" y="3979"/>
                    <a:pt x="191" y="4001"/>
                  </a:cubicBezTo>
                  <a:cubicBezTo>
                    <a:pt x="48" y="4085"/>
                    <a:pt x="1" y="4263"/>
                    <a:pt x="84" y="4394"/>
                  </a:cubicBezTo>
                  <a:lnTo>
                    <a:pt x="5085" y="13169"/>
                  </a:lnTo>
                  <a:cubicBezTo>
                    <a:pt x="5668" y="14193"/>
                    <a:pt x="5978" y="15360"/>
                    <a:pt x="5978" y="16538"/>
                  </a:cubicBezTo>
                  <a:lnTo>
                    <a:pt x="5978" y="37386"/>
                  </a:lnTo>
                  <a:lnTo>
                    <a:pt x="6906" y="37386"/>
                  </a:lnTo>
                  <a:lnTo>
                    <a:pt x="6906" y="16777"/>
                  </a:lnTo>
                  <a:cubicBezTo>
                    <a:pt x="6906" y="15467"/>
                    <a:pt x="7287" y="14181"/>
                    <a:pt x="8002" y="13074"/>
                  </a:cubicBezTo>
                  <a:lnTo>
                    <a:pt x="12991" y="5406"/>
                  </a:lnTo>
                  <a:cubicBezTo>
                    <a:pt x="13074" y="5275"/>
                    <a:pt x="13038" y="5097"/>
                    <a:pt x="12907" y="5013"/>
                  </a:cubicBezTo>
                  <a:cubicBezTo>
                    <a:pt x="12860" y="4983"/>
                    <a:pt x="12806" y="4968"/>
                    <a:pt x="12753" y="4968"/>
                  </a:cubicBezTo>
                  <a:cubicBezTo>
                    <a:pt x="12659" y="4968"/>
                    <a:pt x="12567" y="5013"/>
                    <a:pt x="12514" y="5097"/>
                  </a:cubicBezTo>
                  <a:lnTo>
                    <a:pt x="6906" y="13717"/>
                  </a:lnTo>
                  <a:lnTo>
                    <a:pt x="6906" y="2763"/>
                  </a:lnTo>
                  <a:lnTo>
                    <a:pt x="6645" y="179"/>
                  </a:lnTo>
                  <a:cubicBezTo>
                    <a:pt x="6633" y="60"/>
                    <a:pt x="6537" y="1"/>
                    <a:pt x="64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6083200" y="3414550"/>
              <a:ext cx="47350" cy="60425"/>
            </a:xfrm>
            <a:custGeom>
              <a:rect b="b" l="l" r="r" t="t"/>
              <a:pathLst>
                <a:path extrusionOk="0" h="2417" w="1894">
                  <a:moveTo>
                    <a:pt x="310" y="0"/>
                  </a:moveTo>
                  <a:cubicBezTo>
                    <a:pt x="310" y="0"/>
                    <a:pt x="0" y="1238"/>
                    <a:pt x="226" y="1691"/>
                  </a:cubicBezTo>
                  <a:cubicBezTo>
                    <a:pt x="441" y="2143"/>
                    <a:pt x="1476" y="2417"/>
                    <a:pt x="1476" y="2417"/>
                  </a:cubicBezTo>
                  <a:cubicBezTo>
                    <a:pt x="1476" y="2417"/>
                    <a:pt x="1893" y="1441"/>
                    <a:pt x="1679" y="988"/>
                  </a:cubicBezTo>
                  <a:cubicBezTo>
                    <a:pt x="1465" y="536"/>
                    <a:pt x="310" y="0"/>
                    <a:pt x="310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6071875" y="3478225"/>
              <a:ext cx="44675" cy="29425"/>
            </a:xfrm>
            <a:custGeom>
              <a:rect b="b" l="l" r="r" t="t"/>
              <a:pathLst>
                <a:path extrusionOk="0" h="1177" w="1787">
                  <a:moveTo>
                    <a:pt x="973" y="1"/>
                  </a:moveTo>
                  <a:cubicBezTo>
                    <a:pt x="881" y="1"/>
                    <a:pt x="796" y="14"/>
                    <a:pt x="727" y="49"/>
                  </a:cubicBezTo>
                  <a:cubicBezTo>
                    <a:pt x="394" y="203"/>
                    <a:pt x="1" y="1061"/>
                    <a:pt x="1" y="1061"/>
                  </a:cubicBezTo>
                  <a:cubicBezTo>
                    <a:pt x="1" y="1061"/>
                    <a:pt x="495" y="1176"/>
                    <a:pt x="890" y="1176"/>
                  </a:cubicBezTo>
                  <a:cubicBezTo>
                    <a:pt x="1033" y="1176"/>
                    <a:pt x="1162" y="1161"/>
                    <a:pt x="1251" y="1120"/>
                  </a:cubicBezTo>
                  <a:cubicBezTo>
                    <a:pt x="1584" y="953"/>
                    <a:pt x="1787" y="203"/>
                    <a:pt x="1787" y="203"/>
                  </a:cubicBezTo>
                  <a:cubicBezTo>
                    <a:pt x="1787" y="203"/>
                    <a:pt x="1329" y="1"/>
                    <a:pt x="973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6266550" y="3505100"/>
              <a:ext cx="44675" cy="29425"/>
            </a:xfrm>
            <a:custGeom>
              <a:rect b="b" l="l" r="r" t="t"/>
              <a:pathLst>
                <a:path extrusionOk="0" h="1177" w="1787">
                  <a:moveTo>
                    <a:pt x="897" y="1"/>
                  </a:moveTo>
                  <a:cubicBezTo>
                    <a:pt x="754" y="1"/>
                    <a:pt x="625" y="16"/>
                    <a:pt x="536" y="57"/>
                  </a:cubicBezTo>
                  <a:cubicBezTo>
                    <a:pt x="203" y="224"/>
                    <a:pt x="0" y="974"/>
                    <a:pt x="0" y="974"/>
                  </a:cubicBezTo>
                  <a:cubicBezTo>
                    <a:pt x="0" y="974"/>
                    <a:pt x="458" y="1177"/>
                    <a:pt x="814" y="1177"/>
                  </a:cubicBezTo>
                  <a:cubicBezTo>
                    <a:pt x="906" y="1177"/>
                    <a:pt x="991" y="1163"/>
                    <a:pt x="1060" y="1129"/>
                  </a:cubicBezTo>
                  <a:cubicBezTo>
                    <a:pt x="1393" y="974"/>
                    <a:pt x="1786" y="117"/>
                    <a:pt x="1786" y="117"/>
                  </a:cubicBezTo>
                  <a:cubicBezTo>
                    <a:pt x="1786" y="117"/>
                    <a:pt x="1291" y="1"/>
                    <a:pt x="89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6106700" y="3542750"/>
              <a:ext cx="46750" cy="29525"/>
            </a:xfrm>
            <a:custGeom>
              <a:rect b="b" l="l" r="r" t="t"/>
              <a:pathLst>
                <a:path extrusionOk="0" h="1181" w="1870">
                  <a:moveTo>
                    <a:pt x="1038" y="1"/>
                  </a:moveTo>
                  <a:cubicBezTo>
                    <a:pt x="628" y="1"/>
                    <a:pt x="1" y="230"/>
                    <a:pt x="1" y="230"/>
                  </a:cubicBezTo>
                  <a:cubicBezTo>
                    <a:pt x="1" y="230"/>
                    <a:pt x="489" y="1039"/>
                    <a:pt x="846" y="1158"/>
                  </a:cubicBezTo>
                  <a:cubicBezTo>
                    <a:pt x="891" y="1174"/>
                    <a:pt x="943" y="1181"/>
                    <a:pt x="997" y="1181"/>
                  </a:cubicBezTo>
                  <a:cubicBezTo>
                    <a:pt x="1358" y="1181"/>
                    <a:pt x="1870" y="885"/>
                    <a:pt x="1870" y="885"/>
                  </a:cubicBezTo>
                  <a:cubicBezTo>
                    <a:pt x="1870" y="885"/>
                    <a:pt x="1584" y="158"/>
                    <a:pt x="1239" y="27"/>
                  </a:cubicBezTo>
                  <a:cubicBezTo>
                    <a:pt x="1183" y="9"/>
                    <a:pt x="1114" y="1"/>
                    <a:pt x="1038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6165650" y="3525575"/>
              <a:ext cx="34250" cy="46750"/>
            </a:xfrm>
            <a:custGeom>
              <a:rect b="b" l="l" r="r" t="t"/>
              <a:pathLst>
                <a:path extrusionOk="0" h="1870" w="1370">
                  <a:moveTo>
                    <a:pt x="1048" y="0"/>
                  </a:moveTo>
                  <a:cubicBezTo>
                    <a:pt x="1048" y="0"/>
                    <a:pt x="238" y="488"/>
                    <a:pt x="119" y="833"/>
                  </a:cubicBezTo>
                  <a:cubicBezTo>
                    <a:pt x="0" y="1191"/>
                    <a:pt x="393" y="1869"/>
                    <a:pt x="393" y="1869"/>
                  </a:cubicBezTo>
                  <a:cubicBezTo>
                    <a:pt x="393" y="1869"/>
                    <a:pt x="1119" y="1584"/>
                    <a:pt x="1250" y="1226"/>
                  </a:cubicBezTo>
                  <a:cubicBezTo>
                    <a:pt x="1369" y="881"/>
                    <a:pt x="1048" y="0"/>
                    <a:pt x="1048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6116525" y="3439250"/>
              <a:ext cx="46450" cy="63125"/>
            </a:xfrm>
            <a:custGeom>
              <a:rect b="b" l="l" r="r" t="t"/>
              <a:pathLst>
                <a:path extrusionOk="0" h="2525" w="1858">
                  <a:moveTo>
                    <a:pt x="1417" y="0"/>
                  </a:moveTo>
                  <a:cubicBezTo>
                    <a:pt x="1417" y="0"/>
                    <a:pt x="334" y="655"/>
                    <a:pt x="167" y="1131"/>
                  </a:cubicBezTo>
                  <a:cubicBezTo>
                    <a:pt x="1" y="1608"/>
                    <a:pt x="524" y="2524"/>
                    <a:pt x="524" y="2524"/>
                  </a:cubicBezTo>
                  <a:cubicBezTo>
                    <a:pt x="524" y="2524"/>
                    <a:pt x="1525" y="2143"/>
                    <a:pt x="1691" y="1667"/>
                  </a:cubicBezTo>
                  <a:cubicBezTo>
                    <a:pt x="1858" y="1191"/>
                    <a:pt x="1417" y="0"/>
                    <a:pt x="1417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6417450" y="3441325"/>
              <a:ext cx="47350" cy="58675"/>
            </a:xfrm>
            <a:custGeom>
              <a:rect b="b" l="l" r="r" t="t"/>
              <a:pathLst>
                <a:path extrusionOk="0" h="2347" w="1894">
                  <a:moveTo>
                    <a:pt x="1668" y="1"/>
                  </a:moveTo>
                  <a:cubicBezTo>
                    <a:pt x="1667" y="1"/>
                    <a:pt x="489" y="465"/>
                    <a:pt x="239" y="905"/>
                  </a:cubicBezTo>
                  <a:cubicBezTo>
                    <a:pt x="1" y="1346"/>
                    <a:pt x="358" y="2346"/>
                    <a:pt x="358" y="2346"/>
                  </a:cubicBezTo>
                  <a:cubicBezTo>
                    <a:pt x="358" y="2346"/>
                    <a:pt x="1406" y="2132"/>
                    <a:pt x="1656" y="1691"/>
                  </a:cubicBezTo>
                  <a:cubicBezTo>
                    <a:pt x="1894" y="1251"/>
                    <a:pt x="1668" y="1"/>
                    <a:pt x="1668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6358225" y="3587900"/>
              <a:ext cx="47650" cy="29500"/>
            </a:xfrm>
            <a:custGeom>
              <a:rect b="b" l="l" r="r" t="t"/>
              <a:pathLst>
                <a:path extrusionOk="0" h="1180" w="1906">
                  <a:moveTo>
                    <a:pt x="843" y="0"/>
                  </a:moveTo>
                  <a:cubicBezTo>
                    <a:pt x="787" y="0"/>
                    <a:pt x="735" y="6"/>
                    <a:pt x="691" y="19"/>
                  </a:cubicBezTo>
                  <a:cubicBezTo>
                    <a:pt x="334" y="114"/>
                    <a:pt x="0" y="829"/>
                    <a:pt x="0" y="829"/>
                  </a:cubicBezTo>
                  <a:cubicBezTo>
                    <a:pt x="0" y="829"/>
                    <a:pt x="521" y="1179"/>
                    <a:pt x="887" y="1179"/>
                  </a:cubicBezTo>
                  <a:cubicBezTo>
                    <a:pt x="931" y="1179"/>
                    <a:pt x="974" y="1174"/>
                    <a:pt x="1012" y="1162"/>
                  </a:cubicBezTo>
                  <a:cubicBezTo>
                    <a:pt x="1370" y="1067"/>
                    <a:pt x="1905" y="293"/>
                    <a:pt x="1905" y="293"/>
                  </a:cubicBezTo>
                  <a:cubicBezTo>
                    <a:pt x="1905" y="293"/>
                    <a:pt x="1247" y="0"/>
                    <a:pt x="843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5"/>
            <p:cNvSpPr/>
            <p:nvPr/>
          </p:nvSpPr>
          <p:spPr>
            <a:xfrm>
              <a:off x="6357025" y="3501750"/>
              <a:ext cx="33975" cy="47650"/>
            </a:xfrm>
            <a:custGeom>
              <a:rect b="b" l="l" r="r" t="t"/>
              <a:pathLst>
                <a:path extrusionOk="0" h="1906" w="1359">
                  <a:moveTo>
                    <a:pt x="382" y="1"/>
                  </a:moveTo>
                  <a:cubicBezTo>
                    <a:pt x="382" y="1"/>
                    <a:pt x="1" y="858"/>
                    <a:pt x="108" y="1215"/>
                  </a:cubicBezTo>
                  <a:cubicBezTo>
                    <a:pt x="203" y="1572"/>
                    <a:pt x="918" y="1906"/>
                    <a:pt x="918" y="1906"/>
                  </a:cubicBezTo>
                  <a:cubicBezTo>
                    <a:pt x="918" y="1906"/>
                    <a:pt x="1358" y="1251"/>
                    <a:pt x="1251" y="893"/>
                  </a:cubicBezTo>
                  <a:cubicBezTo>
                    <a:pt x="1156" y="536"/>
                    <a:pt x="382" y="1"/>
                    <a:pt x="382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6409425" y="3495475"/>
              <a:ext cx="64600" cy="39900"/>
            </a:xfrm>
            <a:custGeom>
              <a:rect b="b" l="l" r="r" t="t"/>
              <a:pathLst>
                <a:path extrusionOk="0" h="1596" w="2584">
                  <a:moveTo>
                    <a:pt x="1143" y="0"/>
                  </a:moveTo>
                  <a:cubicBezTo>
                    <a:pt x="1068" y="0"/>
                    <a:pt x="999" y="8"/>
                    <a:pt x="941" y="25"/>
                  </a:cubicBezTo>
                  <a:cubicBezTo>
                    <a:pt x="453" y="156"/>
                    <a:pt x="0" y="1121"/>
                    <a:pt x="0" y="1121"/>
                  </a:cubicBezTo>
                  <a:cubicBezTo>
                    <a:pt x="0" y="1121"/>
                    <a:pt x="712" y="1595"/>
                    <a:pt x="1212" y="1595"/>
                  </a:cubicBezTo>
                  <a:cubicBezTo>
                    <a:pt x="1272" y="1595"/>
                    <a:pt x="1329" y="1588"/>
                    <a:pt x="1381" y="1573"/>
                  </a:cubicBezTo>
                  <a:cubicBezTo>
                    <a:pt x="1858" y="1442"/>
                    <a:pt x="2584" y="394"/>
                    <a:pt x="2584" y="394"/>
                  </a:cubicBezTo>
                  <a:cubicBezTo>
                    <a:pt x="2584" y="394"/>
                    <a:pt x="1685" y="0"/>
                    <a:pt x="1143" y="0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6260000" y="3351425"/>
              <a:ext cx="46450" cy="63125"/>
            </a:xfrm>
            <a:custGeom>
              <a:rect b="b" l="l" r="r" t="t"/>
              <a:pathLst>
                <a:path extrusionOk="0" h="2525" w="1858">
                  <a:moveTo>
                    <a:pt x="1417" y="1"/>
                  </a:moveTo>
                  <a:cubicBezTo>
                    <a:pt x="1417" y="1"/>
                    <a:pt x="334" y="656"/>
                    <a:pt x="167" y="1132"/>
                  </a:cubicBezTo>
                  <a:cubicBezTo>
                    <a:pt x="0" y="1608"/>
                    <a:pt x="536" y="2525"/>
                    <a:pt x="536" y="2525"/>
                  </a:cubicBezTo>
                  <a:cubicBezTo>
                    <a:pt x="536" y="2525"/>
                    <a:pt x="1524" y="2144"/>
                    <a:pt x="1691" y="1668"/>
                  </a:cubicBezTo>
                  <a:cubicBezTo>
                    <a:pt x="1858" y="1192"/>
                    <a:pt x="1417" y="1"/>
                    <a:pt x="1417" y="1"/>
                  </a:cubicBezTo>
                  <a:close/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6273100" y="3380450"/>
              <a:ext cx="60450" cy="39800"/>
            </a:xfrm>
            <a:custGeom>
              <a:rect b="b" l="l" r="r" t="t"/>
              <a:pathLst>
                <a:path extrusionOk="0" h="1592" w="2418">
                  <a:moveTo>
                    <a:pt x="1213" y="1"/>
                  </a:moveTo>
                  <a:cubicBezTo>
                    <a:pt x="1021" y="1"/>
                    <a:pt x="846" y="21"/>
                    <a:pt x="727" y="78"/>
                  </a:cubicBezTo>
                  <a:cubicBezTo>
                    <a:pt x="274" y="304"/>
                    <a:pt x="0" y="1328"/>
                    <a:pt x="0" y="1328"/>
                  </a:cubicBezTo>
                  <a:cubicBezTo>
                    <a:pt x="0" y="1328"/>
                    <a:pt x="618" y="1592"/>
                    <a:pt x="1098" y="1592"/>
                  </a:cubicBezTo>
                  <a:cubicBezTo>
                    <a:pt x="1222" y="1592"/>
                    <a:pt x="1336" y="1575"/>
                    <a:pt x="1429" y="1531"/>
                  </a:cubicBezTo>
                  <a:cubicBezTo>
                    <a:pt x="1881" y="1316"/>
                    <a:pt x="2417" y="161"/>
                    <a:pt x="2417" y="161"/>
                  </a:cubicBezTo>
                  <a:cubicBezTo>
                    <a:pt x="2417" y="161"/>
                    <a:pt x="1748" y="1"/>
                    <a:pt x="1213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6209700" y="3449775"/>
              <a:ext cx="54200" cy="42050"/>
            </a:xfrm>
            <a:custGeom>
              <a:rect b="b" l="l" r="r" t="t"/>
              <a:pathLst>
                <a:path extrusionOk="0" h="1682" w="2168">
                  <a:moveTo>
                    <a:pt x="329" y="0"/>
                  </a:moveTo>
                  <a:cubicBezTo>
                    <a:pt x="134" y="0"/>
                    <a:pt x="0" y="8"/>
                    <a:pt x="0" y="8"/>
                  </a:cubicBezTo>
                  <a:cubicBezTo>
                    <a:pt x="0" y="8"/>
                    <a:pt x="310" y="1234"/>
                    <a:pt x="726" y="1532"/>
                  </a:cubicBezTo>
                  <a:cubicBezTo>
                    <a:pt x="882" y="1646"/>
                    <a:pt x="1131" y="1682"/>
                    <a:pt x="1379" y="1682"/>
                  </a:cubicBezTo>
                  <a:cubicBezTo>
                    <a:pt x="1775" y="1682"/>
                    <a:pt x="2167" y="1591"/>
                    <a:pt x="2167" y="1591"/>
                  </a:cubicBezTo>
                  <a:cubicBezTo>
                    <a:pt x="2167" y="1591"/>
                    <a:pt x="2084" y="532"/>
                    <a:pt x="1679" y="234"/>
                  </a:cubicBezTo>
                  <a:cubicBezTo>
                    <a:pt x="1405" y="33"/>
                    <a:pt x="735" y="0"/>
                    <a:pt x="329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6132900" y="4200950"/>
              <a:ext cx="292025" cy="105975"/>
            </a:xfrm>
            <a:custGeom>
              <a:rect b="b" l="l" r="r" t="t"/>
              <a:pathLst>
                <a:path extrusionOk="0" h="4239" w="11681">
                  <a:moveTo>
                    <a:pt x="4842" y="0"/>
                  </a:moveTo>
                  <a:cubicBezTo>
                    <a:pt x="4223" y="0"/>
                    <a:pt x="3611" y="240"/>
                    <a:pt x="3156" y="703"/>
                  </a:cubicBezTo>
                  <a:lnTo>
                    <a:pt x="215" y="3632"/>
                  </a:lnTo>
                  <a:cubicBezTo>
                    <a:pt x="0" y="3858"/>
                    <a:pt x="155" y="4239"/>
                    <a:pt x="477" y="4239"/>
                  </a:cubicBezTo>
                  <a:lnTo>
                    <a:pt x="11192" y="4239"/>
                  </a:lnTo>
                  <a:cubicBezTo>
                    <a:pt x="11549" y="4239"/>
                    <a:pt x="11680" y="3763"/>
                    <a:pt x="11371" y="3572"/>
                  </a:cubicBezTo>
                  <a:lnTo>
                    <a:pt x="6096" y="357"/>
                  </a:lnTo>
                  <a:cubicBezTo>
                    <a:pt x="5709" y="117"/>
                    <a:pt x="5274" y="0"/>
                    <a:pt x="4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6224575" y="4049725"/>
              <a:ext cx="59550" cy="64675"/>
            </a:xfrm>
            <a:custGeom>
              <a:rect b="b" l="l" r="r" t="t"/>
              <a:pathLst>
                <a:path extrusionOk="0" h="2587" w="2382">
                  <a:moveTo>
                    <a:pt x="1013" y="1"/>
                  </a:moveTo>
                  <a:cubicBezTo>
                    <a:pt x="870" y="1"/>
                    <a:pt x="774" y="751"/>
                    <a:pt x="643" y="882"/>
                  </a:cubicBezTo>
                  <a:cubicBezTo>
                    <a:pt x="524" y="1001"/>
                    <a:pt x="286" y="1168"/>
                    <a:pt x="286" y="1168"/>
                  </a:cubicBezTo>
                  <a:lnTo>
                    <a:pt x="1" y="1954"/>
                  </a:lnTo>
                  <a:cubicBezTo>
                    <a:pt x="1" y="1954"/>
                    <a:pt x="534" y="2587"/>
                    <a:pt x="1493" y="2587"/>
                  </a:cubicBezTo>
                  <a:cubicBezTo>
                    <a:pt x="1527" y="2587"/>
                    <a:pt x="1561" y="2586"/>
                    <a:pt x="1596" y="2585"/>
                  </a:cubicBezTo>
                  <a:cubicBezTo>
                    <a:pt x="1953" y="2573"/>
                    <a:pt x="2108" y="2406"/>
                    <a:pt x="2239" y="2239"/>
                  </a:cubicBezTo>
                  <a:cubicBezTo>
                    <a:pt x="2358" y="2084"/>
                    <a:pt x="2239" y="1799"/>
                    <a:pt x="2310" y="1608"/>
                  </a:cubicBezTo>
                  <a:cubicBezTo>
                    <a:pt x="2382" y="1418"/>
                    <a:pt x="2144" y="1299"/>
                    <a:pt x="2191" y="1084"/>
                  </a:cubicBezTo>
                  <a:cubicBezTo>
                    <a:pt x="2251" y="775"/>
                    <a:pt x="2036" y="620"/>
                    <a:pt x="2036" y="620"/>
                  </a:cubicBezTo>
                  <a:cubicBezTo>
                    <a:pt x="2036" y="620"/>
                    <a:pt x="1826" y="1072"/>
                    <a:pt x="1524" y="1072"/>
                  </a:cubicBezTo>
                  <a:cubicBezTo>
                    <a:pt x="1497" y="1072"/>
                    <a:pt x="1469" y="1068"/>
                    <a:pt x="1441" y="1061"/>
                  </a:cubicBezTo>
                  <a:cubicBezTo>
                    <a:pt x="1144" y="989"/>
                    <a:pt x="1132" y="191"/>
                    <a:pt x="1132" y="191"/>
                  </a:cubicBezTo>
                  <a:cubicBezTo>
                    <a:pt x="1132" y="191"/>
                    <a:pt x="1167" y="1"/>
                    <a:pt x="1013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6403175" y="3460500"/>
              <a:ext cx="909850" cy="693150"/>
            </a:xfrm>
            <a:custGeom>
              <a:rect b="b" l="l" r="r" t="t"/>
              <a:pathLst>
                <a:path extrusionOk="0" h="27726" w="36394">
                  <a:moveTo>
                    <a:pt x="19634" y="9913"/>
                  </a:moveTo>
                  <a:cubicBezTo>
                    <a:pt x="19884" y="9985"/>
                    <a:pt x="20134" y="10056"/>
                    <a:pt x="20384" y="10140"/>
                  </a:cubicBezTo>
                  <a:cubicBezTo>
                    <a:pt x="20431" y="10461"/>
                    <a:pt x="20467" y="10783"/>
                    <a:pt x="20431" y="11104"/>
                  </a:cubicBezTo>
                  <a:cubicBezTo>
                    <a:pt x="20408" y="11342"/>
                    <a:pt x="20324" y="11580"/>
                    <a:pt x="20241" y="11807"/>
                  </a:cubicBezTo>
                  <a:cubicBezTo>
                    <a:pt x="19788" y="11795"/>
                    <a:pt x="19622" y="11604"/>
                    <a:pt x="19598" y="11033"/>
                  </a:cubicBezTo>
                  <a:cubicBezTo>
                    <a:pt x="19586" y="10783"/>
                    <a:pt x="19610" y="10521"/>
                    <a:pt x="19622" y="10271"/>
                  </a:cubicBezTo>
                  <a:cubicBezTo>
                    <a:pt x="19622" y="10152"/>
                    <a:pt x="19634" y="10033"/>
                    <a:pt x="19634" y="9913"/>
                  </a:cubicBezTo>
                  <a:close/>
                  <a:moveTo>
                    <a:pt x="14776" y="10473"/>
                  </a:moveTo>
                  <a:lnTo>
                    <a:pt x="14776" y="10473"/>
                  </a:lnTo>
                  <a:cubicBezTo>
                    <a:pt x="14693" y="11033"/>
                    <a:pt x="14693" y="11616"/>
                    <a:pt x="14824" y="12271"/>
                  </a:cubicBezTo>
                  <a:cubicBezTo>
                    <a:pt x="14847" y="12378"/>
                    <a:pt x="14895" y="12485"/>
                    <a:pt x="14931" y="12592"/>
                  </a:cubicBezTo>
                  <a:cubicBezTo>
                    <a:pt x="14990" y="12747"/>
                    <a:pt x="15062" y="12902"/>
                    <a:pt x="15014" y="12997"/>
                  </a:cubicBezTo>
                  <a:cubicBezTo>
                    <a:pt x="15002" y="13021"/>
                    <a:pt x="14990" y="13045"/>
                    <a:pt x="14955" y="13069"/>
                  </a:cubicBezTo>
                  <a:cubicBezTo>
                    <a:pt x="14895" y="12973"/>
                    <a:pt x="14824" y="12902"/>
                    <a:pt x="14764" y="12819"/>
                  </a:cubicBezTo>
                  <a:cubicBezTo>
                    <a:pt x="14597" y="12628"/>
                    <a:pt x="14454" y="12438"/>
                    <a:pt x="14359" y="12235"/>
                  </a:cubicBezTo>
                  <a:cubicBezTo>
                    <a:pt x="14181" y="11854"/>
                    <a:pt x="14121" y="11366"/>
                    <a:pt x="14145" y="10902"/>
                  </a:cubicBezTo>
                  <a:cubicBezTo>
                    <a:pt x="14359" y="10735"/>
                    <a:pt x="14574" y="10592"/>
                    <a:pt x="14776" y="10473"/>
                  </a:cubicBezTo>
                  <a:close/>
                  <a:moveTo>
                    <a:pt x="20705" y="10259"/>
                  </a:moveTo>
                  <a:lnTo>
                    <a:pt x="20705" y="10259"/>
                  </a:lnTo>
                  <a:cubicBezTo>
                    <a:pt x="21074" y="10390"/>
                    <a:pt x="21443" y="10533"/>
                    <a:pt x="21813" y="10687"/>
                  </a:cubicBezTo>
                  <a:cubicBezTo>
                    <a:pt x="21777" y="11473"/>
                    <a:pt x="21705" y="12259"/>
                    <a:pt x="21515" y="12961"/>
                  </a:cubicBezTo>
                  <a:cubicBezTo>
                    <a:pt x="21455" y="13211"/>
                    <a:pt x="21372" y="13402"/>
                    <a:pt x="21277" y="13581"/>
                  </a:cubicBezTo>
                  <a:cubicBezTo>
                    <a:pt x="20872" y="13557"/>
                    <a:pt x="20598" y="13462"/>
                    <a:pt x="20455" y="13295"/>
                  </a:cubicBezTo>
                  <a:cubicBezTo>
                    <a:pt x="20312" y="13116"/>
                    <a:pt x="20289" y="12842"/>
                    <a:pt x="20372" y="12438"/>
                  </a:cubicBezTo>
                  <a:cubicBezTo>
                    <a:pt x="20408" y="12283"/>
                    <a:pt x="20467" y="12116"/>
                    <a:pt x="20527" y="11938"/>
                  </a:cubicBezTo>
                  <a:cubicBezTo>
                    <a:pt x="20622" y="11687"/>
                    <a:pt x="20705" y="11426"/>
                    <a:pt x="20741" y="11140"/>
                  </a:cubicBezTo>
                  <a:cubicBezTo>
                    <a:pt x="20777" y="10830"/>
                    <a:pt x="20753" y="10544"/>
                    <a:pt x="20705" y="10259"/>
                  </a:cubicBezTo>
                  <a:close/>
                  <a:moveTo>
                    <a:pt x="18241" y="9652"/>
                  </a:moveTo>
                  <a:lnTo>
                    <a:pt x="18241" y="9652"/>
                  </a:lnTo>
                  <a:cubicBezTo>
                    <a:pt x="18610" y="9687"/>
                    <a:pt x="18967" y="9747"/>
                    <a:pt x="19336" y="9830"/>
                  </a:cubicBezTo>
                  <a:cubicBezTo>
                    <a:pt x="19324" y="9973"/>
                    <a:pt x="19324" y="10116"/>
                    <a:pt x="19312" y="10259"/>
                  </a:cubicBezTo>
                  <a:cubicBezTo>
                    <a:pt x="19300" y="10509"/>
                    <a:pt x="19276" y="10771"/>
                    <a:pt x="19288" y="11045"/>
                  </a:cubicBezTo>
                  <a:cubicBezTo>
                    <a:pt x="19312" y="11521"/>
                    <a:pt x="19431" y="12045"/>
                    <a:pt x="20146" y="12104"/>
                  </a:cubicBezTo>
                  <a:cubicBezTo>
                    <a:pt x="20110" y="12199"/>
                    <a:pt x="20086" y="12283"/>
                    <a:pt x="20074" y="12378"/>
                  </a:cubicBezTo>
                  <a:cubicBezTo>
                    <a:pt x="19955" y="12866"/>
                    <a:pt x="20015" y="13235"/>
                    <a:pt x="20217" y="13485"/>
                  </a:cubicBezTo>
                  <a:cubicBezTo>
                    <a:pt x="20396" y="13712"/>
                    <a:pt x="20681" y="13831"/>
                    <a:pt x="21098" y="13878"/>
                  </a:cubicBezTo>
                  <a:cubicBezTo>
                    <a:pt x="20967" y="14057"/>
                    <a:pt x="20836" y="14212"/>
                    <a:pt x="20681" y="14378"/>
                  </a:cubicBezTo>
                  <a:cubicBezTo>
                    <a:pt x="20491" y="14581"/>
                    <a:pt x="20289" y="14807"/>
                    <a:pt x="20098" y="15093"/>
                  </a:cubicBezTo>
                  <a:cubicBezTo>
                    <a:pt x="20086" y="15105"/>
                    <a:pt x="20074" y="15116"/>
                    <a:pt x="20062" y="15140"/>
                  </a:cubicBezTo>
                  <a:cubicBezTo>
                    <a:pt x="20050" y="15137"/>
                    <a:pt x="20038" y="15136"/>
                    <a:pt x="20027" y="15136"/>
                  </a:cubicBezTo>
                  <a:cubicBezTo>
                    <a:pt x="19992" y="15136"/>
                    <a:pt x="19958" y="15149"/>
                    <a:pt x="19931" y="15176"/>
                  </a:cubicBezTo>
                  <a:cubicBezTo>
                    <a:pt x="19837" y="15279"/>
                    <a:pt x="19713" y="15332"/>
                    <a:pt x="19557" y="15332"/>
                  </a:cubicBezTo>
                  <a:cubicBezTo>
                    <a:pt x="19496" y="15332"/>
                    <a:pt x="19430" y="15324"/>
                    <a:pt x="19360" y="15307"/>
                  </a:cubicBezTo>
                  <a:cubicBezTo>
                    <a:pt x="18836" y="15188"/>
                    <a:pt x="18288" y="14664"/>
                    <a:pt x="18181" y="14307"/>
                  </a:cubicBezTo>
                  <a:cubicBezTo>
                    <a:pt x="18050" y="13914"/>
                    <a:pt x="18145" y="13497"/>
                    <a:pt x="18229" y="13057"/>
                  </a:cubicBezTo>
                  <a:cubicBezTo>
                    <a:pt x="18276" y="12819"/>
                    <a:pt x="18336" y="12569"/>
                    <a:pt x="18348" y="12330"/>
                  </a:cubicBezTo>
                  <a:cubicBezTo>
                    <a:pt x="18395" y="11604"/>
                    <a:pt x="18431" y="10544"/>
                    <a:pt x="18241" y="9652"/>
                  </a:cubicBezTo>
                  <a:close/>
                  <a:moveTo>
                    <a:pt x="13835" y="11152"/>
                  </a:moveTo>
                  <a:cubicBezTo>
                    <a:pt x="13835" y="11592"/>
                    <a:pt x="13919" y="12021"/>
                    <a:pt x="14073" y="12366"/>
                  </a:cubicBezTo>
                  <a:cubicBezTo>
                    <a:pt x="14193" y="12604"/>
                    <a:pt x="14359" y="12819"/>
                    <a:pt x="14526" y="13009"/>
                  </a:cubicBezTo>
                  <a:cubicBezTo>
                    <a:pt x="14585" y="13092"/>
                    <a:pt x="14657" y="13176"/>
                    <a:pt x="14716" y="13259"/>
                  </a:cubicBezTo>
                  <a:cubicBezTo>
                    <a:pt x="14716" y="13283"/>
                    <a:pt x="14716" y="13307"/>
                    <a:pt x="14728" y="13331"/>
                  </a:cubicBezTo>
                  <a:cubicBezTo>
                    <a:pt x="14740" y="13378"/>
                    <a:pt x="14788" y="13402"/>
                    <a:pt x="14824" y="13414"/>
                  </a:cubicBezTo>
                  <a:cubicBezTo>
                    <a:pt x="14895" y="13533"/>
                    <a:pt x="14955" y="13652"/>
                    <a:pt x="14990" y="13783"/>
                  </a:cubicBezTo>
                  <a:cubicBezTo>
                    <a:pt x="15074" y="14069"/>
                    <a:pt x="15026" y="14354"/>
                    <a:pt x="14847" y="14628"/>
                  </a:cubicBezTo>
                  <a:cubicBezTo>
                    <a:pt x="14597" y="15009"/>
                    <a:pt x="14121" y="15319"/>
                    <a:pt x="13633" y="15426"/>
                  </a:cubicBezTo>
                  <a:cubicBezTo>
                    <a:pt x="13490" y="15331"/>
                    <a:pt x="13347" y="15212"/>
                    <a:pt x="13216" y="15081"/>
                  </a:cubicBezTo>
                  <a:cubicBezTo>
                    <a:pt x="12930" y="14819"/>
                    <a:pt x="12538" y="13723"/>
                    <a:pt x="12299" y="12604"/>
                  </a:cubicBezTo>
                  <a:cubicBezTo>
                    <a:pt x="12692" y="12199"/>
                    <a:pt x="13097" y="11807"/>
                    <a:pt x="13502" y="11437"/>
                  </a:cubicBezTo>
                  <a:cubicBezTo>
                    <a:pt x="13609" y="11330"/>
                    <a:pt x="13716" y="11235"/>
                    <a:pt x="13835" y="11152"/>
                  </a:cubicBezTo>
                  <a:close/>
                  <a:moveTo>
                    <a:pt x="22110" y="10806"/>
                  </a:moveTo>
                  <a:cubicBezTo>
                    <a:pt x="22479" y="10961"/>
                    <a:pt x="22848" y="11116"/>
                    <a:pt x="23229" y="11271"/>
                  </a:cubicBezTo>
                  <a:cubicBezTo>
                    <a:pt x="23265" y="11295"/>
                    <a:pt x="23301" y="11306"/>
                    <a:pt x="23337" y="11318"/>
                  </a:cubicBezTo>
                  <a:cubicBezTo>
                    <a:pt x="22991" y="11842"/>
                    <a:pt x="22717" y="12414"/>
                    <a:pt x="22503" y="13021"/>
                  </a:cubicBezTo>
                  <a:cubicBezTo>
                    <a:pt x="22158" y="14033"/>
                    <a:pt x="21777" y="14986"/>
                    <a:pt x="20955" y="15521"/>
                  </a:cubicBezTo>
                  <a:cubicBezTo>
                    <a:pt x="20867" y="15565"/>
                    <a:pt x="20779" y="15630"/>
                    <a:pt x="20682" y="15630"/>
                  </a:cubicBezTo>
                  <a:cubicBezTo>
                    <a:pt x="20674" y="15630"/>
                    <a:pt x="20666" y="15629"/>
                    <a:pt x="20658" y="15628"/>
                  </a:cubicBezTo>
                  <a:cubicBezTo>
                    <a:pt x="20503" y="15628"/>
                    <a:pt x="20384" y="15486"/>
                    <a:pt x="20312" y="15331"/>
                  </a:cubicBezTo>
                  <a:cubicBezTo>
                    <a:pt x="20324" y="15307"/>
                    <a:pt x="20336" y="15283"/>
                    <a:pt x="20348" y="15271"/>
                  </a:cubicBezTo>
                  <a:cubicBezTo>
                    <a:pt x="20539" y="14997"/>
                    <a:pt x="20729" y="14783"/>
                    <a:pt x="20908" y="14581"/>
                  </a:cubicBezTo>
                  <a:cubicBezTo>
                    <a:pt x="21110" y="14366"/>
                    <a:pt x="21289" y="14164"/>
                    <a:pt x="21455" y="13890"/>
                  </a:cubicBezTo>
                  <a:lnTo>
                    <a:pt x="21515" y="13890"/>
                  </a:lnTo>
                  <a:cubicBezTo>
                    <a:pt x="21598" y="13890"/>
                    <a:pt x="21670" y="13819"/>
                    <a:pt x="21670" y="13735"/>
                  </a:cubicBezTo>
                  <a:cubicBezTo>
                    <a:pt x="21670" y="13688"/>
                    <a:pt x="21646" y="13652"/>
                    <a:pt x="21610" y="13616"/>
                  </a:cubicBezTo>
                  <a:cubicBezTo>
                    <a:pt x="21682" y="13450"/>
                    <a:pt x="21765" y="13271"/>
                    <a:pt x="21824" y="13045"/>
                  </a:cubicBezTo>
                  <a:cubicBezTo>
                    <a:pt x="22003" y="12342"/>
                    <a:pt x="22074" y="11580"/>
                    <a:pt x="22110" y="10806"/>
                  </a:cubicBezTo>
                  <a:close/>
                  <a:moveTo>
                    <a:pt x="12026" y="12878"/>
                  </a:moveTo>
                  <a:cubicBezTo>
                    <a:pt x="12288" y="13985"/>
                    <a:pt x="12680" y="15009"/>
                    <a:pt x="13002" y="15307"/>
                  </a:cubicBezTo>
                  <a:cubicBezTo>
                    <a:pt x="13133" y="15438"/>
                    <a:pt x="13276" y="15545"/>
                    <a:pt x="13419" y="15652"/>
                  </a:cubicBezTo>
                  <a:cubicBezTo>
                    <a:pt x="13442" y="15712"/>
                    <a:pt x="13490" y="15748"/>
                    <a:pt x="13561" y="15748"/>
                  </a:cubicBezTo>
                  <a:lnTo>
                    <a:pt x="13573" y="15748"/>
                  </a:lnTo>
                  <a:cubicBezTo>
                    <a:pt x="13895" y="15950"/>
                    <a:pt x="14240" y="16081"/>
                    <a:pt x="14585" y="16152"/>
                  </a:cubicBezTo>
                  <a:cubicBezTo>
                    <a:pt x="14289" y="16397"/>
                    <a:pt x="14029" y="16520"/>
                    <a:pt x="13795" y="16520"/>
                  </a:cubicBezTo>
                  <a:cubicBezTo>
                    <a:pt x="13756" y="16520"/>
                    <a:pt x="13718" y="16516"/>
                    <a:pt x="13681" y="16509"/>
                  </a:cubicBezTo>
                  <a:cubicBezTo>
                    <a:pt x="13073" y="16390"/>
                    <a:pt x="12633" y="15438"/>
                    <a:pt x="12204" y="14521"/>
                  </a:cubicBezTo>
                  <a:cubicBezTo>
                    <a:pt x="12014" y="14093"/>
                    <a:pt x="11811" y="13664"/>
                    <a:pt x="11597" y="13319"/>
                  </a:cubicBezTo>
                  <a:cubicBezTo>
                    <a:pt x="11740" y="13176"/>
                    <a:pt x="11883" y="13021"/>
                    <a:pt x="12026" y="12878"/>
                  </a:cubicBezTo>
                  <a:close/>
                  <a:moveTo>
                    <a:pt x="17692" y="9623"/>
                  </a:moveTo>
                  <a:cubicBezTo>
                    <a:pt x="17768" y="9623"/>
                    <a:pt x="17843" y="9625"/>
                    <a:pt x="17919" y="9628"/>
                  </a:cubicBezTo>
                  <a:cubicBezTo>
                    <a:pt x="18133" y="10592"/>
                    <a:pt x="18074" y="11830"/>
                    <a:pt x="18038" y="12307"/>
                  </a:cubicBezTo>
                  <a:cubicBezTo>
                    <a:pt x="18026" y="12533"/>
                    <a:pt x="17979" y="12759"/>
                    <a:pt x="17931" y="12985"/>
                  </a:cubicBezTo>
                  <a:cubicBezTo>
                    <a:pt x="17836" y="13450"/>
                    <a:pt x="17729" y="13926"/>
                    <a:pt x="17883" y="14402"/>
                  </a:cubicBezTo>
                  <a:cubicBezTo>
                    <a:pt x="18038" y="14902"/>
                    <a:pt x="18705" y="15474"/>
                    <a:pt x="19300" y="15605"/>
                  </a:cubicBezTo>
                  <a:cubicBezTo>
                    <a:pt x="19384" y="15628"/>
                    <a:pt x="19479" y="15640"/>
                    <a:pt x="19562" y="15640"/>
                  </a:cubicBezTo>
                  <a:cubicBezTo>
                    <a:pt x="19634" y="15640"/>
                    <a:pt x="19705" y="15628"/>
                    <a:pt x="19777" y="15617"/>
                  </a:cubicBezTo>
                  <a:lnTo>
                    <a:pt x="19777" y="15617"/>
                  </a:lnTo>
                  <a:cubicBezTo>
                    <a:pt x="19479" y="16164"/>
                    <a:pt x="19372" y="16617"/>
                    <a:pt x="19348" y="17081"/>
                  </a:cubicBezTo>
                  <a:cubicBezTo>
                    <a:pt x="19288" y="17105"/>
                    <a:pt x="19253" y="17152"/>
                    <a:pt x="19241" y="17212"/>
                  </a:cubicBezTo>
                  <a:cubicBezTo>
                    <a:pt x="18931" y="16474"/>
                    <a:pt x="18300" y="16140"/>
                    <a:pt x="16633" y="16045"/>
                  </a:cubicBezTo>
                  <a:cubicBezTo>
                    <a:pt x="16490" y="16033"/>
                    <a:pt x="16348" y="16033"/>
                    <a:pt x="16217" y="16021"/>
                  </a:cubicBezTo>
                  <a:cubicBezTo>
                    <a:pt x="15407" y="15986"/>
                    <a:pt x="14681" y="15950"/>
                    <a:pt x="14014" y="15640"/>
                  </a:cubicBezTo>
                  <a:cubicBezTo>
                    <a:pt x="14466" y="15474"/>
                    <a:pt x="14871" y="15164"/>
                    <a:pt x="15109" y="14807"/>
                  </a:cubicBezTo>
                  <a:cubicBezTo>
                    <a:pt x="15336" y="14450"/>
                    <a:pt x="15395" y="14069"/>
                    <a:pt x="15300" y="13700"/>
                  </a:cubicBezTo>
                  <a:cubicBezTo>
                    <a:pt x="15252" y="13557"/>
                    <a:pt x="15193" y="13438"/>
                    <a:pt x="15121" y="13319"/>
                  </a:cubicBezTo>
                  <a:cubicBezTo>
                    <a:pt x="15205" y="13259"/>
                    <a:pt x="15264" y="13200"/>
                    <a:pt x="15300" y="13116"/>
                  </a:cubicBezTo>
                  <a:cubicBezTo>
                    <a:pt x="15395" y="12914"/>
                    <a:pt x="15312" y="12688"/>
                    <a:pt x="15216" y="12473"/>
                  </a:cubicBezTo>
                  <a:cubicBezTo>
                    <a:pt x="15181" y="12390"/>
                    <a:pt x="15145" y="12295"/>
                    <a:pt x="15133" y="12199"/>
                  </a:cubicBezTo>
                  <a:cubicBezTo>
                    <a:pt x="14990" y="11497"/>
                    <a:pt x="15002" y="10890"/>
                    <a:pt x="15121" y="10283"/>
                  </a:cubicBezTo>
                  <a:cubicBezTo>
                    <a:pt x="15996" y="9812"/>
                    <a:pt x="16841" y="9623"/>
                    <a:pt x="17692" y="9623"/>
                  </a:cubicBezTo>
                  <a:close/>
                  <a:moveTo>
                    <a:pt x="26501" y="1"/>
                  </a:moveTo>
                  <a:cubicBezTo>
                    <a:pt x="24984" y="1"/>
                    <a:pt x="22536" y="3584"/>
                    <a:pt x="21094" y="3584"/>
                  </a:cubicBezTo>
                  <a:cubicBezTo>
                    <a:pt x="21038" y="3584"/>
                    <a:pt x="20984" y="3578"/>
                    <a:pt x="20931" y="3567"/>
                  </a:cubicBezTo>
                  <a:cubicBezTo>
                    <a:pt x="19229" y="3210"/>
                    <a:pt x="18512" y="1087"/>
                    <a:pt x="16956" y="1087"/>
                  </a:cubicBezTo>
                  <a:cubicBezTo>
                    <a:pt x="16489" y="1087"/>
                    <a:pt x="15945" y="1280"/>
                    <a:pt x="15276" y="1770"/>
                  </a:cubicBezTo>
                  <a:cubicBezTo>
                    <a:pt x="13288" y="3234"/>
                    <a:pt x="14871" y="5330"/>
                    <a:pt x="13716" y="6854"/>
                  </a:cubicBezTo>
                  <a:cubicBezTo>
                    <a:pt x="13358" y="7327"/>
                    <a:pt x="12828" y="7508"/>
                    <a:pt x="12193" y="7508"/>
                  </a:cubicBezTo>
                  <a:cubicBezTo>
                    <a:pt x="10119" y="7508"/>
                    <a:pt x="6923" y="5578"/>
                    <a:pt x="4932" y="5578"/>
                  </a:cubicBezTo>
                  <a:cubicBezTo>
                    <a:pt x="4755" y="5578"/>
                    <a:pt x="4586" y="5594"/>
                    <a:pt x="4429" y="5627"/>
                  </a:cubicBezTo>
                  <a:cubicBezTo>
                    <a:pt x="155" y="6544"/>
                    <a:pt x="0" y="12509"/>
                    <a:pt x="2715" y="15033"/>
                  </a:cubicBezTo>
                  <a:cubicBezTo>
                    <a:pt x="4017" y="16245"/>
                    <a:pt x="5177" y="16727"/>
                    <a:pt x="6246" y="16727"/>
                  </a:cubicBezTo>
                  <a:cubicBezTo>
                    <a:pt x="8150" y="16727"/>
                    <a:pt x="9766" y="15199"/>
                    <a:pt x="11383" y="13545"/>
                  </a:cubicBezTo>
                  <a:cubicBezTo>
                    <a:pt x="11573" y="13866"/>
                    <a:pt x="11752" y="14259"/>
                    <a:pt x="11930" y="14652"/>
                  </a:cubicBezTo>
                  <a:cubicBezTo>
                    <a:pt x="12383" y="15640"/>
                    <a:pt x="12859" y="16664"/>
                    <a:pt x="13621" y="16807"/>
                  </a:cubicBezTo>
                  <a:cubicBezTo>
                    <a:pt x="13681" y="16819"/>
                    <a:pt x="13740" y="16831"/>
                    <a:pt x="13800" y="16831"/>
                  </a:cubicBezTo>
                  <a:cubicBezTo>
                    <a:pt x="14169" y="16831"/>
                    <a:pt x="14550" y="16629"/>
                    <a:pt x="14966" y="16236"/>
                  </a:cubicBezTo>
                  <a:cubicBezTo>
                    <a:pt x="15359" y="16295"/>
                    <a:pt x="15776" y="16319"/>
                    <a:pt x="16205" y="16331"/>
                  </a:cubicBezTo>
                  <a:cubicBezTo>
                    <a:pt x="16336" y="16343"/>
                    <a:pt x="16479" y="16343"/>
                    <a:pt x="16609" y="16355"/>
                  </a:cubicBezTo>
                  <a:cubicBezTo>
                    <a:pt x="18848" y="16474"/>
                    <a:pt x="19015" y="16914"/>
                    <a:pt x="19241" y="18653"/>
                  </a:cubicBezTo>
                  <a:cubicBezTo>
                    <a:pt x="19372" y="19688"/>
                    <a:pt x="19241" y="20831"/>
                    <a:pt x="19241" y="21879"/>
                  </a:cubicBezTo>
                  <a:cubicBezTo>
                    <a:pt x="19241" y="23713"/>
                    <a:pt x="19241" y="25558"/>
                    <a:pt x="19241" y="27404"/>
                  </a:cubicBezTo>
                  <a:cubicBezTo>
                    <a:pt x="19241" y="27535"/>
                    <a:pt x="19276" y="27713"/>
                    <a:pt x="19407" y="27725"/>
                  </a:cubicBezTo>
                  <a:cubicBezTo>
                    <a:pt x="19412" y="27725"/>
                    <a:pt x="19416" y="27726"/>
                    <a:pt x="19420" y="27726"/>
                  </a:cubicBezTo>
                  <a:cubicBezTo>
                    <a:pt x="19565" y="27726"/>
                    <a:pt x="19610" y="27531"/>
                    <a:pt x="19610" y="27392"/>
                  </a:cubicBezTo>
                  <a:lnTo>
                    <a:pt x="19634" y="21070"/>
                  </a:lnTo>
                  <a:cubicBezTo>
                    <a:pt x="19646" y="20022"/>
                    <a:pt x="19657" y="18962"/>
                    <a:pt x="19646" y="17914"/>
                  </a:cubicBezTo>
                  <a:cubicBezTo>
                    <a:pt x="19646" y="17069"/>
                    <a:pt x="19693" y="16367"/>
                    <a:pt x="20122" y="15617"/>
                  </a:cubicBezTo>
                  <a:cubicBezTo>
                    <a:pt x="20253" y="15795"/>
                    <a:pt x="20431" y="15938"/>
                    <a:pt x="20658" y="15938"/>
                  </a:cubicBezTo>
                  <a:cubicBezTo>
                    <a:pt x="20836" y="15938"/>
                    <a:pt x="20991" y="15855"/>
                    <a:pt x="21122" y="15771"/>
                  </a:cubicBezTo>
                  <a:cubicBezTo>
                    <a:pt x="22027" y="15188"/>
                    <a:pt x="22432" y="14188"/>
                    <a:pt x="22801" y="13116"/>
                  </a:cubicBezTo>
                  <a:cubicBezTo>
                    <a:pt x="23003" y="12509"/>
                    <a:pt x="23289" y="11938"/>
                    <a:pt x="23634" y="11426"/>
                  </a:cubicBezTo>
                  <a:cubicBezTo>
                    <a:pt x="24623" y="11783"/>
                    <a:pt x="25632" y="11958"/>
                    <a:pt x="26623" y="11958"/>
                  </a:cubicBezTo>
                  <a:cubicBezTo>
                    <a:pt x="29227" y="11958"/>
                    <a:pt x="31709" y="10757"/>
                    <a:pt x="33373" y="8532"/>
                  </a:cubicBezTo>
                  <a:cubicBezTo>
                    <a:pt x="36394" y="4494"/>
                    <a:pt x="33206" y="872"/>
                    <a:pt x="29197" y="872"/>
                  </a:cubicBezTo>
                  <a:cubicBezTo>
                    <a:pt x="28655" y="872"/>
                    <a:pt x="28098" y="939"/>
                    <a:pt x="27539" y="1079"/>
                  </a:cubicBezTo>
                  <a:cubicBezTo>
                    <a:pt x="27303" y="302"/>
                    <a:pt x="26941" y="1"/>
                    <a:pt x="26501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2969700" y="3236375"/>
              <a:ext cx="1203900" cy="917275"/>
            </a:xfrm>
            <a:custGeom>
              <a:rect b="b" l="l" r="r" t="t"/>
              <a:pathLst>
                <a:path extrusionOk="0" h="36691" w="48156">
                  <a:moveTo>
                    <a:pt x="25980" y="13116"/>
                  </a:moveTo>
                  <a:cubicBezTo>
                    <a:pt x="26313" y="13211"/>
                    <a:pt x="26635" y="13306"/>
                    <a:pt x="26968" y="13425"/>
                  </a:cubicBezTo>
                  <a:cubicBezTo>
                    <a:pt x="27040" y="13842"/>
                    <a:pt x="27087" y="14271"/>
                    <a:pt x="27040" y="14687"/>
                  </a:cubicBezTo>
                  <a:cubicBezTo>
                    <a:pt x="27004" y="15021"/>
                    <a:pt x="26897" y="15330"/>
                    <a:pt x="26790" y="15628"/>
                  </a:cubicBezTo>
                  <a:cubicBezTo>
                    <a:pt x="26183" y="15616"/>
                    <a:pt x="25968" y="15354"/>
                    <a:pt x="25932" y="14604"/>
                  </a:cubicBezTo>
                  <a:cubicBezTo>
                    <a:pt x="25921" y="14259"/>
                    <a:pt x="25944" y="13925"/>
                    <a:pt x="25956" y="13604"/>
                  </a:cubicBezTo>
                  <a:cubicBezTo>
                    <a:pt x="25968" y="13437"/>
                    <a:pt x="25980" y="13283"/>
                    <a:pt x="25980" y="13116"/>
                  </a:cubicBezTo>
                  <a:close/>
                  <a:moveTo>
                    <a:pt x="19551" y="13854"/>
                  </a:moveTo>
                  <a:lnTo>
                    <a:pt x="19551" y="13854"/>
                  </a:lnTo>
                  <a:cubicBezTo>
                    <a:pt x="19444" y="14604"/>
                    <a:pt x="19444" y="15378"/>
                    <a:pt x="19622" y="16235"/>
                  </a:cubicBezTo>
                  <a:cubicBezTo>
                    <a:pt x="19646" y="16378"/>
                    <a:pt x="19706" y="16521"/>
                    <a:pt x="19765" y="16664"/>
                  </a:cubicBezTo>
                  <a:cubicBezTo>
                    <a:pt x="19848" y="16866"/>
                    <a:pt x="19932" y="17081"/>
                    <a:pt x="19872" y="17200"/>
                  </a:cubicBezTo>
                  <a:cubicBezTo>
                    <a:pt x="19860" y="17223"/>
                    <a:pt x="19825" y="17259"/>
                    <a:pt x="19789" y="17283"/>
                  </a:cubicBezTo>
                  <a:cubicBezTo>
                    <a:pt x="19706" y="17176"/>
                    <a:pt x="19622" y="17069"/>
                    <a:pt x="19527" y="16962"/>
                  </a:cubicBezTo>
                  <a:cubicBezTo>
                    <a:pt x="19325" y="16712"/>
                    <a:pt x="19122" y="16461"/>
                    <a:pt x="18991" y="16188"/>
                  </a:cubicBezTo>
                  <a:cubicBezTo>
                    <a:pt x="18765" y="15676"/>
                    <a:pt x="18682" y="15045"/>
                    <a:pt x="18717" y="14426"/>
                  </a:cubicBezTo>
                  <a:cubicBezTo>
                    <a:pt x="19003" y="14211"/>
                    <a:pt x="19277" y="14021"/>
                    <a:pt x="19551" y="13854"/>
                  </a:cubicBezTo>
                  <a:close/>
                  <a:moveTo>
                    <a:pt x="27409" y="13580"/>
                  </a:moveTo>
                  <a:lnTo>
                    <a:pt x="27409" y="13580"/>
                  </a:lnTo>
                  <a:cubicBezTo>
                    <a:pt x="27885" y="13747"/>
                    <a:pt x="28361" y="13937"/>
                    <a:pt x="28861" y="14140"/>
                  </a:cubicBezTo>
                  <a:cubicBezTo>
                    <a:pt x="28814" y="15188"/>
                    <a:pt x="28730" y="16223"/>
                    <a:pt x="28480" y="17152"/>
                  </a:cubicBezTo>
                  <a:cubicBezTo>
                    <a:pt x="28385" y="17485"/>
                    <a:pt x="28278" y="17747"/>
                    <a:pt x="28159" y="17974"/>
                  </a:cubicBezTo>
                  <a:cubicBezTo>
                    <a:pt x="27611" y="17950"/>
                    <a:pt x="27254" y="17819"/>
                    <a:pt x="27064" y="17593"/>
                  </a:cubicBezTo>
                  <a:cubicBezTo>
                    <a:pt x="26873" y="17354"/>
                    <a:pt x="26837" y="16985"/>
                    <a:pt x="26956" y="16473"/>
                  </a:cubicBezTo>
                  <a:cubicBezTo>
                    <a:pt x="27004" y="16247"/>
                    <a:pt x="27075" y="16033"/>
                    <a:pt x="27159" y="15807"/>
                  </a:cubicBezTo>
                  <a:cubicBezTo>
                    <a:pt x="27278" y="15473"/>
                    <a:pt x="27397" y="15128"/>
                    <a:pt x="27445" y="14735"/>
                  </a:cubicBezTo>
                  <a:cubicBezTo>
                    <a:pt x="27492" y="14342"/>
                    <a:pt x="27456" y="13949"/>
                    <a:pt x="27409" y="13580"/>
                  </a:cubicBezTo>
                  <a:close/>
                  <a:moveTo>
                    <a:pt x="24147" y="12771"/>
                  </a:moveTo>
                  <a:lnTo>
                    <a:pt x="24147" y="12771"/>
                  </a:lnTo>
                  <a:cubicBezTo>
                    <a:pt x="24623" y="12818"/>
                    <a:pt x="25099" y="12902"/>
                    <a:pt x="25575" y="13021"/>
                  </a:cubicBezTo>
                  <a:cubicBezTo>
                    <a:pt x="25575" y="13199"/>
                    <a:pt x="25563" y="13390"/>
                    <a:pt x="25551" y="13580"/>
                  </a:cubicBezTo>
                  <a:cubicBezTo>
                    <a:pt x="25528" y="13914"/>
                    <a:pt x="25516" y="14259"/>
                    <a:pt x="25528" y="14616"/>
                  </a:cubicBezTo>
                  <a:cubicBezTo>
                    <a:pt x="25551" y="15247"/>
                    <a:pt x="25718" y="15938"/>
                    <a:pt x="26659" y="16021"/>
                  </a:cubicBezTo>
                  <a:cubicBezTo>
                    <a:pt x="26611" y="16140"/>
                    <a:pt x="26587" y="16259"/>
                    <a:pt x="26552" y="16378"/>
                  </a:cubicBezTo>
                  <a:cubicBezTo>
                    <a:pt x="26409" y="17033"/>
                    <a:pt x="26480" y="17509"/>
                    <a:pt x="26754" y="17843"/>
                  </a:cubicBezTo>
                  <a:cubicBezTo>
                    <a:pt x="26992" y="18140"/>
                    <a:pt x="27361" y="18307"/>
                    <a:pt x="27921" y="18366"/>
                  </a:cubicBezTo>
                  <a:cubicBezTo>
                    <a:pt x="27754" y="18605"/>
                    <a:pt x="27564" y="18807"/>
                    <a:pt x="27361" y="19021"/>
                  </a:cubicBezTo>
                  <a:cubicBezTo>
                    <a:pt x="27111" y="19307"/>
                    <a:pt x="26849" y="19593"/>
                    <a:pt x="26587" y="19974"/>
                  </a:cubicBezTo>
                  <a:cubicBezTo>
                    <a:pt x="26575" y="19998"/>
                    <a:pt x="26564" y="20010"/>
                    <a:pt x="26552" y="20033"/>
                  </a:cubicBezTo>
                  <a:cubicBezTo>
                    <a:pt x="26538" y="20031"/>
                    <a:pt x="26524" y="20029"/>
                    <a:pt x="26510" y="20029"/>
                  </a:cubicBezTo>
                  <a:cubicBezTo>
                    <a:pt x="26461" y="20029"/>
                    <a:pt x="26410" y="20047"/>
                    <a:pt x="26373" y="20093"/>
                  </a:cubicBezTo>
                  <a:cubicBezTo>
                    <a:pt x="26244" y="20222"/>
                    <a:pt x="26077" y="20289"/>
                    <a:pt x="25873" y="20289"/>
                  </a:cubicBezTo>
                  <a:cubicBezTo>
                    <a:pt x="25795" y="20289"/>
                    <a:pt x="25712" y="20279"/>
                    <a:pt x="25623" y="20260"/>
                  </a:cubicBezTo>
                  <a:cubicBezTo>
                    <a:pt x="24932" y="20105"/>
                    <a:pt x="24194" y="19414"/>
                    <a:pt x="24051" y="18938"/>
                  </a:cubicBezTo>
                  <a:cubicBezTo>
                    <a:pt x="23885" y="18414"/>
                    <a:pt x="24004" y="17866"/>
                    <a:pt x="24123" y="17271"/>
                  </a:cubicBezTo>
                  <a:cubicBezTo>
                    <a:pt x="24194" y="16962"/>
                    <a:pt x="24254" y="16640"/>
                    <a:pt x="24278" y="16319"/>
                  </a:cubicBezTo>
                  <a:cubicBezTo>
                    <a:pt x="24349" y="15366"/>
                    <a:pt x="24385" y="13949"/>
                    <a:pt x="24147" y="12771"/>
                  </a:cubicBezTo>
                  <a:close/>
                  <a:moveTo>
                    <a:pt x="18301" y="14759"/>
                  </a:moveTo>
                  <a:cubicBezTo>
                    <a:pt x="18312" y="15342"/>
                    <a:pt x="18420" y="15914"/>
                    <a:pt x="18622" y="16366"/>
                  </a:cubicBezTo>
                  <a:cubicBezTo>
                    <a:pt x="18777" y="16688"/>
                    <a:pt x="19003" y="16962"/>
                    <a:pt x="19217" y="17223"/>
                  </a:cubicBezTo>
                  <a:cubicBezTo>
                    <a:pt x="19313" y="17331"/>
                    <a:pt x="19396" y="17438"/>
                    <a:pt x="19479" y="17557"/>
                  </a:cubicBezTo>
                  <a:cubicBezTo>
                    <a:pt x="19479" y="17581"/>
                    <a:pt x="19479" y="17616"/>
                    <a:pt x="19491" y="17640"/>
                  </a:cubicBezTo>
                  <a:cubicBezTo>
                    <a:pt x="19503" y="17700"/>
                    <a:pt x="19563" y="17735"/>
                    <a:pt x="19622" y="17759"/>
                  </a:cubicBezTo>
                  <a:cubicBezTo>
                    <a:pt x="19717" y="17914"/>
                    <a:pt x="19801" y="18069"/>
                    <a:pt x="19848" y="18236"/>
                  </a:cubicBezTo>
                  <a:cubicBezTo>
                    <a:pt x="19944" y="18628"/>
                    <a:pt x="19884" y="18998"/>
                    <a:pt x="19646" y="19367"/>
                  </a:cubicBezTo>
                  <a:cubicBezTo>
                    <a:pt x="19325" y="19867"/>
                    <a:pt x="18682" y="20271"/>
                    <a:pt x="18039" y="20402"/>
                  </a:cubicBezTo>
                  <a:cubicBezTo>
                    <a:pt x="17848" y="20283"/>
                    <a:pt x="17670" y="20141"/>
                    <a:pt x="17479" y="19962"/>
                  </a:cubicBezTo>
                  <a:cubicBezTo>
                    <a:pt x="17110" y="19605"/>
                    <a:pt x="16598" y="18164"/>
                    <a:pt x="16265" y="16676"/>
                  </a:cubicBezTo>
                  <a:cubicBezTo>
                    <a:pt x="16788" y="16152"/>
                    <a:pt x="17324" y="15628"/>
                    <a:pt x="17860" y="15140"/>
                  </a:cubicBezTo>
                  <a:cubicBezTo>
                    <a:pt x="18003" y="15009"/>
                    <a:pt x="18158" y="14878"/>
                    <a:pt x="18301" y="14759"/>
                  </a:cubicBezTo>
                  <a:close/>
                  <a:moveTo>
                    <a:pt x="29266" y="14306"/>
                  </a:moveTo>
                  <a:cubicBezTo>
                    <a:pt x="29742" y="14509"/>
                    <a:pt x="30231" y="14711"/>
                    <a:pt x="30731" y="14926"/>
                  </a:cubicBezTo>
                  <a:cubicBezTo>
                    <a:pt x="30778" y="14937"/>
                    <a:pt x="30826" y="14961"/>
                    <a:pt x="30874" y="14973"/>
                  </a:cubicBezTo>
                  <a:cubicBezTo>
                    <a:pt x="30433" y="15664"/>
                    <a:pt x="30052" y="16426"/>
                    <a:pt x="29778" y="17223"/>
                  </a:cubicBezTo>
                  <a:cubicBezTo>
                    <a:pt x="29314" y="18569"/>
                    <a:pt x="28814" y="19831"/>
                    <a:pt x="27718" y="20533"/>
                  </a:cubicBezTo>
                  <a:cubicBezTo>
                    <a:pt x="27606" y="20601"/>
                    <a:pt x="27494" y="20689"/>
                    <a:pt x="27362" y="20689"/>
                  </a:cubicBezTo>
                  <a:cubicBezTo>
                    <a:pt x="27354" y="20689"/>
                    <a:pt x="27346" y="20689"/>
                    <a:pt x="27337" y="20688"/>
                  </a:cubicBezTo>
                  <a:cubicBezTo>
                    <a:pt x="27135" y="20688"/>
                    <a:pt x="26968" y="20486"/>
                    <a:pt x="26873" y="20283"/>
                  </a:cubicBezTo>
                  <a:cubicBezTo>
                    <a:pt x="26897" y="20260"/>
                    <a:pt x="26909" y="20236"/>
                    <a:pt x="26921" y="20212"/>
                  </a:cubicBezTo>
                  <a:cubicBezTo>
                    <a:pt x="27171" y="19843"/>
                    <a:pt x="27421" y="19569"/>
                    <a:pt x="27671" y="19295"/>
                  </a:cubicBezTo>
                  <a:cubicBezTo>
                    <a:pt x="27921" y="19021"/>
                    <a:pt x="28171" y="18747"/>
                    <a:pt x="28397" y="18390"/>
                  </a:cubicBezTo>
                  <a:lnTo>
                    <a:pt x="28469" y="18390"/>
                  </a:lnTo>
                  <a:cubicBezTo>
                    <a:pt x="28588" y="18390"/>
                    <a:pt x="28671" y="18295"/>
                    <a:pt x="28671" y="18176"/>
                  </a:cubicBezTo>
                  <a:cubicBezTo>
                    <a:pt x="28671" y="18116"/>
                    <a:pt x="28635" y="18057"/>
                    <a:pt x="28588" y="18021"/>
                  </a:cubicBezTo>
                  <a:cubicBezTo>
                    <a:pt x="28695" y="17807"/>
                    <a:pt x="28790" y="17557"/>
                    <a:pt x="28873" y="17259"/>
                  </a:cubicBezTo>
                  <a:cubicBezTo>
                    <a:pt x="29123" y="16331"/>
                    <a:pt x="29207" y="15318"/>
                    <a:pt x="29266" y="14306"/>
                  </a:cubicBezTo>
                  <a:close/>
                  <a:moveTo>
                    <a:pt x="15919" y="17045"/>
                  </a:moveTo>
                  <a:cubicBezTo>
                    <a:pt x="16265" y="18497"/>
                    <a:pt x="16777" y="19867"/>
                    <a:pt x="17205" y="20260"/>
                  </a:cubicBezTo>
                  <a:cubicBezTo>
                    <a:pt x="17384" y="20438"/>
                    <a:pt x="17562" y="20581"/>
                    <a:pt x="17753" y="20712"/>
                  </a:cubicBezTo>
                  <a:cubicBezTo>
                    <a:pt x="17789" y="20783"/>
                    <a:pt x="17860" y="20843"/>
                    <a:pt x="17943" y="20843"/>
                  </a:cubicBezTo>
                  <a:lnTo>
                    <a:pt x="17955" y="20843"/>
                  </a:lnTo>
                  <a:cubicBezTo>
                    <a:pt x="18384" y="21105"/>
                    <a:pt x="18836" y="21272"/>
                    <a:pt x="19301" y="21379"/>
                  </a:cubicBezTo>
                  <a:cubicBezTo>
                    <a:pt x="18920" y="21700"/>
                    <a:pt x="18581" y="21860"/>
                    <a:pt x="18270" y="21860"/>
                  </a:cubicBezTo>
                  <a:cubicBezTo>
                    <a:pt x="18212" y="21860"/>
                    <a:pt x="18155" y="21854"/>
                    <a:pt x="18098" y="21843"/>
                  </a:cubicBezTo>
                  <a:cubicBezTo>
                    <a:pt x="17289" y="21700"/>
                    <a:pt x="16717" y="20438"/>
                    <a:pt x="16157" y="19224"/>
                  </a:cubicBezTo>
                  <a:cubicBezTo>
                    <a:pt x="15896" y="18640"/>
                    <a:pt x="15634" y="18081"/>
                    <a:pt x="15348" y="17628"/>
                  </a:cubicBezTo>
                  <a:cubicBezTo>
                    <a:pt x="15538" y="17426"/>
                    <a:pt x="15729" y="17235"/>
                    <a:pt x="15919" y="17045"/>
                  </a:cubicBezTo>
                  <a:close/>
                  <a:moveTo>
                    <a:pt x="23358" y="12738"/>
                  </a:moveTo>
                  <a:cubicBezTo>
                    <a:pt x="23478" y="12738"/>
                    <a:pt x="23598" y="12741"/>
                    <a:pt x="23718" y="12747"/>
                  </a:cubicBezTo>
                  <a:cubicBezTo>
                    <a:pt x="23992" y="14021"/>
                    <a:pt x="23920" y="15664"/>
                    <a:pt x="23873" y="16295"/>
                  </a:cubicBezTo>
                  <a:cubicBezTo>
                    <a:pt x="23849" y="16581"/>
                    <a:pt x="23789" y="16878"/>
                    <a:pt x="23730" y="17188"/>
                  </a:cubicBezTo>
                  <a:cubicBezTo>
                    <a:pt x="23599" y="17807"/>
                    <a:pt x="23468" y="18438"/>
                    <a:pt x="23658" y="19057"/>
                  </a:cubicBezTo>
                  <a:cubicBezTo>
                    <a:pt x="23861" y="19724"/>
                    <a:pt x="24754" y="20486"/>
                    <a:pt x="25528" y="20664"/>
                  </a:cubicBezTo>
                  <a:cubicBezTo>
                    <a:pt x="25659" y="20688"/>
                    <a:pt x="25766" y="20700"/>
                    <a:pt x="25885" y="20700"/>
                  </a:cubicBezTo>
                  <a:cubicBezTo>
                    <a:pt x="25980" y="20700"/>
                    <a:pt x="26075" y="20688"/>
                    <a:pt x="26171" y="20664"/>
                  </a:cubicBezTo>
                  <a:lnTo>
                    <a:pt x="26171" y="20664"/>
                  </a:lnTo>
                  <a:cubicBezTo>
                    <a:pt x="25778" y="21403"/>
                    <a:pt x="25635" y="21998"/>
                    <a:pt x="25599" y="22605"/>
                  </a:cubicBezTo>
                  <a:cubicBezTo>
                    <a:pt x="25528" y="22641"/>
                    <a:pt x="25480" y="22700"/>
                    <a:pt x="25468" y="22772"/>
                  </a:cubicBezTo>
                  <a:cubicBezTo>
                    <a:pt x="25051" y="21795"/>
                    <a:pt x="24206" y="21355"/>
                    <a:pt x="22003" y="21236"/>
                  </a:cubicBezTo>
                  <a:cubicBezTo>
                    <a:pt x="21825" y="21224"/>
                    <a:pt x="21634" y="21212"/>
                    <a:pt x="21456" y="21212"/>
                  </a:cubicBezTo>
                  <a:cubicBezTo>
                    <a:pt x="20396" y="21164"/>
                    <a:pt x="19432" y="21117"/>
                    <a:pt x="18539" y="20688"/>
                  </a:cubicBezTo>
                  <a:cubicBezTo>
                    <a:pt x="19134" y="20474"/>
                    <a:pt x="19670" y="20081"/>
                    <a:pt x="19991" y="19593"/>
                  </a:cubicBezTo>
                  <a:cubicBezTo>
                    <a:pt x="20289" y="19128"/>
                    <a:pt x="20372" y="18628"/>
                    <a:pt x="20241" y="18128"/>
                  </a:cubicBezTo>
                  <a:cubicBezTo>
                    <a:pt x="20182" y="17950"/>
                    <a:pt x="20110" y="17783"/>
                    <a:pt x="20015" y="17628"/>
                  </a:cubicBezTo>
                  <a:cubicBezTo>
                    <a:pt x="20122" y="17557"/>
                    <a:pt x="20194" y="17474"/>
                    <a:pt x="20241" y="17366"/>
                  </a:cubicBezTo>
                  <a:cubicBezTo>
                    <a:pt x="20372" y="17093"/>
                    <a:pt x="20253" y="16795"/>
                    <a:pt x="20146" y="16521"/>
                  </a:cubicBezTo>
                  <a:cubicBezTo>
                    <a:pt x="20098" y="16390"/>
                    <a:pt x="20039" y="16259"/>
                    <a:pt x="20015" y="16152"/>
                  </a:cubicBezTo>
                  <a:cubicBezTo>
                    <a:pt x="19825" y="15223"/>
                    <a:pt x="19848" y="14414"/>
                    <a:pt x="20003" y="13604"/>
                  </a:cubicBezTo>
                  <a:cubicBezTo>
                    <a:pt x="21142" y="12992"/>
                    <a:pt x="22252" y="12738"/>
                    <a:pt x="23358" y="12738"/>
                  </a:cubicBezTo>
                  <a:close/>
                  <a:moveTo>
                    <a:pt x="35065" y="1"/>
                  </a:moveTo>
                  <a:cubicBezTo>
                    <a:pt x="33061" y="1"/>
                    <a:pt x="29825" y="4743"/>
                    <a:pt x="27908" y="4743"/>
                  </a:cubicBezTo>
                  <a:cubicBezTo>
                    <a:pt x="27835" y="4743"/>
                    <a:pt x="27764" y="4736"/>
                    <a:pt x="27695" y="4722"/>
                  </a:cubicBezTo>
                  <a:cubicBezTo>
                    <a:pt x="25442" y="4255"/>
                    <a:pt x="24493" y="1437"/>
                    <a:pt x="22431" y="1437"/>
                  </a:cubicBezTo>
                  <a:cubicBezTo>
                    <a:pt x="21811" y="1437"/>
                    <a:pt x="21091" y="1691"/>
                    <a:pt x="20206" y="2341"/>
                  </a:cubicBezTo>
                  <a:cubicBezTo>
                    <a:pt x="17574" y="4281"/>
                    <a:pt x="19682" y="7056"/>
                    <a:pt x="18158" y="9068"/>
                  </a:cubicBezTo>
                  <a:cubicBezTo>
                    <a:pt x="17682" y="9692"/>
                    <a:pt x="16979" y="9932"/>
                    <a:pt x="16137" y="9932"/>
                  </a:cubicBezTo>
                  <a:cubicBezTo>
                    <a:pt x="13390" y="9932"/>
                    <a:pt x="9163" y="7384"/>
                    <a:pt x="6534" y="7384"/>
                  </a:cubicBezTo>
                  <a:cubicBezTo>
                    <a:pt x="6299" y="7384"/>
                    <a:pt x="6077" y="7404"/>
                    <a:pt x="5870" y="7448"/>
                  </a:cubicBezTo>
                  <a:cubicBezTo>
                    <a:pt x="203" y="8663"/>
                    <a:pt x="1" y="16557"/>
                    <a:pt x="3596" y="19890"/>
                  </a:cubicBezTo>
                  <a:cubicBezTo>
                    <a:pt x="5319" y="21493"/>
                    <a:pt x="6853" y="22130"/>
                    <a:pt x="8267" y="22130"/>
                  </a:cubicBezTo>
                  <a:cubicBezTo>
                    <a:pt x="10782" y="22130"/>
                    <a:pt x="12916" y="20113"/>
                    <a:pt x="15050" y="17926"/>
                  </a:cubicBezTo>
                  <a:cubicBezTo>
                    <a:pt x="15312" y="18355"/>
                    <a:pt x="15550" y="18878"/>
                    <a:pt x="15788" y="19390"/>
                  </a:cubicBezTo>
                  <a:cubicBezTo>
                    <a:pt x="16384" y="20700"/>
                    <a:pt x="17015" y="22057"/>
                    <a:pt x="18027" y="22248"/>
                  </a:cubicBezTo>
                  <a:cubicBezTo>
                    <a:pt x="18098" y="22260"/>
                    <a:pt x="18182" y="22272"/>
                    <a:pt x="18265" y="22272"/>
                  </a:cubicBezTo>
                  <a:cubicBezTo>
                    <a:pt x="18741" y="22272"/>
                    <a:pt x="19241" y="22010"/>
                    <a:pt x="19801" y="21486"/>
                  </a:cubicBezTo>
                  <a:cubicBezTo>
                    <a:pt x="20325" y="21569"/>
                    <a:pt x="20872" y="21593"/>
                    <a:pt x="21432" y="21617"/>
                  </a:cubicBezTo>
                  <a:cubicBezTo>
                    <a:pt x="21622" y="21629"/>
                    <a:pt x="21801" y="21629"/>
                    <a:pt x="21980" y="21641"/>
                  </a:cubicBezTo>
                  <a:cubicBezTo>
                    <a:pt x="24944" y="21807"/>
                    <a:pt x="25159" y="22379"/>
                    <a:pt x="25456" y="24677"/>
                  </a:cubicBezTo>
                  <a:cubicBezTo>
                    <a:pt x="25623" y="26058"/>
                    <a:pt x="25456" y="27570"/>
                    <a:pt x="25456" y="28951"/>
                  </a:cubicBezTo>
                  <a:cubicBezTo>
                    <a:pt x="25456" y="31392"/>
                    <a:pt x="25456" y="33821"/>
                    <a:pt x="25456" y="36262"/>
                  </a:cubicBezTo>
                  <a:cubicBezTo>
                    <a:pt x="25456" y="36440"/>
                    <a:pt x="25504" y="36678"/>
                    <a:pt x="25682" y="36690"/>
                  </a:cubicBezTo>
                  <a:cubicBezTo>
                    <a:pt x="25687" y="36690"/>
                    <a:pt x="25691" y="36691"/>
                    <a:pt x="25696" y="36691"/>
                  </a:cubicBezTo>
                  <a:cubicBezTo>
                    <a:pt x="25887" y="36691"/>
                    <a:pt x="25944" y="36436"/>
                    <a:pt x="25944" y="36250"/>
                  </a:cubicBezTo>
                  <a:cubicBezTo>
                    <a:pt x="25956" y="33464"/>
                    <a:pt x="25968" y="30666"/>
                    <a:pt x="25980" y="27880"/>
                  </a:cubicBezTo>
                  <a:cubicBezTo>
                    <a:pt x="25992" y="26487"/>
                    <a:pt x="26016" y="25093"/>
                    <a:pt x="26004" y="23700"/>
                  </a:cubicBezTo>
                  <a:cubicBezTo>
                    <a:pt x="25992" y="22593"/>
                    <a:pt x="26052" y="21665"/>
                    <a:pt x="26635" y="20676"/>
                  </a:cubicBezTo>
                  <a:cubicBezTo>
                    <a:pt x="26802" y="20903"/>
                    <a:pt x="27028" y="21093"/>
                    <a:pt x="27337" y="21093"/>
                  </a:cubicBezTo>
                  <a:cubicBezTo>
                    <a:pt x="27576" y="21093"/>
                    <a:pt x="27778" y="20986"/>
                    <a:pt x="27945" y="20879"/>
                  </a:cubicBezTo>
                  <a:cubicBezTo>
                    <a:pt x="29147" y="20105"/>
                    <a:pt x="29683" y="18771"/>
                    <a:pt x="30159" y="17366"/>
                  </a:cubicBezTo>
                  <a:cubicBezTo>
                    <a:pt x="30445" y="16557"/>
                    <a:pt x="30814" y="15807"/>
                    <a:pt x="31266" y="15116"/>
                  </a:cubicBezTo>
                  <a:cubicBezTo>
                    <a:pt x="32581" y="15594"/>
                    <a:pt x="33923" y="15826"/>
                    <a:pt x="35239" y="15826"/>
                  </a:cubicBezTo>
                  <a:cubicBezTo>
                    <a:pt x="38680" y="15826"/>
                    <a:pt x="41953" y="14239"/>
                    <a:pt x="44149" y="11294"/>
                  </a:cubicBezTo>
                  <a:cubicBezTo>
                    <a:pt x="48156" y="5945"/>
                    <a:pt x="43939" y="1151"/>
                    <a:pt x="38630" y="1151"/>
                  </a:cubicBezTo>
                  <a:cubicBezTo>
                    <a:pt x="37912" y="1151"/>
                    <a:pt x="37174" y="1238"/>
                    <a:pt x="36434" y="1424"/>
                  </a:cubicBezTo>
                  <a:cubicBezTo>
                    <a:pt x="36122" y="398"/>
                    <a:pt x="35645" y="1"/>
                    <a:pt x="3506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6515975" y="3257075"/>
              <a:ext cx="45575" cy="35450"/>
            </a:xfrm>
            <a:custGeom>
              <a:rect b="b" l="l" r="r" t="t"/>
              <a:pathLst>
                <a:path extrusionOk="0" h="1418" w="1823">
                  <a:moveTo>
                    <a:pt x="906" y="1"/>
                  </a:moveTo>
                  <a:cubicBezTo>
                    <a:pt x="1" y="1"/>
                    <a:pt x="1" y="1417"/>
                    <a:pt x="906" y="1417"/>
                  </a:cubicBezTo>
                  <a:cubicBezTo>
                    <a:pt x="1822" y="1417"/>
                    <a:pt x="1822" y="1"/>
                    <a:pt x="90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6435900" y="3257075"/>
              <a:ext cx="45575" cy="35450"/>
            </a:xfrm>
            <a:custGeom>
              <a:rect b="b" l="l" r="r" t="t"/>
              <a:pathLst>
                <a:path extrusionOk="0" h="1418" w="1823">
                  <a:moveTo>
                    <a:pt x="906" y="1"/>
                  </a:moveTo>
                  <a:cubicBezTo>
                    <a:pt x="1" y="1"/>
                    <a:pt x="1" y="1417"/>
                    <a:pt x="906" y="1417"/>
                  </a:cubicBezTo>
                  <a:cubicBezTo>
                    <a:pt x="1811" y="1417"/>
                    <a:pt x="1823" y="1"/>
                    <a:pt x="906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5"/>
            <p:cNvSpPr/>
            <p:nvPr/>
          </p:nvSpPr>
          <p:spPr>
            <a:xfrm>
              <a:off x="6593675" y="3257075"/>
              <a:ext cx="45550" cy="35450"/>
            </a:xfrm>
            <a:custGeom>
              <a:rect b="b" l="l" r="r" t="t"/>
              <a:pathLst>
                <a:path extrusionOk="0" h="1418" w="1822">
                  <a:moveTo>
                    <a:pt x="905" y="1"/>
                  </a:moveTo>
                  <a:cubicBezTo>
                    <a:pt x="0" y="1"/>
                    <a:pt x="0" y="1417"/>
                    <a:pt x="905" y="1417"/>
                  </a:cubicBezTo>
                  <a:cubicBezTo>
                    <a:pt x="1822" y="1417"/>
                    <a:pt x="1822" y="1"/>
                    <a:pt x="90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5442025" y="3344000"/>
              <a:ext cx="45575" cy="35450"/>
            </a:xfrm>
            <a:custGeom>
              <a:rect b="b" l="l" r="r" t="t"/>
              <a:pathLst>
                <a:path extrusionOk="0" h="1418" w="1823">
                  <a:moveTo>
                    <a:pt x="906" y="0"/>
                  </a:moveTo>
                  <a:cubicBezTo>
                    <a:pt x="1" y="0"/>
                    <a:pt x="1" y="1417"/>
                    <a:pt x="906" y="1417"/>
                  </a:cubicBezTo>
                  <a:cubicBezTo>
                    <a:pt x="1823" y="1417"/>
                    <a:pt x="1823" y="0"/>
                    <a:pt x="90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5361975" y="3344000"/>
              <a:ext cx="45550" cy="35450"/>
            </a:xfrm>
            <a:custGeom>
              <a:rect b="b" l="l" r="r" t="t"/>
              <a:pathLst>
                <a:path extrusionOk="0" h="1418" w="1822">
                  <a:moveTo>
                    <a:pt x="905" y="0"/>
                  </a:moveTo>
                  <a:cubicBezTo>
                    <a:pt x="0" y="0"/>
                    <a:pt x="0" y="1417"/>
                    <a:pt x="905" y="1417"/>
                  </a:cubicBezTo>
                  <a:cubicBezTo>
                    <a:pt x="1810" y="1417"/>
                    <a:pt x="1822" y="0"/>
                    <a:pt x="90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5519725" y="3344000"/>
              <a:ext cx="45575" cy="35450"/>
            </a:xfrm>
            <a:custGeom>
              <a:rect b="b" l="l" r="r" t="t"/>
              <a:pathLst>
                <a:path extrusionOk="0" h="1418" w="1823">
                  <a:moveTo>
                    <a:pt x="905" y="0"/>
                  </a:moveTo>
                  <a:cubicBezTo>
                    <a:pt x="1" y="0"/>
                    <a:pt x="1" y="1417"/>
                    <a:pt x="905" y="1417"/>
                  </a:cubicBezTo>
                  <a:cubicBezTo>
                    <a:pt x="1822" y="1417"/>
                    <a:pt x="1822" y="0"/>
                    <a:pt x="90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" name="Google Shape;706;p35"/>
          <p:cNvSpPr txBox="1"/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REA Moving Forward</a:t>
            </a:r>
            <a:endParaRPr sz="3000"/>
          </a:p>
        </p:txBody>
      </p:sp>
      <p:sp>
        <p:nvSpPr>
          <p:cNvPr id="707" name="Google Shape;707;p35"/>
          <p:cNvSpPr txBox="1"/>
          <p:nvPr>
            <p:ph idx="4294967295" type="body"/>
          </p:nvPr>
        </p:nvSpPr>
        <p:spPr>
          <a:xfrm>
            <a:off x="717525" y="1221950"/>
            <a:ext cx="7853700" cy="31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" sz="1500"/>
              <a:t>Growing into an interdisciplinary organization with over 300 participating students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" sz="1500"/>
              <a:t>Partnering with fellow environmental organizations on UCLA sustainability initiatives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" sz="1500"/>
              <a:t>Adapting constantly to suit the needs of our members and the UCLA campus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36"/>
          <p:cNvSpPr txBox="1"/>
          <p:nvPr>
            <p:ph idx="2" type="title"/>
          </p:nvPr>
        </p:nvSpPr>
        <p:spPr>
          <a:xfrm>
            <a:off x="1489925" y="1220125"/>
            <a:ext cx="1322700" cy="13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13" name="Google Shape;713;p36"/>
          <p:cNvSpPr txBox="1"/>
          <p:nvPr>
            <p:ph type="title"/>
          </p:nvPr>
        </p:nvSpPr>
        <p:spPr>
          <a:xfrm>
            <a:off x="1489925" y="2573725"/>
            <a:ext cx="3094800" cy="77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board</a:t>
            </a:r>
            <a:endParaRPr/>
          </a:p>
        </p:txBody>
      </p:sp>
      <p:sp>
        <p:nvSpPr>
          <p:cNvPr id="714" name="Google Shape;714;p36"/>
          <p:cNvSpPr txBox="1"/>
          <p:nvPr>
            <p:ph idx="1" type="subTitle"/>
          </p:nvPr>
        </p:nvSpPr>
        <p:spPr>
          <a:xfrm>
            <a:off x="1489925" y="3205500"/>
            <a:ext cx="24522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715" name="Google Shape;715;p36"/>
          <p:cNvGrpSpPr/>
          <p:nvPr/>
        </p:nvGrpSpPr>
        <p:grpSpPr>
          <a:xfrm>
            <a:off x="4584851" y="798716"/>
            <a:ext cx="3692747" cy="3689803"/>
            <a:chOff x="1736800" y="621675"/>
            <a:chExt cx="4451775" cy="4448225"/>
          </a:xfrm>
        </p:grpSpPr>
        <p:sp>
          <p:nvSpPr>
            <p:cNvPr id="716" name="Google Shape;716;p36"/>
            <p:cNvSpPr/>
            <p:nvPr/>
          </p:nvSpPr>
          <p:spPr>
            <a:xfrm>
              <a:off x="2950350" y="621675"/>
              <a:ext cx="3168575" cy="3683275"/>
            </a:xfrm>
            <a:custGeom>
              <a:rect b="b" l="l" r="r" t="t"/>
              <a:pathLst>
                <a:path extrusionOk="0" h="147331" w="126743">
                  <a:moveTo>
                    <a:pt x="30909" y="1"/>
                  </a:moveTo>
                  <a:cubicBezTo>
                    <a:pt x="27620" y="1"/>
                    <a:pt x="24316" y="644"/>
                    <a:pt x="21289" y="1809"/>
                  </a:cubicBezTo>
                  <a:cubicBezTo>
                    <a:pt x="4585" y="8250"/>
                    <a:pt x="1894" y="30443"/>
                    <a:pt x="798" y="45838"/>
                  </a:cubicBezTo>
                  <a:cubicBezTo>
                    <a:pt x="1" y="56970"/>
                    <a:pt x="1763" y="68353"/>
                    <a:pt x="4573" y="79104"/>
                  </a:cubicBezTo>
                  <a:cubicBezTo>
                    <a:pt x="7252" y="89391"/>
                    <a:pt x="10919" y="99821"/>
                    <a:pt x="16872" y="108703"/>
                  </a:cubicBezTo>
                  <a:cubicBezTo>
                    <a:pt x="24516" y="120121"/>
                    <a:pt x="36208" y="129717"/>
                    <a:pt x="48257" y="136075"/>
                  </a:cubicBezTo>
                  <a:cubicBezTo>
                    <a:pt x="59206" y="141857"/>
                    <a:pt x="71298" y="147331"/>
                    <a:pt x="83763" y="147331"/>
                  </a:cubicBezTo>
                  <a:cubicBezTo>
                    <a:pt x="86980" y="147331"/>
                    <a:pt x="90223" y="146966"/>
                    <a:pt x="93477" y="146148"/>
                  </a:cubicBezTo>
                  <a:cubicBezTo>
                    <a:pt x="118670" y="139814"/>
                    <a:pt x="126743" y="111060"/>
                    <a:pt x="120778" y="88522"/>
                  </a:cubicBezTo>
                  <a:cubicBezTo>
                    <a:pt x="114622" y="65245"/>
                    <a:pt x="94334" y="48767"/>
                    <a:pt x="73177" y="39278"/>
                  </a:cubicBezTo>
                  <a:cubicBezTo>
                    <a:pt x="67581" y="36765"/>
                    <a:pt x="60175" y="33920"/>
                    <a:pt x="55924" y="29312"/>
                  </a:cubicBezTo>
                  <a:cubicBezTo>
                    <a:pt x="52436" y="25526"/>
                    <a:pt x="52436" y="20359"/>
                    <a:pt x="51233" y="15632"/>
                  </a:cubicBezTo>
                  <a:cubicBezTo>
                    <a:pt x="49995" y="10774"/>
                    <a:pt x="47340" y="6547"/>
                    <a:pt x="43185" y="3642"/>
                  </a:cubicBezTo>
                  <a:cubicBezTo>
                    <a:pt x="39567" y="1122"/>
                    <a:pt x="35251" y="1"/>
                    <a:pt x="30909" y="1"/>
                  </a:cubicBez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6"/>
            <p:cNvSpPr/>
            <p:nvPr/>
          </p:nvSpPr>
          <p:spPr>
            <a:xfrm>
              <a:off x="1743950" y="2590925"/>
              <a:ext cx="3777575" cy="2478975"/>
            </a:xfrm>
            <a:custGeom>
              <a:rect b="b" l="l" r="r" t="t"/>
              <a:pathLst>
                <a:path extrusionOk="0" h="99159" w="151103">
                  <a:moveTo>
                    <a:pt x="80976" y="0"/>
                  </a:moveTo>
                  <a:cubicBezTo>
                    <a:pt x="80204" y="0"/>
                    <a:pt x="79434" y="12"/>
                    <a:pt x="78665" y="36"/>
                  </a:cubicBezTo>
                  <a:cubicBezTo>
                    <a:pt x="73998" y="179"/>
                    <a:pt x="69664" y="929"/>
                    <a:pt x="65295" y="1727"/>
                  </a:cubicBezTo>
                  <a:cubicBezTo>
                    <a:pt x="60520" y="2156"/>
                    <a:pt x="55722" y="2560"/>
                    <a:pt x="50912" y="2894"/>
                  </a:cubicBezTo>
                  <a:cubicBezTo>
                    <a:pt x="47459" y="3132"/>
                    <a:pt x="44006" y="3394"/>
                    <a:pt x="40613" y="3799"/>
                  </a:cubicBezTo>
                  <a:cubicBezTo>
                    <a:pt x="39833" y="3747"/>
                    <a:pt x="39057" y="3709"/>
                    <a:pt x="38304" y="3709"/>
                  </a:cubicBezTo>
                  <a:cubicBezTo>
                    <a:pt x="36286" y="3709"/>
                    <a:pt x="34441" y="3980"/>
                    <a:pt x="33183" y="4977"/>
                  </a:cubicBezTo>
                  <a:cubicBezTo>
                    <a:pt x="32433" y="5132"/>
                    <a:pt x="31695" y="5299"/>
                    <a:pt x="30957" y="5477"/>
                  </a:cubicBezTo>
                  <a:cubicBezTo>
                    <a:pt x="16300" y="9013"/>
                    <a:pt x="6763" y="18491"/>
                    <a:pt x="3406" y="29647"/>
                  </a:cubicBezTo>
                  <a:cubicBezTo>
                    <a:pt x="1" y="40994"/>
                    <a:pt x="3084" y="54281"/>
                    <a:pt x="9514" y="65723"/>
                  </a:cubicBezTo>
                  <a:cubicBezTo>
                    <a:pt x="15038" y="75545"/>
                    <a:pt x="24087" y="84308"/>
                    <a:pt x="36303" y="90226"/>
                  </a:cubicBezTo>
                  <a:cubicBezTo>
                    <a:pt x="49235" y="96492"/>
                    <a:pt x="65296" y="99158"/>
                    <a:pt x="79683" y="99158"/>
                  </a:cubicBezTo>
                  <a:cubicBezTo>
                    <a:pt x="80303" y="99158"/>
                    <a:pt x="80921" y="99153"/>
                    <a:pt x="81535" y="99144"/>
                  </a:cubicBezTo>
                  <a:cubicBezTo>
                    <a:pt x="97203" y="98894"/>
                    <a:pt x="111693" y="94834"/>
                    <a:pt x="123826" y="88571"/>
                  </a:cubicBezTo>
                  <a:cubicBezTo>
                    <a:pt x="135780" y="82415"/>
                    <a:pt x="144757" y="73474"/>
                    <a:pt x="148031" y="62472"/>
                  </a:cubicBezTo>
                  <a:cubicBezTo>
                    <a:pt x="151103" y="52126"/>
                    <a:pt x="148198" y="40232"/>
                    <a:pt x="142185" y="29826"/>
                  </a:cubicBezTo>
                  <a:cubicBezTo>
                    <a:pt x="138304" y="23099"/>
                    <a:pt x="132541" y="16872"/>
                    <a:pt x="124993" y="11954"/>
                  </a:cubicBezTo>
                  <a:cubicBezTo>
                    <a:pt x="116206" y="6227"/>
                    <a:pt x="105562" y="3084"/>
                    <a:pt x="94786" y="1215"/>
                  </a:cubicBezTo>
                  <a:cubicBezTo>
                    <a:pt x="90180" y="420"/>
                    <a:pt x="85557" y="0"/>
                    <a:pt x="80976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6"/>
            <p:cNvSpPr/>
            <p:nvPr/>
          </p:nvSpPr>
          <p:spPr>
            <a:xfrm>
              <a:off x="4102875" y="1393400"/>
              <a:ext cx="2085700" cy="1942975"/>
            </a:xfrm>
            <a:custGeom>
              <a:rect b="b" l="l" r="r" t="t"/>
              <a:pathLst>
                <a:path extrusionOk="0" h="77719" w="83428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6"/>
            <p:cNvSpPr/>
            <p:nvPr/>
          </p:nvSpPr>
          <p:spPr>
            <a:xfrm>
              <a:off x="3636950" y="1852825"/>
              <a:ext cx="1947450" cy="1333525"/>
            </a:xfrm>
            <a:custGeom>
              <a:rect b="b" l="l" r="r" t="t"/>
              <a:pathLst>
                <a:path extrusionOk="0" h="53341" w="77898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6"/>
            <p:cNvSpPr/>
            <p:nvPr/>
          </p:nvSpPr>
          <p:spPr>
            <a:xfrm>
              <a:off x="4653100" y="2680525"/>
              <a:ext cx="490125" cy="66750"/>
            </a:xfrm>
            <a:custGeom>
              <a:rect b="b" l="l" r="r" t="t"/>
              <a:pathLst>
                <a:path extrusionOk="0" h="2670" w="19605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6"/>
            <p:cNvSpPr/>
            <p:nvPr/>
          </p:nvSpPr>
          <p:spPr>
            <a:xfrm>
              <a:off x="5039700" y="1915525"/>
              <a:ext cx="186000" cy="408475"/>
            </a:xfrm>
            <a:custGeom>
              <a:rect b="b" l="l" r="r" t="t"/>
              <a:pathLst>
                <a:path extrusionOk="0" h="16339" w="744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6"/>
            <p:cNvSpPr/>
            <p:nvPr/>
          </p:nvSpPr>
          <p:spPr>
            <a:xfrm>
              <a:off x="1955000" y="777275"/>
              <a:ext cx="1748150" cy="2266025"/>
            </a:xfrm>
            <a:custGeom>
              <a:rect b="b" l="l" r="r" t="t"/>
              <a:pathLst>
                <a:path extrusionOk="0" h="90641" w="69926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6"/>
            <p:cNvSpPr/>
            <p:nvPr/>
          </p:nvSpPr>
          <p:spPr>
            <a:xfrm>
              <a:off x="2544625" y="1125700"/>
              <a:ext cx="1171925" cy="2553025"/>
            </a:xfrm>
            <a:custGeom>
              <a:rect b="b" l="l" r="r" t="t"/>
              <a:pathLst>
                <a:path extrusionOk="0" h="102121" w="46877">
                  <a:moveTo>
                    <a:pt x="249" y="0"/>
                  </a:moveTo>
                  <a:cubicBezTo>
                    <a:pt x="0" y="0"/>
                    <a:pt x="69" y="331"/>
                    <a:pt x="644" y="817"/>
                  </a:cubicBezTo>
                  <a:cubicBezTo>
                    <a:pt x="644" y="817"/>
                    <a:pt x="1049" y="1162"/>
                    <a:pt x="1799" y="1805"/>
                  </a:cubicBezTo>
                  <a:cubicBezTo>
                    <a:pt x="2180" y="2114"/>
                    <a:pt x="2633" y="2519"/>
                    <a:pt x="3157" y="2984"/>
                  </a:cubicBezTo>
                  <a:cubicBezTo>
                    <a:pt x="3419" y="3222"/>
                    <a:pt x="3704" y="3472"/>
                    <a:pt x="4002" y="3746"/>
                  </a:cubicBezTo>
                  <a:cubicBezTo>
                    <a:pt x="4300" y="4008"/>
                    <a:pt x="4609" y="4305"/>
                    <a:pt x="4943" y="4603"/>
                  </a:cubicBezTo>
                  <a:cubicBezTo>
                    <a:pt x="6264" y="5805"/>
                    <a:pt x="7788" y="7317"/>
                    <a:pt x="9467" y="9032"/>
                  </a:cubicBezTo>
                  <a:cubicBezTo>
                    <a:pt x="11134" y="10770"/>
                    <a:pt x="12932" y="12747"/>
                    <a:pt x="14765" y="14926"/>
                  </a:cubicBezTo>
                  <a:cubicBezTo>
                    <a:pt x="18409" y="19295"/>
                    <a:pt x="22100" y="24522"/>
                    <a:pt x="25231" y="30035"/>
                  </a:cubicBezTo>
                  <a:cubicBezTo>
                    <a:pt x="26791" y="32785"/>
                    <a:pt x="28219" y="35619"/>
                    <a:pt x="29529" y="38381"/>
                  </a:cubicBezTo>
                  <a:cubicBezTo>
                    <a:pt x="29696" y="38726"/>
                    <a:pt x="29862" y="39071"/>
                    <a:pt x="30029" y="39405"/>
                  </a:cubicBezTo>
                  <a:cubicBezTo>
                    <a:pt x="30184" y="39750"/>
                    <a:pt x="30339" y="40095"/>
                    <a:pt x="30505" y="40441"/>
                  </a:cubicBezTo>
                  <a:cubicBezTo>
                    <a:pt x="30815" y="41131"/>
                    <a:pt x="31124" y="41798"/>
                    <a:pt x="31422" y="42477"/>
                  </a:cubicBezTo>
                  <a:cubicBezTo>
                    <a:pt x="31720" y="43143"/>
                    <a:pt x="32006" y="43810"/>
                    <a:pt x="32291" y="44465"/>
                  </a:cubicBezTo>
                  <a:cubicBezTo>
                    <a:pt x="32363" y="44632"/>
                    <a:pt x="32434" y="44798"/>
                    <a:pt x="32506" y="44953"/>
                  </a:cubicBezTo>
                  <a:cubicBezTo>
                    <a:pt x="32577" y="45120"/>
                    <a:pt x="32637" y="45286"/>
                    <a:pt x="32708" y="45453"/>
                  </a:cubicBezTo>
                  <a:cubicBezTo>
                    <a:pt x="32839" y="45775"/>
                    <a:pt x="32970" y="46096"/>
                    <a:pt x="33113" y="46418"/>
                  </a:cubicBezTo>
                  <a:cubicBezTo>
                    <a:pt x="33649" y="47691"/>
                    <a:pt x="34161" y="49025"/>
                    <a:pt x="34708" y="50394"/>
                  </a:cubicBezTo>
                  <a:cubicBezTo>
                    <a:pt x="34970" y="51085"/>
                    <a:pt x="35232" y="51787"/>
                    <a:pt x="35494" y="52490"/>
                  </a:cubicBezTo>
                  <a:cubicBezTo>
                    <a:pt x="35625" y="52835"/>
                    <a:pt x="35768" y="53192"/>
                    <a:pt x="35899" y="53549"/>
                  </a:cubicBezTo>
                  <a:cubicBezTo>
                    <a:pt x="36018" y="53907"/>
                    <a:pt x="36149" y="54264"/>
                    <a:pt x="36280" y="54621"/>
                  </a:cubicBezTo>
                  <a:cubicBezTo>
                    <a:pt x="36411" y="54990"/>
                    <a:pt x="36542" y="55347"/>
                    <a:pt x="36661" y="55716"/>
                  </a:cubicBezTo>
                  <a:cubicBezTo>
                    <a:pt x="36732" y="55895"/>
                    <a:pt x="36792" y="56073"/>
                    <a:pt x="36863" y="56252"/>
                  </a:cubicBezTo>
                  <a:cubicBezTo>
                    <a:pt x="36923" y="56443"/>
                    <a:pt x="36982" y="56621"/>
                    <a:pt x="37054" y="56812"/>
                  </a:cubicBezTo>
                  <a:cubicBezTo>
                    <a:pt x="37304" y="57550"/>
                    <a:pt x="37554" y="58288"/>
                    <a:pt x="37804" y="59026"/>
                  </a:cubicBezTo>
                  <a:cubicBezTo>
                    <a:pt x="38280" y="60526"/>
                    <a:pt x="38780" y="62027"/>
                    <a:pt x="39233" y="63551"/>
                  </a:cubicBezTo>
                  <a:cubicBezTo>
                    <a:pt x="39697" y="65075"/>
                    <a:pt x="40126" y="66599"/>
                    <a:pt x="40554" y="68123"/>
                  </a:cubicBezTo>
                  <a:cubicBezTo>
                    <a:pt x="40769" y="68885"/>
                    <a:pt x="40971" y="69647"/>
                    <a:pt x="41173" y="70409"/>
                  </a:cubicBezTo>
                  <a:cubicBezTo>
                    <a:pt x="41376" y="71159"/>
                    <a:pt x="41566" y="71921"/>
                    <a:pt x="41757" y="72671"/>
                  </a:cubicBezTo>
                  <a:cubicBezTo>
                    <a:pt x="41852" y="73052"/>
                    <a:pt x="41947" y="73421"/>
                    <a:pt x="42043" y="73802"/>
                  </a:cubicBezTo>
                  <a:cubicBezTo>
                    <a:pt x="42126" y="74171"/>
                    <a:pt x="42221" y="74540"/>
                    <a:pt x="42304" y="74921"/>
                  </a:cubicBezTo>
                  <a:cubicBezTo>
                    <a:pt x="42388" y="75290"/>
                    <a:pt x="42483" y="75659"/>
                    <a:pt x="42566" y="76028"/>
                  </a:cubicBezTo>
                  <a:cubicBezTo>
                    <a:pt x="42650" y="76397"/>
                    <a:pt x="42745" y="76766"/>
                    <a:pt x="42816" y="77124"/>
                  </a:cubicBezTo>
                  <a:cubicBezTo>
                    <a:pt x="43126" y="78588"/>
                    <a:pt x="43436" y="80029"/>
                    <a:pt x="43686" y="81422"/>
                  </a:cubicBezTo>
                  <a:cubicBezTo>
                    <a:pt x="44733" y="87018"/>
                    <a:pt x="45341" y="91995"/>
                    <a:pt x="45722" y="95554"/>
                  </a:cubicBezTo>
                  <a:cubicBezTo>
                    <a:pt x="45817" y="96447"/>
                    <a:pt x="45900" y="97257"/>
                    <a:pt x="45972" y="97960"/>
                  </a:cubicBezTo>
                  <a:cubicBezTo>
                    <a:pt x="46055" y="98650"/>
                    <a:pt x="46114" y="99257"/>
                    <a:pt x="46150" y="99745"/>
                  </a:cubicBezTo>
                  <a:cubicBezTo>
                    <a:pt x="46245" y="100734"/>
                    <a:pt x="46305" y="101269"/>
                    <a:pt x="46305" y="101269"/>
                  </a:cubicBezTo>
                  <a:cubicBezTo>
                    <a:pt x="46369" y="101838"/>
                    <a:pt x="46515" y="102121"/>
                    <a:pt x="46640" y="102121"/>
                  </a:cubicBezTo>
                  <a:cubicBezTo>
                    <a:pt x="46769" y="102121"/>
                    <a:pt x="46877" y="101820"/>
                    <a:pt x="46853" y="101222"/>
                  </a:cubicBezTo>
                  <a:cubicBezTo>
                    <a:pt x="46853" y="101222"/>
                    <a:pt x="46805" y="100686"/>
                    <a:pt x="46734" y="99698"/>
                  </a:cubicBezTo>
                  <a:cubicBezTo>
                    <a:pt x="46686" y="99210"/>
                    <a:pt x="46638" y="98602"/>
                    <a:pt x="46579" y="97900"/>
                  </a:cubicBezTo>
                  <a:cubicBezTo>
                    <a:pt x="46507" y="97198"/>
                    <a:pt x="46436" y="96388"/>
                    <a:pt x="46353" y="95495"/>
                  </a:cubicBezTo>
                  <a:cubicBezTo>
                    <a:pt x="46007" y="91923"/>
                    <a:pt x="45472" y="86922"/>
                    <a:pt x="44483" y="81279"/>
                  </a:cubicBezTo>
                  <a:cubicBezTo>
                    <a:pt x="44245" y="79874"/>
                    <a:pt x="43948" y="78421"/>
                    <a:pt x="43650" y="76945"/>
                  </a:cubicBezTo>
                  <a:cubicBezTo>
                    <a:pt x="43590" y="76576"/>
                    <a:pt x="43495" y="76207"/>
                    <a:pt x="43412" y="75838"/>
                  </a:cubicBezTo>
                  <a:cubicBezTo>
                    <a:pt x="43328" y="75469"/>
                    <a:pt x="43245" y="75088"/>
                    <a:pt x="43162" y="74719"/>
                  </a:cubicBezTo>
                  <a:cubicBezTo>
                    <a:pt x="43078" y="74338"/>
                    <a:pt x="42995" y="73969"/>
                    <a:pt x="42912" y="73588"/>
                  </a:cubicBezTo>
                  <a:cubicBezTo>
                    <a:pt x="42816" y="73218"/>
                    <a:pt x="42721" y="72837"/>
                    <a:pt x="42626" y="72456"/>
                  </a:cubicBezTo>
                  <a:cubicBezTo>
                    <a:pt x="42447" y="71694"/>
                    <a:pt x="42269" y="70932"/>
                    <a:pt x="42066" y="70170"/>
                  </a:cubicBezTo>
                  <a:cubicBezTo>
                    <a:pt x="41876" y="69408"/>
                    <a:pt x="41673" y="68646"/>
                    <a:pt x="41471" y="67873"/>
                  </a:cubicBezTo>
                  <a:cubicBezTo>
                    <a:pt x="41054" y="66337"/>
                    <a:pt x="40638" y="64801"/>
                    <a:pt x="40173" y="63265"/>
                  </a:cubicBezTo>
                  <a:cubicBezTo>
                    <a:pt x="39733" y="61741"/>
                    <a:pt x="39245" y="60217"/>
                    <a:pt x="38768" y="58717"/>
                  </a:cubicBezTo>
                  <a:cubicBezTo>
                    <a:pt x="38518" y="57967"/>
                    <a:pt x="38268" y="57216"/>
                    <a:pt x="38030" y="56478"/>
                  </a:cubicBezTo>
                  <a:cubicBezTo>
                    <a:pt x="37971" y="56288"/>
                    <a:pt x="37899" y="56109"/>
                    <a:pt x="37840" y="55919"/>
                  </a:cubicBezTo>
                  <a:cubicBezTo>
                    <a:pt x="37780" y="55740"/>
                    <a:pt x="37709" y="55550"/>
                    <a:pt x="37649" y="55371"/>
                  </a:cubicBezTo>
                  <a:cubicBezTo>
                    <a:pt x="37518" y="55002"/>
                    <a:pt x="37387" y="54633"/>
                    <a:pt x="37268" y="54276"/>
                  </a:cubicBezTo>
                  <a:cubicBezTo>
                    <a:pt x="37137" y="53907"/>
                    <a:pt x="37006" y="53549"/>
                    <a:pt x="36887" y="53192"/>
                  </a:cubicBezTo>
                  <a:cubicBezTo>
                    <a:pt x="36756" y="52823"/>
                    <a:pt x="36613" y="52478"/>
                    <a:pt x="36482" y="52121"/>
                  </a:cubicBezTo>
                  <a:cubicBezTo>
                    <a:pt x="36220" y="51406"/>
                    <a:pt x="35970" y="50704"/>
                    <a:pt x="35696" y="50013"/>
                  </a:cubicBezTo>
                  <a:cubicBezTo>
                    <a:pt x="35161" y="48644"/>
                    <a:pt x="34637" y="47287"/>
                    <a:pt x="34101" y="46013"/>
                  </a:cubicBezTo>
                  <a:cubicBezTo>
                    <a:pt x="33958" y="45679"/>
                    <a:pt x="33827" y="45358"/>
                    <a:pt x="33696" y="45036"/>
                  </a:cubicBezTo>
                  <a:cubicBezTo>
                    <a:pt x="33625" y="44870"/>
                    <a:pt x="33553" y="44703"/>
                    <a:pt x="33482" y="44536"/>
                  </a:cubicBezTo>
                  <a:cubicBezTo>
                    <a:pt x="33410" y="44382"/>
                    <a:pt x="33339" y="44215"/>
                    <a:pt x="33268" y="44048"/>
                  </a:cubicBezTo>
                  <a:cubicBezTo>
                    <a:pt x="32982" y="43393"/>
                    <a:pt x="32696" y="42715"/>
                    <a:pt x="32398" y="42036"/>
                  </a:cubicBezTo>
                  <a:cubicBezTo>
                    <a:pt x="32089" y="41369"/>
                    <a:pt x="31779" y="40691"/>
                    <a:pt x="31458" y="40000"/>
                  </a:cubicBezTo>
                  <a:cubicBezTo>
                    <a:pt x="31303" y="39655"/>
                    <a:pt x="31136" y="39309"/>
                    <a:pt x="30982" y="38964"/>
                  </a:cubicBezTo>
                  <a:cubicBezTo>
                    <a:pt x="30815" y="38619"/>
                    <a:pt x="30648" y="38274"/>
                    <a:pt x="30482" y="37928"/>
                  </a:cubicBezTo>
                  <a:cubicBezTo>
                    <a:pt x="29136" y="35142"/>
                    <a:pt x="27684" y="32309"/>
                    <a:pt x="26088" y="29546"/>
                  </a:cubicBezTo>
                  <a:cubicBezTo>
                    <a:pt x="22885" y="23998"/>
                    <a:pt x="19111" y="18759"/>
                    <a:pt x="15384" y="14414"/>
                  </a:cubicBezTo>
                  <a:cubicBezTo>
                    <a:pt x="13515" y="12235"/>
                    <a:pt x="11682" y="10258"/>
                    <a:pt x="9979" y="8532"/>
                  </a:cubicBezTo>
                  <a:cubicBezTo>
                    <a:pt x="8264" y="6829"/>
                    <a:pt x="6705" y="5329"/>
                    <a:pt x="5359" y="4139"/>
                  </a:cubicBezTo>
                  <a:cubicBezTo>
                    <a:pt x="5026" y="3841"/>
                    <a:pt x="4716" y="3555"/>
                    <a:pt x="4419" y="3281"/>
                  </a:cubicBezTo>
                  <a:cubicBezTo>
                    <a:pt x="4109" y="3019"/>
                    <a:pt x="3823" y="2769"/>
                    <a:pt x="3550" y="2543"/>
                  </a:cubicBezTo>
                  <a:cubicBezTo>
                    <a:pt x="3014" y="2079"/>
                    <a:pt x="2561" y="1674"/>
                    <a:pt x="2180" y="1364"/>
                  </a:cubicBezTo>
                  <a:cubicBezTo>
                    <a:pt x="1406" y="733"/>
                    <a:pt x="990" y="388"/>
                    <a:pt x="990" y="388"/>
                  </a:cubicBezTo>
                  <a:cubicBezTo>
                    <a:pt x="657" y="117"/>
                    <a:pt x="397" y="0"/>
                    <a:pt x="24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6"/>
            <p:cNvSpPr/>
            <p:nvPr/>
          </p:nvSpPr>
          <p:spPr>
            <a:xfrm>
              <a:off x="3414400" y="1814125"/>
              <a:ext cx="59600" cy="670275"/>
            </a:xfrm>
            <a:custGeom>
              <a:rect b="b" l="l" r="r" t="t"/>
              <a:pathLst>
                <a:path extrusionOk="0" h="26811" w="2384">
                  <a:moveTo>
                    <a:pt x="289" y="0"/>
                  </a:moveTo>
                  <a:cubicBezTo>
                    <a:pt x="158" y="0"/>
                    <a:pt x="25" y="72"/>
                    <a:pt x="1" y="212"/>
                  </a:cubicBezTo>
                  <a:cubicBezTo>
                    <a:pt x="1" y="212"/>
                    <a:pt x="1" y="724"/>
                    <a:pt x="13" y="1557"/>
                  </a:cubicBezTo>
                  <a:cubicBezTo>
                    <a:pt x="13" y="2390"/>
                    <a:pt x="24" y="3557"/>
                    <a:pt x="48" y="4891"/>
                  </a:cubicBezTo>
                  <a:cubicBezTo>
                    <a:pt x="84" y="7558"/>
                    <a:pt x="179" y="10868"/>
                    <a:pt x="322" y="13463"/>
                  </a:cubicBezTo>
                  <a:cubicBezTo>
                    <a:pt x="501" y="16047"/>
                    <a:pt x="798" y="19357"/>
                    <a:pt x="1156" y="22000"/>
                  </a:cubicBezTo>
                  <a:cubicBezTo>
                    <a:pt x="1239" y="22667"/>
                    <a:pt x="1310" y="23286"/>
                    <a:pt x="1394" y="23845"/>
                  </a:cubicBezTo>
                  <a:cubicBezTo>
                    <a:pt x="1477" y="24405"/>
                    <a:pt x="1560" y="24893"/>
                    <a:pt x="1620" y="25310"/>
                  </a:cubicBezTo>
                  <a:cubicBezTo>
                    <a:pt x="1751" y="26143"/>
                    <a:pt x="1822" y="26643"/>
                    <a:pt x="1822" y="26643"/>
                  </a:cubicBezTo>
                  <a:cubicBezTo>
                    <a:pt x="1848" y="26757"/>
                    <a:pt x="1960" y="26811"/>
                    <a:pt x="2076" y="26811"/>
                  </a:cubicBezTo>
                  <a:cubicBezTo>
                    <a:pt x="2226" y="26811"/>
                    <a:pt x="2383" y="26721"/>
                    <a:pt x="2370" y="26560"/>
                  </a:cubicBezTo>
                  <a:cubicBezTo>
                    <a:pt x="2370" y="26560"/>
                    <a:pt x="2322" y="26060"/>
                    <a:pt x="2251" y="25238"/>
                  </a:cubicBezTo>
                  <a:cubicBezTo>
                    <a:pt x="2203" y="24822"/>
                    <a:pt x="2156" y="24322"/>
                    <a:pt x="2108" y="23762"/>
                  </a:cubicBezTo>
                  <a:cubicBezTo>
                    <a:pt x="2048" y="23202"/>
                    <a:pt x="2013" y="22583"/>
                    <a:pt x="1953" y="21917"/>
                  </a:cubicBezTo>
                  <a:cubicBezTo>
                    <a:pt x="1727" y="19273"/>
                    <a:pt x="1560" y="15975"/>
                    <a:pt x="1394" y="13392"/>
                  </a:cubicBezTo>
                  <a:cubicBezTo>
                    <a:pt x="1072" y="8224"/>
                    <a:pt x="560" y="200"/>
                    <a:pt x="560" y="200"/>
                  </a:cubicBezTo>
                  <a:cubicBezTo>
                    <a:pt x="537" y="66"/>
                    <a:pt x="414" y="0"/>
                    <a:pt x="28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6"/>
            <p:cNvSpPr/>
            <p:nvPr/>
          </p:nvSpPr>
          <p:spPr>
            <a:xfrm>
              <a:off x="2742000" y="1801225"/>
              <a:ext cx="531925" cy="236125"/>
            </a:xfrm>
            <a:custGeom>
              <a:rect b="b" l="l" r="r" t="t"/>
              <a:pathLst>
                <a:path extrusionOk="0" h="9445" w="21277">
                  <a:moveTo>
                    <a:pt x="1569" y="0"/>
                  </a:moveTo>
                  <a:cubicBezTo>
                    <a:pt x="1521" y="0"/>
                    <a:pt x="1475" y="1"/>
                    <a:pt x="1429" y="1"/>
                  </a:cubicBezTo>
                  <a:cubicBezTo>
                    <a:pt x="1239" y="1"/>
                    <a:pt x="1072" y="13"/>
                    <a:pt x="929" y="25"/>
                  </a:cubicBezTo>
                  <a:cubicBezTo>
                    <a:pt x="786" y="25"/>
                    <a:pt x="655" y="37"/>
                    <a:pt x="560" y="49"/>
                  </a:cubicBezTo>
                  <a:cubicBezTo>
                    <a:pt x="358" y="61"/>
                    <a:pt x="239" y="73"/>
                    <a:pt x="239" y="73"/>
                  </a:cubicBezTo>
                  <a:cubicBezTo>
                    <a:pt x="0" y="132"/>
                    <a:pt x="48" y="585"/>
                    <a:pt x="286" y="632"/>
                  </a:cubicBezTo>
                  <a:cubicBezTo>
                    <a:pt x="286" y="632"/>
                    <a:pt x="393" y="620"/>
                    <a:pt x="584" y="620"/>
                  </a:cubicBezTo>
                  <a:cubicBezTo>
                    <a:pt x="616" y="616"/>
                    <a:pt x="650" y="615"/>
                    <a:pt x="687" y="615"/>
                  </a:cubicBezTo>
                  <a:cubicBezTo>
                    <a:pt x="761" y="615"/>
                    <a:pt x="846" y="620"/>
                    <a:pt x="941" y="620"/>
                  </a:cubicBezTo>
                  <a:cubicBezTo>
                    <a:pt x="1084" y="620"/>
                    <a:pt x="1239" y="620"/>
                    <a:pt x="1417" y="632"/>
                  </a:cubicBezTo>
                  <a:cubicBezTo>
                    <a:pt x="2120" y="668"/>
                    <a:pt x="3096" y="811"/>
                    <a:pt x="4191" y="1085"/>
                  </a:cubicBezTo>
                  <a:cubicBezTo>
                    <a:pt x="5287" y="1347"/>
                    <a:pt x="6489" y="1751"/>
                    <a:pt x="7668" y="2216"/>
                  </a:cubicBezTo>
                  <a:cubicBezTo>
                    <a:pt x="8847" y="2680"/>
                    <a:pt x="9990" y="3216"/>
                    <a:pt x="10990" y="3692"/>
                  </a:cubicBezTo>
                  <a:cubicBezTo>
                    <a:pt x="12978" y="4657"/>
                    <a:pt x="15479" y="6014"/>
                    <a:pt x="17419" y="7228"/>
                  </a:cubicBezTo>
                  <a:cubicBezTo>
                    <a:pt x="19372" y="8419"/>
                    <a:pt x="20789" y="9419"/>
                    <a:pt x="20789" y="9419"/>
                  </a:cubicBezTo>
                  <a:cubicBezTo>
                    <a:pt x="20814" y="9436"/>
                    <a:pt x="20841" y="9444"/>
                    <a:pt x="20870" y="9444"/>
                  </a:cubicBezTo>
                  <a:cubicBezTo>
                    <a:pt x="21056" y="9444"/>
                    <a:pt x="21277" y="9113"/>
                    <a:pt x="21122" y="8979"/>
                  </a:cubicBezTo>
                  <a:cubicBezTo>
                    <a:pt x="21122" y="8979"/>
                    <a:pt x="19765" y="7859"/>
                    <a:pt x="17860" y="6550"/>
                  </a:cubicBezTo>
                  <a:cubicBezTo>
                    <a:pt x="16907" y="5883"/>
                    <a:pt x="15824" y="5169"/>
                    <a:pt x="14717" y="4514"/>
                  </a:cubicBezTo>
                  <a:cubicBezTo>
                    <a:pt x="13597" y="3847"/>
                    <a:pt x="12466" y="3228"/>
                    <a:pt x="11454" y="2728"/>
                  </a:cubicBezTo>
                  <a:cubicBezTo>
                    <a:pt x="10430" y="2240"/>
                    <a:pt x="9240" y="1728"/>
                    <a:pt x="8013" y="1299"/>
                  </a:cubicBezTo>
                  <a:cubicBezTo>
                    <a:pt x="6787" y="859"/>
                    <a:pt x="5513" y="513"/>
                    <a:pt x="4358" y="287"/>
                  </a:cubicBezTo>
                  <a:cubicBezTo>
                    <a:pt x="3275" y="86"/>
                    <a:pt x="2296" y="0"/>
                    <a:pt x="156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6"/>
            <p:cNvSpPr/>
            <p:nvPr/>
          </p:nvSpPr>
          <p:spPr>
            <a:xfrm>
              <a:off x="2896175" y="1225675"/>
              <a:ext cx="58250" cy="290675"/>
            </a:xfrm>
            <a:custGeom>
              <a:rect b="b" l="l" r="r" t="t"/>
              <a:pathLst>
                <a:path extrusionOk="0" h="11627" w="2330">
                  <a:moveTo>
                    <a:pt x="372" y="0"/>
                  </a:moveTo>
                  <a:cubicBezTo>
                    <a:pt x="220" y="0"/>
                    <a:pt x="24" y="52"/>
                    <a:pt x="1" y="128"/>
                  </a:cubicBezTo>
                  <a:cubicBezTo>
                    <a:pt x="1" y="128"/>
                    <a:pt x="13" y="354"/>
                    <a:pt x="37" y="711"/>
                  </a:cubicBezTo>
                  <a:cubicBezTo>
                    <a:pt x="48" y="1080"/>
                    <a:pt x="72" y="1580"/>
                    <a:pt x="96" y="2164"/>
                  </a:cubicBezTo>
                  <a:cubicBezTo>
                    <a:pt x="144" y="3318"/>
                    <a:pt x="179" y="4771"/>
                    <a:pt x="310" y="5914"/>
                  </a:cubicBezTo>
                  <a:cubicBezTo>
                    <a:pt x="429" y="7045"/>
                    <a:pt x="703" y="8510"/>
                    <a:pt x="1060" y="9641"/>
                  </a:cubicBezTo>
                  <a:cubicBezTo>
                    <a:pt x="1156" y="9926"/>
                    <a:pt x="1227" y="10188"/>
                    <a:pt x="1322" y="10426"/>
                  </a:cubicBezTo>
                  <a:cubicBezTo>
                    <a:pt x="1406" y="10665"/>
                    <a:pt x="1477" y="10879"/>
                    <a:pt x="1549" y="11046"/>
                  </a:cubicBezTo>
                  <a:cubicBezTo>
                    <a:pt x="1703" y="11391"/>
                    <a:pt x="1787" y="11593"/>
                    <a:pt x="1787" y="11593"/>
                  </a:cubicBezTo>
                  <a:cubicBezTo>
                    <a:pt x="1800" y="11616"/>
                    <a:pt x="1832" y="11626"/>
                    <a:pt x="1876" y="11626"/>
                  </a:cubicBezTo>
                  <a:cubicBezTo>
                    <a:pt x="2033" y="11626"/>
                    <a:pt x="2329" y="11496"/>
                    <a:pt x="2311" y="11403"/>
                  </a:cubicBezTo>
                  <a:cubicBezTo>
                    <a:pt x="2311" y="11403"/>
                    <a:pt x="2251" y="11188"/>
                    <a:pt x="2156" y="10843"/>
                  </a:cubicBezTo>
                  <a:cubicBezTo>
                    <a:pt x="2108" y="10677"/>
                    <a:pt x="2061" y="10462"/>
                    <a:pt x="2001" y="10224"/>
                  </a:cubicBezTo>
                  <a:cubicBezTo>
                    <a:pt x="1942" y="9998"/>
                    <a:pt x="1906" y="9724"/>
                    <a:pt x="1846" y="9450"/>
                  </a:cubicBezTo>
                  <a:cubicBezTo>
                    <a:pt x="1632" y="8331"/>
                    <a:pt x="1489" y="6914"/>
                    <a:pt x="1370" y="5795"/>
                  </a:cubicBezTo>
                  <a:cubicBezTo>
                    <a:pt x="1251" y="4688"/>
                    <a:pt x="1072" y="3247"/>
                    <a:pt x="906" y="2092"/>
                  </a:cubicBezTo>
                  <a:cubicBezTo>
                    <a:pt x="822" y="1509"/>
                    <a:pt x="727" y="997"/>
                    <a:pt x="668" y="640"/>
                  </a:cubicBezTo>
                  <a:cubicBezTo>
                    <a:pt x="596" y="282"/>
                    <a:pt x="549" y="56"/>
                    <a:pt x="549" y="56"/>
                  </a:cubicBezTo>
                  <a:cubicBezTo>
                    <a:pt x="531" y="17"/>
                    <a:pt x="459" y="0"/>
                    <a:pt x="372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6"/>
            <p:cNvSpPr/>
            <p:nvPr/>
          </p:nvSpPr>
          <p:spPr>
            <a:xfrm>
              <a:off x="1736800" y="1865100"/>
              <a:ext cx="1752800" cy="1023700"/>
            </a:xfrm>
            <a:custGeom>
              <a:rect b="b" l="l" r="r" t="t"/>
              <a:pathLst>
                <a:path extrusionOk="0" h="40948" w="70112">
                  <a:moveTo>
                    <a:pt x="18049" y="1"/>
                  </a:moveTo>
                  <a:cubicBezTo>
                    <a:pt x="11492" y="1"/>
                    <a:pt x="4224" y="1919"/>
                    <a:pt x="1442" y="7055"/>
                  </a:cubicBezTo>
                  <a:cubicBezTo>
                    <a:pt x="418" y="8960"/>
                    <a:pt x="1" y="11293"/>
                    <a:pt x="453" y="14127"/>
                  </a:cubicBezTo>
                  <a:cubicBezTo>
                    <a:pt x="1489" y="20604"/>
                    <a:pt x="6788" y="25307"/>
                    <a:pt x="11872" y="28926"/>
                  </a:cubicBezTo>
                  <a:cubicBezTo>
                    <a:pt x="18587" y="33689"/>
                    <a:pt x="27528" y="34260"/>
                    <a:pt x="35482" y="34796"/>
                  </a:cubicBezTo>
                  <a:cubicBezTo>
                    <a:pt x="41363" y="35201"/>
                    <a:pt x="47281" y="35356"/>
                    <a:pt x="53139" y="36141"/>
                  </a:cubicBezTo>
                  <a:cubicBezTo>
                    <a:pt x="57306" y="36689"/>
                    <a:pt x="61604" y="37523"/>
                    <a:pt x="65414" y="39380"/>
                  </a:cubicBezTo>
                  <a:cubicBezTo>
                    <a:pt x="66259" y="39809"/>
                    <a:pt x="67081" y="40261"/>
                    <a:pt x="67890" y="40773"/>
                  </a:cubicBezTo>
                  <a:cubicBezTo>
                    <a:pt x="68085" y="40895"/>
                    <a:pt x="68284" y="40948"/>
                    <a:pt x="68475" y="40948"/>
                  </a:cubicBezTo>
                  <a:cubicBezTo>
                    <a:pt x="69387" y="40948"/>
                    <a:pt x="70111" y="39750"/>
                    <a:pt x="69176" y="39130"/>
                  </a:cubicBezTo>
                  <a:cubicBezTo>
                    <a:pt x="69081" y="39070"/>
                    <a:pt x="68986" y="39011"/>
                    <a:pt x="68891" y="38951"/>
                  </a:cubicBezTo>
                  <a:cubicBezTo>
                    <a:pt x="68867" y="38892"/>
                    <a:pt x="68843" y="38832"/>
                    <a:pt x="68807" y="38785"/>
                  </a:cubicBezTo>
                  <a:cubicBezTo>
                    <a:pt x="65390" y="32903"/>
                    <a:pt x="61342" y="27319"/>
                    <a:pt x="56770" y="22211"/>
                  </a:cubicBezTo>
                  <a:cubicBezTo>
                    <a:pt x="56449" y="21806"/>
                    <a:pt x="56115" y="21402"/>
                    <a:pt x="55770" y="20997"/>
                  </a:cubicBezTo>
                  <a:cubicBezTo>
                    <a:pt x="51638" y="16115"/>
                    <a:pt x="46828" y="11638"/>
                    <a:pt x="41470" y="8126"/>
                  </a:cubicBezTo>
                  <a:cubicBezTo>
                    <a:pt x="36303" y="4733"/>
                    <a:pt x="30612" y="2006"/>
                    <a:pt x="24552" y="673"/>
                  </a:cubicBezTo>
                  <a:cubicBezTo>
                    <a:pt x="22631" y="244"/>
                    <a:pt x="20385" y="1"/>
                    <a:pt x="18049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6"/>
            <p:cNvSpPr/>
            <p:nvPr/>
          </p:nvSpPr>
          <p:spPr>
            <a:xfrm>
              <a:off x="2112150" y="2219350"/>
              <a:ext cx="1607200" cy="1043925"/>
            </a:xfrm>
            <a:custGeom>
              <a:rect b="b" l="l" r="r" t="t"/>
              <a:pathLst>
                <a:path extrusionOk="0" h="41757" w="64288">
                  <a:moveTo>
                    <a:pt x="487" y="0"/>
                  </a:moveTo>
                  <a:cubicBezTo>
                    <a:pt x="23" y="0"/>
                    <a:pt x="1" y="382"/>
                    <a:pt x="644" y="600"/>
                  </a:cubicBezTo>
                  <a:cubicBezTo>
                    <a:pt x="644" y="600"/>
                    <a:pt x="2049" y="1064"/>
                    <a:pt x="4382" y="1826"/>
                  </a:cubicBezTo>
                  <a:cubicBezTo>
                    <a:pt x="6704" y="2600"/>
                    <a:pt x="9966" y="3695"/>
                    <a:pt x="13633" y="5017"/>
                  </a:cubicBezTo>
                  <a:cubicBezTo>
                    <a:pt x="17301" y="6339"/>
                    <a:pt x="21384" y="7910"/>
                    <a:pt x="25373" y="9625"/>
                  </a:cubicBezTo>
                  <a:cubicBezTo>
                    <a:pt x="29362" y="11339"/>
                    <a:pt x="33255" y="13220"/>
                    <a:pt x="36577" y="15030"/>
                  </a:cubicBezTo>
                  <a:cubicBezTo>
                    <a:pt x="38244" y="15935"/>
                    <a:pt x="39994" y="16947"/>
                    <a:pt x="41768" y="18054"/>
                  </a:cubicBezTo>
                  <a:cubicBezTo>
                    <a:pt x="43542" y="19150"/>
                    <a:pt x="45352" y="20340"/>
                    <a:pt x="47102" y="21614"/>
                  </a:cubicBezTo>
                  <a:cubicBezTo>
                    <a:pt x="48852" y="22888"/>
                    <a:pt x="50555" y="24234"/>
                    <a:pt x="52150" y="25615"/>
                  </a:cubicBezTo>
                  <a:cubicBezTo>
                    <a:pt x="52555" y="25972"/>
                    <a:pt x="52948" y="26317"/>
                    <a:pt x="53341" y="26663"/>
                  </a:cubicBezTo>
                  <a:cubicBezTo>
                    <a:pt x="53722" y="27008"/>
                    <a:pt x="54091" y="27365"/>
                    <a:pt x="54472" y="27710"/>
                  </a:cubicBezTo>
                  <a:cubicBezTo>
                    <a:pt x="54662" y="27877"/>
                    <a:pt x="54841" y="28056"/>
                    <a:pt x="55008" y="28234"/>
                  </a:cubicBezTo>
                  <a:cubicBezTo>
                    <a:pt x="55186" y="28425"/>
                    <a:pt x="55365" y="28591"/>
                    <a:pt x="55532" y="28782"/>
                  </a:cubicBezTo>
                  <a:cubicBezTo>
                    <a:pt x="55889" y="29139"/>
                    <a:pt x="56222" y="29496"/>
                    <a:pt x="56555" y="29853"/>
                  </a:cubicBezTo>
                  <a:cubicBezTo>
                    <a:pt x="57877" y="31270"/>
                    <a:pt x="59032" y="32675"/>
                    <a:pt x="59996" y="33997"/>
                  </a:cubicBezTo>
                  <a:cubicBezTo>
                    <a:pt x="60961" y="35318"/>
                    <a:pt x="61723" y="36557"/>
                    <a:pt x="62259" y="37640"/>
                  </a:cubicBezTo>
                  <a:cubicBezTo>
                    <a:pt x="62806" y="38724"/>
                    <a:pt x="63163" y="39617"/>
                    <a:pt x="63366" y="40248"/>
                  </a:cubicBezTo>
                  <a:cubicBezTo>
                    <a:pt x="63413" y="40414"/>
                    <a:pt x="63461" y="40545"/>
                    <a:pt x="63509" y="40676"/>
                  </a:cubicBezTo>
                  <a:cubicBezTo>
                    <a:pt x="63521" y="40736"/>
                    <a:pt x="63544" y="40783"/>
                    <a:pt x="63556" y="40843"/>
                  </a:cubicBezTo>
                  <a:cubicBezTo>
                    <a:pt x="63568" y="40890"/>
                    <a:pt x="63580" y="40938"/>
                    <a:pt x="63592" y="40986"/>
                  </a:cubicBezTo>
                  <a:cubicBezTo>
                    <a:pt x="63640" y="41152"/>
                    <a:pt x="63663" y="41236"/>
                    <a:pt x="63663" y="41236"/>
                  </a:cubicBezTo>
                  <a:cubicBezTo>
                    <a:pt x="63763" y="41585"/>
                    <a:pt x="63920" y="41756"/>
                    <a:pt x="64045" y="41756"/>
                  </a:cubicBezTo>
                  <a:cubicBezTo>
                    <a:pt x="64187" y="41756"/>
                    <a:pt x="64287" y="41532"/>
                    <a:pt x="64211" y="41093"/>
                  </a:cubicBezTo>
                  <a:cubicBezTo>
                    <a:pt x="64211" y="41093"/>
                    <a:pt x="64187" y="41010"/>
                    <a:pt x="64152" y="40831"/>
                  </a:cubicBezTo>
                  <a:cubicBezTo>
                    <a:pt x="64140" y="40783"/>
                    <a:pt x="64128" y="40736"/>
                    <a:pt x="64116" y="40688"/>
                  </a:cubicBezTo>
                  <a:cubicBezTo>
                    <a:pt x="64104" y="40629"/>
                    <a:pt x="64080" y="40569"/>
                    <a:pt x="64068" y="40509"/>
                  </a:cubicBezTo>
                  <a:cubicBezTo>
                    <a:pt x="64033" y="40379"/>
                    <a:pt x="63985" y="40236"/>
                    <a:pt x="63937" y="40069"/>
                  </a:cubicBezTo>
                  <a:cubicBezTo>
                    <a:pt x="63735" y="39414"/>
                    <a:pt x="63390" y="38474"/>
                    <a:pt x="62854" y="37354"/>
                  </a:cubicBezTo>
                  <a:cubicBezTo>
                    <a:pt x="62306" y="36223"/>
                    <a:pt x="61556" y="34937"/>
                    <a:pt x="60604" y="33568"/>
                  </a:cubicBezTo>
                  <a:cubicBezTo>
                    <a:pt x="59639" y="32199"/>
                    <a:pt x="58484" y="30746"/>
                    <a:pt x="57175" y="29282"/>
                  </a:cubicBezTo>
                  <a:cubicBezTo>
                    <a:pt x="56841" y="28913"/>
                    <a:pt x="56508" y="28556"/>
                    <a:pt x="56163" y="28187"/>
                  </a:cubicBezTo>
                  <a:cubicBezTo>
                    <a:pt x="55996" y="27996"/>
                    <a:pt x="55805" y="27817"/>
                    <a:pt x="55639" y="27627"/>
                  </a:cubicBezTo>
                  <a:cubicBezTo>
                    <a:pt x="55460" y="27436"/>
                    <a:pt x="55281" y="27258"/>
                    <a:pt x="55091" y="27079"/>
                  </a:cubicBezTo>
                  <a:cubicBezTo>
                    <a:pt x="54710" y="26722"/>
                    <a:pt x="54341" y="26353"/>
                    <a:pt x="53948" y="25984"/>
                  </a:cubicBezTo>
                  <a:cubicBezTo>
                    <a:pt x="53567" y="25639"/>
                    <a:pt x="53174" y="25281"/>
                    <a:pt x="52769" y="24912"/>
                  </a:cubicBezTo>
                  <a:cubicBezTo>
                    <a:pt x="51174" y="23495"/>
                    <a:pt x="49459" y="22102"/>
                    <a:pt x="47709" y="20793"/>
                  </a:cubicBezTo>
                  <a:cubicBezTo>
                    <a:pt x="45947" y="19483"/>
                    <a:pt x="44137" y="18257"/>
                    <a:pt x="42339" y="17126"/>
                  </a:cubicBezTo>
                  <a:cubicBezTo>
                    <a:pt x="40553" y="16006"/>
                    <a:pt x="38791" y="14971"/>
                    <a:pt x="37101" y="14066"/>
                  </a:cubicBezTo>
                  <a:cubicBezTo>
                    <a:pt x="33743" y="12220"/>
                    <a:pt x="29802" y="10363"/>
                    <a:pt x="25778" y="8684"/>
                  </a:cubicBezTo>
                  <a:cubicBezTo>
                    <a:pt x="21742" y="7005"/>
                    <a:pt x="17610" y="5481"/>
                    <a:pt x="13907" y="4231"/>
                  </a:cubicBezTo>
                  <a:cubicBezTo>
                    <a:pt x="10204" y="2957"/>
                    <a:pt x="6930" y="1933"/>
                    <a:pt x="4585" y="1207"/>
                  </a:cubicBezTo>
                  <a:cubicBezTo>
                    <a:pt x="2239" y="493"/>
                    <a:pt x="822" y="52"/>
                    <a:pt x="822" y="52"/>
                  </a:cubicBezTo>
                  <a:cubicBezTo>
                    <a:pt x="693" y="16"/>
                    <a:pt x="581" y="0"/>
                    <a:pt x="48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6"/>
            <p:cNvSpPr/>
            <p:nvPr/>
          </p:nvSpPr>
          <p:spPr>
            <a:xfrm>
              <a:off x="2695475" y="2245500"/>
              <a:ext cx="328950" cy="329525"/>
            </a:xfrm>
            <a:custGeom>
              <a:rect b="b" l="l" r="r" t="t"/>
              <a:pathLst>
                <a:path extrusionOk="0" h="13181" w="13158">
                  <a:moveTo>
                    <a:pt x="362" y="1"/>
                  </a:moveTo>
                  <a:cubicBezTo>
                    <a:pt x="191" y="1"/>
                    <a:pt x="1" y="385"/>
                    <a:pt x="123" y="518"/>
                  </a:cubicBezTo>
                  <a:cubicBezTo>
                    <a:pt x="123" y="518"/>
                    <a:pt x="409" y="697"/>
                    <a:pt x="873" y="994"/>
                  </a:cubicBezTo>
                  <a:cubicBezTo>
                    <a:pt x="1087" y="1161"/>
                    <a:pt x="1349" y="1364"/>
                    <a:pt x="1647" y="1590"/>
                  </a:cubicBezTo>
                  <a:cubicBezTo>
                    <a:pt x="1790" y="1709"/>
                    <a:pt x="1933" y="1840"/>
                    <a:pt x="2100" y="1971"/>
                  </a:cubicBezTo>
                  <a:cubicBezTo>
                    <a:pt x="2242" y="2114"/>
                    <a:pt x="2409" y="2245"/>
                    <a:pt x="2576" y="2399"/>
                  </a:cubicBezTo>
                  <a:cubicBezTo>
                    <a:pt x="3874" y="3602"/>
                    <a:pt x="5302" y="5293"/>
                    <a:pt x="6433" y="6638"/>
                  </a:cubicBezTo>
                  <a:cubicBezTo>
                    <a:pt x="7564" y="7972"/>
                    <a:pt x="9041" y="9674"/>
                    <a:pt x="10303" y="10984"/>
                  </a:cubicBezTo>
                  <a:cubicBezTo>
                    <a:pt x="10636" y="11305"/>
                    <a:pt x="10934" y="11603"/>
                    <a:pt x="11208" y="11877"/>
                  </a:cubicBezTo>
                  <a:cubicBezTo>
                    <a:pt x="11494" y="12139"/>
                    <a:pt x="11744" y="12365"/>
                    <a:pt x="11958" y="12567"/>
                  </a:cubicBezTo>
                  <a:cubicBezTo>
                    <a:pt x="12398" y="12936"/>
                    <a:pt x="12660" y="13163"/>
                    <a:pt x="12660" y="13163"/>
                  </a:cubicBezTo>
                  <a:cubicBezTo>
                    <a:pt x="12678" y="13175"/>
                    <a:pt x="12699" y="13180"/>
                    <a:pt x="12721" y="13180"/>
                  </a:cubicBezTo>
                  <a:cubicBezTo>
                    <a:pt x="12891" y="13180"/>
                    <a:pt x="13157" y="12850"/>
                    <a:pt x="13041" y="12734"/>
                  </a:cubicBezTo>
                  <a:cubicBezTo>
                    <a:pt x="13041" y="12734"/>
                    <a:pt x="12803" y="12496"/>
                    <a:pt x="12410" y="12091"/>
                  </a:cubicBezTo>
                  <a:cubicBezTo>
                    <a:pt x="12220" y="11889"/>
                    <a:pt x="11994" y="11639"/>
                    <a:pt x="11744" y="11365"/>
                  </a:cubicBezTo>
                  <a:cubicBezTo>
                    <a:pt x="11494" y="11079"/>
                    <a:pt x="11220" y="10758"/>
                    <a:pt x="10934" y="10412"/>
                  </a:cubicBezTo>
                  <a:cubicBezTo>
                    <a:pt x="9779" y="9043"/>
                    <a:pt x="8422" y="7269"/>
                    <a:pt x="7279" y="5924"/>
                  </a:cubicBezTo>
                  <a:cubicBezTo>
                    <a:pt x="6136" y="4566"/>
                    <a:pt x="4564" y="2923"/>
                    <a:pt x="3123" y="1768"/>
                  </a:cubicBezTo>
                  <a:cubicBezTo>
                    <a:pt x="2945" y="1614"/>
                    <a:pt x="2754" y="1495"/>
                    <a:pt x="2588" y="1364"/>
                  </a:cubicBezTo>
                  <a:cubicBezTo>
                    <a:pt x="2409" y="1233"/>
                    <a:pt x="2254" y="1114"/>
                    <a:pt x="2088" y="994"/>
                  </a:cubicBezTo>
                  <a:cubicBezTo>
                    <a:pt x="1766" y="792"/>
                    <a:pt x="1468" y="602"/>
                    <a:pt x="1218" y="447"/>
                  </a:cubicBezTo>
                  <a:cubicBezTo>
                    <a:pt x="706" y="173"/>
                    <a:pt x="397" y="6"/>
                    <a:pt x="397" y="6"/>
                  </a:cubicBezTo>
                  <a:cubicBezTo>
                    <a:pt x="385" y="2"/>
                    <a:pt x="374" y="1"/>
                    <a:pt x="362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6"/>
            <p:cNvSpPr/>
            <p:nvPr/>
          </p:nvSpPr>
          <p:spPr>
            <a:xfrm>
              <a:off x="2179125" y="2402975"/>
              <a:ext cx="489325" cy="87375"/>
            </a:xfrm>
            <a:custGeom>
              <a:rect b="b" l="l" r="r" t="t"/>
              <a:pathLst>
                <a:path extrusionOk="0" h="3495" w="19573">
                  <a:moveTo>
                    <a:pt x="14883" y="0"/>
                  </a:moveTo>
                  <a:cubicBezTo>
                    <a:pt x="14840" y="0"/>
                    <a:pt x="14796" y="2"/>
                    <a:pt x="14753" y="6"/>
                  </a:cubicBezTo>
                  <a:cubicBezTo>
                    <a:pt x="14622" y="6"/>
                    <a:pt x="14491" y="18"/>
                    <a:pt x="14348" y="18"/>
                  </a:cubicBezTo>
                  <a:cubicBezTo>
                    <a:pt x="14086" y="29"/>
                    <a:pt x="13812" y="41"/>
                    <a:pt x="13538" y="53"/>
                  </a:cubicBezTo>
                  <a:cubicBezTo>
                    <a:pt x="13264" y="77"/>
                    <a:pt x="12990" y="101"/>
                    <a:pt x="12717" y="125"/>
                  </a:cubicBezTo>
                  <a:cubicBezTo>
                    <a:pt x="12169" y="172"/>
                    <a:pt x="11621" y="256"/>
                    <a:pt x="11097" y="315"/>
                  </a:cubicBezTo>
                  <a:cubicBezTo>
                    <a:pt x="10573" y="387"/>
                    <a:pt x="10061" y="470"/>
                    <a:pt x="9597" y="553"/>
                  </a:cubicBezTo>
                  <a:cubicBezTo>
                    <a:pt x="7716" y="899"/>
                    <a:pt x="5358" y="1518"/>
                    <a:pt x="3477" y="2042"/>
                  </a:cubicBezTo>
                  <a:cubicBezTo>
                    <a:pt x="2537" y="2292"/>
                    <a:pt x="1715" y="2518"/>
                    <a:pt x="1132" y="2685"/>
                  </a:cubicBezTo>
                  <a:cubicBezTo>
                    <a:pt x="536" y="2839"/>
                    <a:pt x="179" y="2935"/>
                    <a:pt x="179" y="2935"/>
                  </a:cubicBezTo>
                  <a:cubicBezTo>
                    <a:pt x="1" y="3018"/>
                    <a:pt x="96" y="3482"/>
                    <a:pt x="298" y="3494"/>
                  </a:cubicBezTo>
                  <a:cubicBezTo>
                    <a:pt x="298" y="3494"/>
                    <a:pt x="667" y="3435"/>
                    <a:pt x="1275" y="3327"/>
                  </a:cubicBezTo>
                  <a:cubicBezTo>
                    <a:pt x="1870" y="3208"/>
                    <a:pt x="2715" y="3042"/>
                    <a:pt x="3668" y="2851"/>
                  </a:cubicBezTo>
                  <a:cubicBezTo>
                    <a:pt x="5585" y="2470"/>
                    <a:pt x="7942" y="1982"/>
                    <a:pt x="9800" y="1649"/>
                  </a:cubicBezTo>
                  <a:cubicBezTo>
                    <a:pt x="11645" y="1292"/>
                    <a:pt x="14002" y="922"/>
                    <a:pt x="15919" y="839"/>
                  </a:cubicBezTo>
                  <a:cubicBezTo>
                    <a:pt x="16038" y="833"/>
                    <a:pt x="16154" y="833"/>
                    <a:pt x="16269" y="833"/>
                  </a:cubicBezTo>
                  <a:cubicBezTo>
                    <a:pt x="16384" y="833"/>
                    <a:pt x="16497" y="833"/>
                    <a:pt x="16610" y="827"/>
                  </a:cubicBezTo>
                  <a:lnTo>
                    <a:pt x="17253" y="827"/>
                  </a:lnTo>
                  <a:cubicBezTo>
                    <a:pt x="17646" y="851"/>
                    <a:pt x="18015" y="875"/>
                    <a:pt x="18312" y="887"/>
                  </a:cubicBezTo>
                  <a:cubicBezTo>
                    <a:pt x="18896" y="970"/>
                    <a:pt x="19253" y="1018"/>
                    <a:pt x="19253" y="1018"/>
                  </a:cubicBezTo>
                  <a:cubicBezTo>
                    <a:pt x="19255" y="1018"/>
                    <a:pt x="19257" y="1018"/>
                    <a:pt x="19259" y="1018"/>
                  </a:cubicBezTo>
                  <a:cubicBezTo>
                    <a:pt x="19446" y="1018"/>
                    <a:pt x="19572" y="505"/>
                    <a:pt x="19372" y="458"/>
                  </a:cubicBezTo>
                  <a:cubicBezTo>
                    <a:pt x="19372" y="458"/>
                    <a:pt x="19015" y="375"/>
                    <a:pt x="18396" y="244"/>
                  </a:cubicBezTo>
                  <a:cubicBezTo>
                    <a:pt x="18086" y="196"/>
                    <a:pt x="17717" y="149"/>
                    <a:pt x="17300" y="89"/>
                  </a:cubicBezTo>
                  <a:cubicBezTo>
                    <a:pt x="17086" y="77"/>
                    <a:pt x="16860" y="65"/>
                    <a:pt x="16634" y="41"/>
                  </a:cubicBezTo>
                  <a:cubicBezTo>
                    <a:pt x="16407" y="29"/>
                    <a:pt x="16157" y="6"/>
                    <a:pt x="15919" y="6"/>
                  </a:cubicBezTo>
                  <a:lnTo>
                    <a:pt x="15145" y="6"/>
                  </a:lnTo>
                  <a:cubicBezTo>
                    <a:pt x="15058" y="6"/>
                    <a:pt x="14971" y="0"/>
                    <a:pt x="14883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6"/>
            <p:cNvSpPr/>
            <p:nvPr/>
          </p:nvSpPr>
          <p:spPr>
            <a:xfrm>
              <a:off x="2525000" y="1956025"/>
              <a:ext cx="2631025" cy="2630700"/>
            </a:xfrm>
            <a:custGeom>
              <a:rect b="b" l="l" r="r" t="t"/>
              <a:pathLst>
                <a:path extrusionOk="0" h="105228" w="105241">
                  <a:moveTo>
                    <a:pt x="52614" y="1"/>
                  </a:moveTo>
                  <a:cubicBezTo>
                    <a:pt x="23563" y="1"/>
                    <a:pt x="1" y="23551"/>
                    <a:pt x="1" y="52614"/>
                  </a:cubicBezTo>
                  <a:cubicBezTo>
                    <a:pt x="1" y="81677"/>
                    <a:pt x="23563" y="105228"/>
                    <a:pt x="52614" y="105228"/>
                  </a:cubicBezTo>
                  <a:cubicBezTo>
                    <a:pt x="81678" y="105228"/>
                    <a:pt x="105240" y="81677"/>
                    <a:pt x="105240" y="52614"/>
                  </a:cubicBezTo>
                  <a:cubicBezTo>
                    <a:pt x="105240" y="23551"/>
                    <a:pt x="81678" y="1"/>
                    <a:pt x="5261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6"/>
            <p:cNvSpPr/>
            <p:nvPr/>
          </p:nvSpPr>
          <p:spPr>
            <a:xfrm>
              <a:off x="4178175" y="4397625"/>
              <a:ext cx="88750" cy="32875"/>
            </a:xfrm>
            <a:custGeom>
              <a:rect b="b" l="l" r="r" t="t"/>
              <a:pathLst>
                <a:path extrusionOk="0" h="1315" w="3550">
                  <a:moveTo>
                    <a:pt x="1702" y="1"/>
                  </a:moveTo>
                  <a:cubicBezTo>
                    <a:pt x="1127" y="1"/>
                    <a:pt x="621" y="113"/>
                    <a:pt x="251" y="694"/>
                  </a:cubicBezTo>
                  <a:cubicBezTo>
                    <a:pt x="0" y="1204"/>
                    <a:pt x="466" y="1315"/>
                    <a:pt x="914" y="1315"/>
                  </a:cubicBezTo>
                  <a:cubicBezTo>
                    <a:pt x="1104" y="1315"/>
                    <a:pt x="1290" y="1295"/>
                    <a:pt x="1418" y="1277"/>
                  </a:cubicBezTo>
                  <a:cubicBezTo>
                    <a:pt x="1763" y="1230"/>
                    <a:pt x="3549" y="920"/>
                    <a:pt x="3442" y="301"/>
                  </a:cubicBezTo>
                  <a:cubicBezTo>
                    <a:pt x="3393" y="56"/>
                    <a:pt x="3004" y="24"/>
                    <a:pt x="2687" y="24"/>
                  </a:cubicBezTo>
                  <a:cubicBezTo>
                    <a:pt x="2572" y="24"/>
                    <a:pt x="2466" y="28"/>
                    <a:pt x="2390" y="28"/>
                  </a:cubicBezTo>
                  <a:cubicBezTo>
                    <a:pt x="2369" y="28"/>
                    <a:pt x="2351" y="28"/>
                    <a:pt x="2335" y="27"/>
                  </a:cubicBezTo>
                  <a:cubicBezTo>
                    <a:pt x="2117" y="15"/>
                    <a:pt x="1905" y="1"/>
                    <a:pt x="1702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6"/>
            <p:cNvSpPr/>
            <p:nvPr/>
          </p:nvSpPr>
          <p:spPr>
            <a:xfrm>
              <a:off x="3759975" y="2855825"/>
              <a:ext cx="289350" cy="91800"/>
            </a:xfrm>
            <a:custGeom>
              <a:rect b="b" l="l" r="r" t="t"/>
              <a:pathLst>
                <a:path extrusionOk="0" h="3672" w="11574">
                  <a:moveTo>
                    <a:pt x="3129" y="1"/>
                  </a:moveTo>
                  <a:cubicBezTo>
                    <a:pt x="2199" y="1"/>
                    <a:pt x="1385" y="597"/>
                    <a:pt x="453" y="715"/>
                  </a:cubicBezTo>
                  <a:cubicBezTo>
                    <a:pt x="440" y="712"/>
                    <a:pt x="429" y="711"/>
                    <a:pt x="417" y="711"/>
                  </a:cubicBezTo>
                  <a:cubicBezTo>
                    <a:pt x="386" y="711"/>
                    <a:pt x="357" y="722"/>
                    <a:pt x="322" y="739"/>
                  </a:cubicBezTo>
                  <a:cubicBezTo>
                    <a:pt x="179" y="858"/>
                    <a:pt x="156" y="870"/>
                    <a:pt x="60" y="1049"/>
                  </a:cubicBezTo>
                  <a:cubicBezTo>
                    <a:pt x="1" y="1156"/>
                    <a:pt x="60" y="1275"/>
                    <a:pt x="179" y="1323"/>
                  </a:cubicBezTo>
                  <a:cubicBezTo>
                    <a:pt x="409" y="1413"/>
                    <a:pt x="616" y="1449"/>
                    <a:pt x="810" y="1449"/>
                  </a:cubicBezTo>
                  <a:cubicBezTo>
                    <a:pt x="1551" y="1449"/>
                    <a:pt x="2099" y="929"/>
                    <a:pt x="2944" y="929"/>
                  </a:cubicBezTo>
                  <a:cubicBezTo>
                    <a:pt x="2959" y="929"/>
                    <a:pt x="2974" y="929"/>
                    <a:pt x="2989" y="930"/>
                  </a:cubicBezTo>
                  <a:cubicBezTo>
                    <a:pt x="3882" y="954"/>
                    <a:pt x="4299" y="1680"/>
                    <a:pt x="5073" y="1870"/>
                  </a:cubicBezTo>
                  <a:cubicBezTo>
                    <a:pt x="5799" y="2061"/>
                    <a:pt x="6180" y="1989"/>
                    <a:pt x="6835" y="2478"/>
                  </a:cubicBezTo>
                  <a:cubicBezTo>
                    <a:pt x="7085" y="2668"/>
                    <a:pt x="8097" y="2894"/>
                    <a:pt x="7526" y="3347"/>
                  </a:cubicBezTo>
                  <a:cubicBezTo>
                    <a:pt x="7395" y="3454"/>
                    <a:pt x="7514" y="3668"/>
                    <a:pt x="7656" y="3668"/>
                  </a:cubicBezTo>
                  <a:cubicBezTo>
                    <a:pt x="7787" y="3670"/>
                    <a:pt x="7930" y="3671"/>
                    <a:pt x="8083" y="3671"/>
                  </a:cubicBezTo>
                  <a:cubicBezTo>
                    <a:pt x="9172" y="3671"/>
                    <a:pt x="10737" y="3597"/>
                    <a:pt x="11478" y="2918"/>
                  </a:cubicBezTo>
                  <a:cubicBezTo>
                    <a:pt x="11574" y="2823"/>
                    <a:pt x="11538" y="2680"/>
                    <a:pt x="11443" y="2620"/>
                  </a:cubicBezTo>
                  <a:cubicBezTo>
                    <a:pt x="10109" y="1704"/>
                    <a:pt x="8002" y="1608"/>
                    <a:pt x="6442" y="1120"/>
                  </a:cubicBezTo>
                  <a:cubicBezTo>
                    <a:pt x="5454" y="811"/>
                    <a:pt x="4216" y="25"/>
                    <a:pt x="3156" y="1"/>
                  </a:cubicBezTo>
                  <a:cubicBezTo>
                    <a:pt x="3147" y="1"/>
                    <a:pt x="3138" y="1"/>
                    <a:pt x="312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6"/>
            <p:cNvSpPr/>
            <p:nvPr/>
          </p:nvSpPr>
          <p:spPr>
            <a:xfrm>
              <a:off x="3922500" y="2967700"/>
              <a:ext cx="77800" cy="27925"/>
            </a:xfrm>
            <a:custGeom>
              <a:rect b="b" l="l" r="r" t="t"/>
              <a:pathLst>
                <a:path extrusionOk="0" h="1117" w="3112">
                  <a:moveTo>
                    <a:pt x="337" y="0"/>
                  </a:moveTo>
                  <a:cubicBezTo>
                    <a:pt x="283" y="0"/>
                    <a:pt x="230" y="15"/>
                    <a:pt x="179" y="50"/>
                  </a:cubicBezTo>
                  <a:cubicBezTo>
                    <a:pt x="1" y="181"/>
                    <a:pt x="1" y="491"/>
                    <a:pt x="108" y="658"/>
                  </a:cubicBezTo>
                  <a:cubicBezTo>
                    <a:pt x="251" y="884"/>
                    <a:pt x="560" y="920"/>
                    <a:pt x="798" y="943"/>
                  </a:cubicBezTo>
                  <a:cubicBezTo>
                    <a:pt x="1203" y="979"/>
                    <a:pt x="1560" y="955"/>
                    <a:pt x="1965" y="1074"/>
                  </a:cubicBezTo>
                  <a:cubicBezTo>
                    <a:pt x="2048" y="1100"/>
                    <a:pt x="2176" y="1117"/>
                    <a:pt x="2312" y="1117"/>
                  </a:cubicBezTo>
                  <a:cubicBezTo>
                    <a:pt x="2680" y="1117"/>
                    <a:pt x="3111" y="992"/>
                    <a:pt x="2894" y="574"/>
                  </a:cubicBezTo>
                  <a:cubicBezTo>
                    <a:pt x="2751" y="312"/>
                    <a:pt x="2358" y="158"/>
                    <a:pt x="2084" y="98"/>
                  </a:cubicBezTo>
                  <a:cubicBezTo>
                    <a:pt x="2031" y="88"/>
                    <a:pt x="1979" y="83"/>
                    <a:pt x="1928" y="83"/>
                  </a:cubicBezTo>
                  <a:cubicBezTo>
                    <a:pt x="1607" y="83"/>
                    <a:pt x="1327" y="261"/>
                    <a:pt x="1025" y="261"/>
                  </a:cubicBezTo>
                  <a:cubicBezTo>
                    <a:pt x="989" y="261"/>
                    <a:pt x="954" y="258"/>
                    <a:pt x="917" y="253"/>
                  </a:cubicBezTo>
                  <a:cubicBezTo>
                    <a:pt x="749" y="197"/>
                    <a:pt x="536" y="0"/>
                    <a:pt x="337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4042750" y="2932100"/>
              <a:ext cx="156725" cy="70025"/>
            </a:xfrm>
            <a:custGeom>
              <a:rect b="b" l="l" r="r" t="t"/>
              <a:pathLst>
                <a:path extrusionOk="0" h="2801" w="6269">
                  <a:moveTo>
                    <a:pt x="1479" y="1"/>
                  </a:moveTo>
                  <a:cubicBezTo>
                    <a:pt x="1168" y="1"/>
                    <a:pt x="881" y="65"/>
                    <a:pt x="656" y="236"/>
                  </a:cubicBezTo>
                  <a:cubicBezTo>
                    <a:pt x="644" y="248"/>
                    <a:pt x="632" y="260"/>
                    <a:pt x="620" y="272"/>
                  </a:cubicBezTo>
                  <a:cubicBezTo>
                    <a:pt x="572" y="331"/>
                    <a:pt x="536" y="415"/>
                    <a:pt x="584" y="498"/>
                  </a:cubicBezTo>
                  <a:cubicBezTo>
                    <a:pt x="763" y="820"/>
                    <a:pt x="2037" y="1177"/>
                    <a:pt x="2013" y="1462"/>
                  </a:cubicBezTo>
                  <a:cubicBezTo>
                    <a:pt x="2013" y="1441"/>
                    <a:pt x="1814" y="1427"/>
                    <a:pt x="1543" y="1427"/>
                  </a:cubicBezTo>
                  <a:cubicBezTo>
                    <a:pt x="1059" y="1427"/>
                    <a:pt x="346" y="1471"/>
                    <a:pt x="132" y="1593"/>
                  </a:cubicBezTo>
                  <a:cubicBezTo>
                    <a:pt x="25" y="1641"/>
                    <a:pt x="1" y="1808"/>
                    <a:pt x="84" y="1891"/>
                  </a:cubicBezTo>
                  <a:cubicBezTo>
                    <a:pt x="358" y="2129"/>
                    <a:pt x="739" y="2153"/>
                    <a:pt x="1084" y="2189"/>
                  </a:cubicBezTo>
                  <a:cubicBezTo>
                    <a:pt x="1117" y="2191"/>
                    <a:pt x="1150" y="2192"/>
                    <a:pt x="1185" y="2192"/>
                  </a:cubicBezTo>
                  <a:cubicBezTo>
                    <a:pt x="1376" y="2192"/>
                    <a:pt x="1598" y="2160"/>
                    <a:pt x="1803" y="2160"/>
                  </a:cubicBezTo>
                  <a:cubicBezTo>
                    <a:pt x="1917" y="2160"/>
                    <a:pt x="2025" y="2170"/>
                    <a:pt x="2120" y="2201"/>
                  </a:cubicBezTo>
                  <a:cubicBezTo>
                    <a:pt x="2239" y="2236"/>
                    <a:pt x="2620" y="2713"/>
                    <a:pt x="2787" y="2748"/>
                  </a:cubicBezTo>
                  <a:cubicBezTo>
                    <a:pt x="2924" y="2783"/>
                    <a:pt x="2968" y="2801"/>
                    <a:pt x="3008" y="2801"/>
                  </a:cubicBezTo>
                  <a:cubicBezTo>
                    <a:pt x="3052" y="2801"/>
                    <a:pt x="3091" y="2780"/>
                    <a:pt x="3239" y="2736"/>
                  </a:cubicBezTo>
                  <a:cubicBezTo>
                    <a:pt x="3891" y="2553"/>
                    <a:pt x="2687" y="2151"/>
                    <a:pt x="4035" y="2151"/>
                  </a:cubicBezTo>
                  <a:cubicBezTo>
                    <a:pt x="4091" y="2151"/>
                    <a:pt x="4151" y="2152"/>
                    <a:pt x="4216" y="2153"/>
                  </a:cubicBezTo>
                  <a:cubicBezTo>
                    <a:pt x="4404" y="2153"/>
                    <a:pt x="4531" y="2298"/>
                    <a:pt x="4712" y="2298"/>
                  </a:cubicBezTo>
                  <a:cubicBezTo>
                    <a:pt x="4725" y="2298"/>
                    <a:pt x="4738" y="2298"/>
                    <a:pt x="4751" y="2296"/>
                  </a:cubicBezTo>
                  <a:cubicBezTo>
                    <a:pt x="4823" y="2296"/>
                    <a:pt x="4918" y="2248"/>
                    <a:pt x="4930" y="2165"/>
                  </a:cubicBezTo>
                  <a:cubicBezTo>
                    <a:pt x="4988" y="1789"/>
                    <a:pt x="5359" y="1686"/>
                    <a:pt x="5719" y="1686"/>
                  </a:cubicBezTo>
                  <a:cubicBezTo>
                    <a:pt x="5803" y="1686"/>
                    <a:pt x="5887" y="1692"/>
                    <a:pt x="5966" y="1701"/>
                  </a:cubicBezTo>
                  <a:cubicBezTo>
                    <a:pt x="5977" y="1702"/>
                    <a:pt x="5989" y="1703"/>
                    <a:pt x="6000" y="1703"/>
                  </a:cubicBezTo>
                  <a:cubicBezTo>
                    <a:pt x="6142" y="1703"/>
                    <a:pt x="6268" y="1570"/>
                    <a:pt x="6180" y="1427"/>
                  </a:cubicBezTo>
                  <a:cubicBezTo>
                    <a:pt x="5668" y="570"/>
                    <a:pt x="4335" y="736"/>
                    <a:pt x="3537" y="498"/>
                  </a:cubicBezTo>
                  <a:cubicBezTo>
                    <a:pt x="3016" y="333"/>
                    <a:pt x="2185" y="1"/>
                    <a:pt x="147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4212125" y="2968325"/>
              <a:ext cx="65725" cy="32225"/>
            </a:xfrm>
            <a:custGeom>
              <a:rect b="b" l="l" r="r" t="t"/>
              <a:pathLst>
                <a:path extrusionOk="0" h="1289" w="2629">
                  <a:moveTo>
                    <a:pt x="1267" y="1"/>
                  </a:moveTo>
                  <a:cubicBezTo>
                    <a:pt x="1051" y="1"/>
                    <a:pt x="840" y="31"/>
                    <a:pt x="667" y="85"/>
                  </a:cubicBezTo>
                  <a:cubicBezTo>
                    <a:pt x="298" y="204"/>
                    <a:pt x="0" y="549"/>
                    <a:pt x="477" y="775"/>
                  </a:cubicBezTo>
                  <a:cubicBezTo>
                    <a:pt x="786" y="918"/>
                    <a:pt x="1143" y="1002"/>
                    <a:pt x="1477" y="1109"/>
                  </a:cubicBezTo>
                  <a:cubicBezTo>
                    <a:pt x="1679" y="1180"/>
                    <a:pt x="1905" y="1276"/>
                    <a:pt x="2132" y="1287"/>
                  </a:cubicBezTo>
                  <a:cubicBezTo>
                    <a:pt x="2142" y="1288"/>
                    <a:pt x="2151" y="1288"/>
                    <a:pt x="2161" y="1288"/>
                  </a:cubicBezTo>
                  <a:cubicBezTo>
                    <a:pt x="2629" y="1288"/>
                    <a:pt x="2556" y="722"/>
                    <a:pt x="2370" y="418"/>
                  </a:cubicBezTo>
                  <a:cubicBezTo>
                    <a:pt x="2370" y="406"/>
                    <a:pt x="2358" y="406"/>
                    <a:pt x="2358" y="394"/>
                  </a:cubicBezTo>
                  <a:cubicBezTo>
                    <a:pt x="2346" y="394"/>
                    <a:pt x="2346" y="383"/>
                    <a:pt x="2346" y="383"/>
                  </a:cubicBezTo>
                  <a:cubicBezTo>
                    <a:pt x="2105" y="110"/>
                    <a:pt x="1675" y="1"/>
                    <a:pt x="126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6"/>
            <p:cNvSpPr/>
            <p:nvPr/>
          </p:nvSpPr>
          <p:spPr>
            <a:xfrm>
              <a:off x="3918025" y="2797925"/>
              <a:ext cx="53625" cy="58200"/>
            </a:xfrm>
            <a:custGeom>
              <a:rect b="b" l="l" r="r" t="t"/>
              <a:pathLst>
                <a:path extrusionOk="0" h="2328" w="2145">
                  <a:moveTo>
                    <a:pt x="502" y="0"/>
                  </a:moveTo>
                  <a:cubicBezTo>
                    <a:pt x="471" y="0"/>
                    <a:pt x="436" y="8"/>
                    <a:pt x="406" y="31"/>
                  </a:cubicBezTo>
                  <a:cubicBezTo>
                    <a:pt x="1" y="269"/>
                    <a:pt x="191" y="1043"/>
                    <a:pt x="322" y="1388"/>
                  </a:cubicBezTo>
                  <a:cubicBezTo>
                    <a:pt x="476" y="1817"/>
                    <a:pt x="915" y="2328"/>
                    <a:pt x="1413" y="2328"/>
                  </a:cubicBezTo>
                  <a:cubicBezTo>
                    <a:pt x="1454" y="2328"/>
                    <a:pt x="1495" y="2324"/>
                    <a:pt x="1537" y="2317"/>
                  </a:cubicBezTo>
                  <a:cubicBezTo>
                    <a:pt x="2144" y="2210"/>
                    <a:pt x="1632" y="1424"/>
                    <a:pt x="1477" y="1150"/>
                  </a:cubicBezTo>
                  <a:cubicBezTo>
                    <a:pt x="1323" y="853"/>
                    <a:pt x="977" y="43"/>
                    <a:pt x="549" y="7"/>
                  </a:cubicBezTo>
                  <a:cubicBezTo>
                    <a:pt x="536" y="3"/>
                    <a:pt x="519" y="0"/>
                    <a:pt x="50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6"/>
            <p:cNvSpPr/>
            <p:nvPr/>
          </p:nvSpPr>
          <p:spPr>
            <a:xfrm>
              <a:off x="3800175" y="2889750"/>
              <a:ext cx="37525" cy="28300"/>
            </a:xfrm>
            <a:custGeom>
              <a:rect b="b" l="l" r="r" t="t"/>
              <a:pathLst>
                <a:path extrusionOk="0" h="1132" w="1501">
                  <a:moveTo>
                    <a:pt x="721" y="0"/>
                  </a:moveTo>
                  <a:cubicBezTo>
                    <a:pt x="418" y="0"/>
                    <a:pt x="117" y="126"/>
                    <a:pt x="12" y="382"/>
                  </a:cubicBezTo>
                  <a:cubicBezTo>
                    <a:pt x="0" y="430"/>
                    <a:pt x="0" y="454"/>
                    <a:pt x="12" y="489"/>
                  </a:cubicBezTo>
                  <a:cubicBezTo>
                    <a:pt x="12" y="811"/>
                    <a:pt x="393" y="1073"/>
                    <a:pt x="667" y="1121"/>
                  </a:cubicBezTo>
                  <a:cubicBezTo>
                    <a:pt x="707" y="1128"/>
                    <a:pt x="750" y="1131"/>
                    <a:pt x="793" y="1131"/>
                  </a:cubicBezTo>
                  <a:cubicBezTo>
                    <a:pt x="1113" y="1131"/>
                    <a:pt x="1500" y="942"/>
                    <a:pt x="1500" y="597"/>
                  </a:cubicBezTo>
                  <a:cubicBezTo>
                    <a:pt x="1500" y="203"/>
                    <a:pt x="1108" y="0"/>
                    <a:pt x="72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4054075" y="2895650"/>
              <a:ext cx="42875" cy="32800"/>
            </a:xfrm>
            <a:custGeom>
              <a:rect b="b" l="l" r="r" t="t"/>
              <a:pathLst>
                <a:path extrusionOk="0" h="1312" w="1715">
                  <a:moveTo>
                    <a:pt x="797" y="1"/>
                  </a:moveTo>
                  <a:cubicBezTo>
                    <a:pt x="716" y="1"/>
                    <a:pt x="636" y="13"/>
                    <a:pt x="560" y="39"/>
                  </a:cubicBezTo>
                  <a:cubicBezTo>
                    <a:pt x="560" y="39"/>
                    <a:pt x="548" y="51"/>
                    <a:pt x="548" y="51"/>
                  </a:cubicBezTo>
                  <a:lnTo>
                    <a:pt x="512" y="51"/>
                  </a:lnTo>
                  <a:cubicBezTo>
                    <a:pt x="179" y="230"/>
                    <a:pt x="0" y="646"/>
                    <a:pt x="238" y="980"/>
                  </a:cubicBezTo>
                  <a:cubicBezTo>
                    <a:pt x="388" y="1191"/>
                    <a:pt x="649" y="1311"/>
                    <a:pt x="904" y="1311"/>
                  </a:cubicBezTo>
                  <a:cubicBezTo>
                    <a:pt x="994" y="1311"/>
                    <a:pt x="1083" y="1296"/>
                    <a:pt x="1167" y="1266"/>
                  </a:cubicBezTo>
                  <a:cubicBezTo>
                    <a:pt x="1512" y="1135"/>
                    <a:pt x="1715" y="742"/>
                    <a:pt x="1524" y="396"/>
                  </a:cubicBezTo>
                  <a:cubicBezTo>
                    <a:pt x="1376" y="155"/>
                    <a:pt x="1082" y="1"/>
                    <a:pt x="79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6"/>
            <p:cNvSpPr/>
            <p:nvPr/>
          </p:nvSpPr>
          <p:spPr>
            <a:xfrm>
              <a:off x="3014650" y="1963250"/>
              <a:ext cx="1907400" cy="2504750"/>
            </a:xfrm>
            <a:custGeom>
              <a:rect b="b" l="l" r="r" t="t"/>
              <a:pathLst>
                <a:path extrusionOk="0" h="100190" w="76296">
                  <a:moveTo>
                    <a:pt x="35267" y="1963"/>
                  </a:moveTo>
                  <a:cubicBezTo>
                    <a:pt x="35411" y="1963"/>
                    <a:pt x="35575" y="1983"/>
                    <a:pt x="35791" y="2033"/>
                  </a:cubicBezTo>
                  <a:cubicBezTo>
                    <a:pt x="35606" y="2008"/>
                    <a:pt x="35431" y="1996"/>
                    <a:pt x="35255" y="1996"/>
                  </a:cubicBezTo>
                  <a:cubicBezTo>
                    <a:pt x="35103" y="1996"/>
                    <a:pt x="34951" y="2005"/>
                    <a:pt x="34791" y="2021"/>
                  </a:cubicBezTo>
                  <a:cubicBezTo>
                    <a:pt x="34886" y="1997"/>
                    <a:pt x="34981" y="1974"/>
                    <a:pt x="35088" y="1974"/>
                  </a:cubicBezTo>
                  <a:cubicBezTo>
                    <a:pt x="35146" y="1966"/>
                    <a:pt x="35205" y="1963"/>
                    <a:pt x="35267" y="1963"/>
                  </a:cubicBezTo>
                  <a:close/>
                  <a:moveTo>
                    <a:pt x="20348" y="1628"/>
                  </a:moveTo>
                  <a:cubicBezTo>
                    <a:pt x="19622" y="1771"/>
                    <a:pt x="18884" y="1938"/>
                    <a:pt x="18181" y="2117"/>
                  </a:cubicBezTo>
                  <a:cubicBezTo>
                    <a:pt x="18884" y="1926"/>
                    <a:pt x="19610" y="1759"/>
                    <a:pt x="20348" y="1628"/>
                  </a:cubicBezTo>
                  <a:close/>
                  <a:moveTo>
                    <a:pt x="42875" y="4486"/>
                  </a:moveTo>
                  <a:lnTo>
                    <a:pt x="42875" y="4486"/>
                  </a:lnTo>
                  <a:cubicBezTo>
                    <a:pt x="43030" y="4593"/>
                    <a:pt x="43173" y="4712"/>
                    <a:pt x="43280" y="4855"/>
                  </a:cubicBezTo>
                  <a:cubicBezTo>
                    <a:pt x="43065" y="4676"/>
                    <a:pt x="43054" y="4629"/>
                    <a:pt x="42875" y="4486"/>
                  </a:cubicBezTo>
                  <a:close/>
                  <a:moveTo>
                    <a:pt x="15872" y="4236"/>
                  </a:moveTo>
                  <a:cubicBezTo>
                    <a:pt x="15860" y="4283"/>
                    <a:pt x="15872" y="4331"/>
                    <a:pt x="15895" y="4379"/>
                  </a:cubicBezTo>
                  <a:cubicBezTo>
                    <a:pt x="16055" y="4720"/>
                    <a:pt x="16185" y="4819"/>
                    <a:pt x="16320" y="4819"/>
                  </a:cubicBezTo>
                  <a:cubicBezTo>
                    <a:pt x="16507" y="4819"/>
                    <a:pt x="16705" y="4632"/>
                    <a:pt x="17007" y="4632"/>
                  </a:cubicBezTo>
                  <a:cubicBezTo>
                    <a:pt x="17075" y="4632"/>
                    <a:pt x="17149" y="4641"/>
                    <a:pt x="17229" y="4664"/>
                  </a:cubicBezTo>
                  <a:cubicBezTo>
                    <a:pt x="17372" y="4712"/>
                    <a:pt x="17419" y="4843"/>
                    <a:pt x="17515" y="4986"/>
                  </a:cubicBezTo>
                  <a:cubicBezTo>
                    <a:pt x="16748" y="4865"/>
                    <a:pt x="15969" y="4778"/>
                    <a:pt x="15177" y="4778"/>
                  </a:cubicBezTo>
                  <a:cubicBezTo>
                    <a:pt x="14640" y="4778"/>
                    <a:pt x="14098" y="4818"/>
                    <a:pt x="13550" y="4915"/>
                  </a:cubicBezTo>
                  <a:cubicBezTo>
                    <a:pt x="13193" y="4974"/>
                    <a:pt x="12943" y="5081"/>
                    <a:pt x="12597" y="5176"/>
                  </a:cubicBezTo>
                  <a:cubicBezTo>
                    <a:pt x="12323" y="5248"/>
                    <a:pt x="12026" y="5260"/>
                    <a:pt x="11728" y="5284"/>
                  </a:cubicBezTo>
                  <a:cubicBezTo>
                    <a:pt x="11835" y="5272"/>
                    <a:pt x="11931" y="5260"/>
                    <a:pt x="12038" y="5236"/>
                  </a:cubicBezTo>
                  <a:cubicBezTo>
                    <a:pt x="13205" y="4986"/>
                    <a:pt x="14395" y="4700"/>
                    <a:pt x="15514" y="4343"/>
                  </a:cubicBezTo>
                  <a:cubicBezTo>
                    <a:pt x="15550" y="4343"/>
                    <a:pt x="15693" y="4295"/>
                    <a:pt x="15872" y="4236"/>
                  </a:cubicBezTo>
                  <a:close/>
                  <a:moveTo>
                    <a:pt x="14645" y="6069"/>
                  </a:moveTo>
                  <a:cubicBezTo>
                    <a:pt x="14752" y="6069"/>
                    <a:pt x="14860" y="6081"/>
                    <a:pt x="14967" y="6081"/>
                  </a:cubicBezTo>
                  <a:cubicBezTo>
                    <a:pt x="15050" y="6093"/>
                    <a:pt x="15121" y="6105"/>
                    <a:pt x="15205" y="6117"/>
                  </a:cubicBezTo>
                  <a:cubicBezTo>
                    <a:pt x="15324" y="6141"/>
                    <a:pt x="15348" y="6153"/>
                    <a:pt x="15276" y="6153"/>
                  </a:cubicBezTo>
                  <a:cubicBezTo>
                    <a:pt x="15169" y="6308"/>
                    <a:pt x="14740" y="6450"/>
                    <a:pt x="14550" y="6522"/>
                  </a:cubicBezTo>
                  <a:cubicBezTo>
                    <a:pt x="14401" y="6583"/>
                    <a:pt x="14141" y="6709"/>
                    <a:pt x="13930" y="6709"/>
                  </a:cubicBezTo>
                  <a:cubicBezTo>
                    <a:pt x="13854" y="6709"/>
                    <a:pt x="13785" y="6693"/>
                    <a:pt x="13728" y="6653"/>
                  </a:cubicBezTo>
                  <a:cubicBezTo>
                    <a:pt x="13312" y="6355"/>
                    <a:pt x="13597" y="6248"/>
                    <a:pt x="13788" y="6188"/>
                  </a:cubicBezTo>
                  <a:cubicBezTo>
                    <a:pt x="14062" y="6093"/>
                    <a:pt x="14359" y="6069"/>
                    <a:pt x="14645" y="6069"/>
                  </a:cubicBezTo>
                  <a:close/>
                  <a:moveTo>
                    <a:pt x="17995" y="7090"/>
                  </a:moveTo>
                  <a:cubicBezTo>
                    <a:pt x="18097" y="7090"/>
                    <a:pt x="18200" y="7099"/>
                    <a:pt x="18300" y="7117"/>
                  </a:cubicBezTo>
                  <a:cubicBezTo>
                    <a:pt x="18396" y="7141"/>
                    <a:pt x="18539" y="7153"/>
                    <a:pt x="18550" y="7272"/>
                  </a:cubicBezTo>
                  <a:cubicBezTo>
                    <a:pt x="18550" y="7367"/>
                    <a:pt x="18241" y="7546"/>
                    <a:pt x="18181" y="7570"/>
                  </a:cubicBezTo>
                  <a:cubicBezTo>
                    <a:pt x="17999" y="7670"/>
                    <a:pt x="17769" y="7749"/>
                    <a:pt x="17554" y="7749"/>
                  </a:cubicBezTo>
                  <a:cubicBezTo>
                    <a:pt x="17487" y="7749"/>
                    <a:pt x="17422" y="7741"/>
                    <a:pt x="17360" y="7724"/>
                  </a:cubicBezTo>
                  <a:cubicBezTo>
                    <a:pt x="17193" y="7689"/>
                    <a:pt x="16979" y="7582"/>
                    <a:pt x="17074" y="7403"/>
                  </a:cubicBezTo>
                  <a:cubicBezTo>
                    <a:pt x="17110" y="7331"/>
                    <a:pt x="17241" y="7284"/>
                    <a:pt x="17312" y="7248"/>
                  </a:cubicBezTo>
                  <a:cubicBezTo>
                    <a:pt x="17520" y="7140"/>
                    <a:pt x="17757" y="7090"/>
                    <a:pt x="17995" y="7090"/>
                  </a:cubicBezTo>
                  <a:close/>
                  <a:moveTo>
                    <a:pt x="54186" y="7879"/>
                  </a:moveTo>
                  <a:cubicBezTo>
                    <a:pt x="54186" y="7915"/>
                    <a:pt x="54186" y="7963"/>
                    <a:pt x="54186" y="8010"/>
                  </a:cubicBezTo>
                  <a:cubicBezTo>
                    <a:pt x="54186" y="8010"/>
                    <a:pt x="54174" y="7998"/>
                    <a:pt x="54174" y="7998"/>
                  </a:cubicBezTo>
                  <a:cubicBezTo>
                    <a:pt x="54162" y="7974"/>
                    <a:pt x="54150" y="7951"/>
                    <a:pt x="54138" y="7927"/>
                  </a:cubicBezTo>
                  <a:cubicBezTo>
                    <a:pt x="54162" y="7915"/>
                    <a:pt x="54174" y="7903"/>
                    <a:pt x="54186" y="7879"/>
                  </a:cubicBezTo>
                  <a:close/>
                  <a:moveTo>
                    <a:pt x="14696" y="8031"/>
                  </a:moveTo>
                  <a:cubicBezTo>
                    <a:pt x="14788" y="8031"/>
                    <a:pt x="14907" y="8057"/>
                    <a:pt x="14967" y="8117"/>
                  </a:cubicBezTo>
                  <a:cubicBezTo>
                    <a:pt x="15145" y="8272"/>
                    <a:pt x="14883" y="8415"/>
                    <a:pt x="14729" y="8439"/>
                  </a:cubicBezTo>
                  <a:cubicBezTo>
                    <a:pt x="14586" y="8427"/>
                    <a:pt x="14300" y="8332"/>
                    <a:pt x="14407" y="8153"/>
                  </a:cubicBezTo>
                  <a:cubicBezTo>
                    <a:pt x="14455" y="8082"/>
                    <a:pt x="14562" y="8046"/>
                    <a:pt x="14645" y="8034"/>
                  </a:cubicBezTo>
                  <a:cubicBezTo>
                    <a:pt x="14661" y="8032"/>
                    <a:pt x="14678" y="8031"/>
                    <a:pt x="14696" y="8031"/>
                  </a:cubicBezTo>
                  <a:close/>
                  <a:moveTo>
                    <a:pt x="21338" y="11827"/>
                  </a:moveTo>
                  <a:cubicBezTo>
                    <a:pt x="21591" y="11827"/>
                    <a:pt x="21895" y="12320"/>
                    <a:pt x="21956" y="12570"/>
                  </a:cubicBezTo>
                  <a:cubicBezTo>
                    <a:pt x="21979" y="12665"/>
                    <a:pt x="22015" y="12773"/>
                    <a:pt x="21991" y="12868"/>
                  </a:cubicBezTo>
                  <a:cubicBezTo>
                    <a:pt x="21961" y="12983"/>
                    <a:pt x="21890" y="13021"/>
                    <a:pt x="21806" y="13021"/>
                  </a:cubicBezTo>
                  <a:cubicBezTo>
                    <a:pt x="21726" y="13021"/>
                    <a:pt x="21632" y="12986"/>
                    <a:pt x="21551" y="12951"/>
                  </a:cubicBezTo>
                  <a:cubicBezTo>
                    <a:pt x="21229" y="12796"/>
                    <a:pt x="20991" y="12451"/>
                    <a:pt x="21086" y="12082"/>
                  </a:cubicBezTo>
                  <a:cubicBezTo>
                    <a:pt x="21152" y="11898"/>
                    <a:pt x="21241" y="11827"/>
                    <a:pt x="21338" y="11827"/>
                  </a:cubicBezTo>
                  <a:close/>
                  <a:moveTo>
                    <a:pt x="32862" y="12892"/>
                  </a:moveTo>
                  <a:lnTo>
                    <a:pt x="32862" y="12892"/>
                  </a:lnTo>
                  <a:cubicBezTo>
                    <a:pt x="32921" y="12963"/>
                    <a:pt x="32981" y="13023"/>
                    <a:pt x="33028" y="13082"/>
                  </a:cubicBezTo>
                  <a:cubicBezTo>
                    <a:pt x="33005" y="13070"/>
                    <a:pt x="32981" y="13058"/>
                    <a:pt x="32969" y="13046"/>
                  </a:cubicBezTo>
                  <a:cubicBezTo>
                    <a:pt x="32921" y="12999"/>
                    <a:pt x="32897" y="12963"/>
                    <a:pt x="32862" y="12892"/>
                  </a:cubicBezTo>
                  <a:close/>
                  <a:moveTo>
                    <a:pt x="28815" y="15080"/>
                  </a:moveTo>
                  <a:cubicBezTo>
                    <a:pt x="28943" y="15080"/>
                    <a:pt x="29073" y="15092"/>
                    <a:pt x="29207" y="15118"/>
                  </a:cubicBezTo>
                  <a:cubicBezTo>
                    <a:pt x="29659" y="15202"/>
                    <a:pt x="31469" y="15844"/>
                    <a:pt x="30135" y="16142"/>
                  </a:cubicBezTo>
                  <a:cubicBezTo>
                    <a:pt x="30077" y="16156"/>
                    <a:pt x="30013" y="16161"/>
                    <a:pt x="29945" y="16161"/>
                  </a:cubicBezTo>
                  <a:cubicBezTo>
                    <a:pt x="29668" y="16161"/>
                    <a:pt x="29331" y="16070"/>
                    <a:pt x="29066" y="16070"/>
                  </a:cubicBezTo>
                  <a:cubicBezTo>
                    <a:pt x="29053" y="16070"/>
                    <a:pt x="29040" y="16070"/>
                    <a:pt x="29028" y="16071"/>
                  </a:cubicBezTo>
                  <a:cubicBezTo>
                    <a:pt x="28103" y="16105"/>
                    <a:pt x="27188" y="16299"/>
                    <a:pt x="26274" y="16299"/>
                  </a:cubicBezTo>
                  <a:cubicBezTo>
                    <a:pt x="26224" y="16299"/>
                    <a:pt x="26173" y="16298"/>
                    <a:pt x="26123" y="16297"/>
                  </a:cubicBezTo>
                  <a:cubicBezTo>
                    <a:pt x="25985" y="16297"/>
                    <a:pt x="25769" y="16307"/>
                    <a:pt x="25577" y="16307"/>
                  </a:cubicBezTo>
                  <a:cubicBezTo>
                    <a:pt x="25208" y="16307"/>
                    <a:pt x="24931" y="16270"/>
                    <a:pt x="25480" y="16059"/>
                  </a:cubicBezTo>
                  <a:cubicBezTo>
                    <a:pt x="25873" y="15916"/>
                    <a:pt x="26290" y="15785"/>
                    <a:pt x="26694" y="15678"/>
                  </a:cubicBezTo>
                  <a:cubicBezTo>
                    <a:pt x="27424" y="15465"/>
                    <a:pt x="28084" y="15080"/>
                    <a:pt x="28815" y="15080"/>
                  </a:cubicBezTo>
                  <a:close/>
                  <a:moveTo>
                    <a:pt x="31750" y="18591"/>
                  </a:moveTo>
                  <a:lnTo>
                    <a:pt x="31750" y="18591"/>
                  </a:lnTo>
                  <a:cubicBezTo>
                    <a:pt x="31751" y="18592"/>
                    <a:pt x="31753" y="18593"/>
                    <a:pt x="31754" y="18595"/>
                  </a:cubicBezTo>
                  <a:cubicBezTo>
                    <a:pt x="31753" y="18594"/>
                    <a:pt x="31751" y="18592"/>
                    <a:pt x="31750" y="18591"/>
                  </a:cubicBezTo>
                  <a:close/>
                  <a:moveTo>
                    <a:pt x="37403" y="18124"/>
                  </a:moveTo>
                  <a:cubicBezTo>
                    <a:pt x="37414" y="18124"/>
                    <a:pt x="37424" y="18126"/>
                    <a:pt x="37434" y="18130"/>
                  </a:cubicBezTo>
                  <a:cubicBezTo>
                    <a:pt x="37529" y="18178"/>
                    <a:pt x="37529" y="18476"/>
                    <a:pt x="37481" y="18547"/>
                  </a:cubicBezTo>
                  <a:cubicBezTo>
                    <a:pt x="37420" y="18670"/>
                    <a:pt x="37303" y="18704"/>
                    <a:pt x="37174" y="18704"/>
                  </a:cubicBezTo>
                  <a:cubicBezTo>
                    <a:pt x="37027" y="18704"/>
                    <a:pt x="36863" y="18661"/>
                    <a:pt x="36743" y="18654"/>
                  </a:cubicBezTo>
                  <a:cubicBezTo>
                    <a:pt x="36720" y="18654"/>
                    <a:pt x="36697" y="18653"/>
                    <a:pt x="36674" y="18653"/>
                  </a:cubicBezTo>
                  <a:cubicBezTo>
                    <a:pt x="36448" y="18653"/>
                    <a:pt x="36229" y="18685"/>
                    <a:pt x="36010" y="18685"/>
                  </a:cubicBezTo>
                  <a:cubicBezTo>
                    <a:pt x="35886" y="18685"/>
                    <a:pt x="35762" y="18675"/>
                    <a:pt x="35636" y="18642"/>
                  </a:cubicBezTo>
                  <a:cubicBezTo>
                    <a:pt x="35564" y="18619"/>
                    <a:pt x="35505" y="18595"/>
                    <a:pt x="35445" y="18571"/>
                  </a:cubicBezTo>
                  <a:cubicBezTo>
                    <a:pt x="35648" y="18547"/>
                    <a:pt x="35862" y="18523"/>
                    <a:pt x="36065" y="18500"/>
                  </a:cubicBezTo>
                  <a:cubicBezTo>
                    <a:pt x="36457" y="18416"/>
                    <a:pt x="36874" y="18190"/>
                    <a:pt x="37267" y="18154"/>
                  </a:cubicBezTo>
                  <a:cubicBezTo>
                    <a:pt x="37305" y="18154"/>
                    <a:pt x="37359" y="18124"/>
                    <a:pt x="37403" y="18124"/>
                  </a:cubicBezTo>
                  <a:close/>
                  <a:moveTo>
                    <a:pt x="33379" y="16848"/>
                  </a:moveTo>
                  <a:cubicBezTo>
                    <a:pt x="33609" y="16848"/>
                    <a:pt x="33780" y="16998"/>
                    <a:pt x="33886" y="17297"/>
                  </a:cubicBezTo>
                  <a:cubicBezTo>
                    <a:pt x="34347" y="17615"/>
                    <a:pt x="34429" y="17774"/>
                    <a:pt x="34116" y="17774"/>
                  </a:cubicBezTo>
                  <a:cubicBezTo>
                    <a:pt x="34065" y="17774"/>
                    <a:pt x="34004" y="17770"/>
                    <a:pt x="33933" y="17761"/>
                  </a:cubicBezTo>
                  <a:cubicBezTo>
                    <a:pt x="33850" y="17821"/>
                    <a:pt x="33695" y="17797"/>
                    <a:pt x="33612" y="17845"/>
                  </a:cubicBezTo>
                  <a:cubicBezTo>
                    <a:pt x="33350" y="17988"/>
                    <a:pt x="33326" y="18107"/>
                    <a:pt x="33195" y="18369"/>
                  </a:cubicBezTo>
                  <a:cubicBezTo>
                    <a:pt x="33004" y="18735"/>
                    <a:pt x="32924" y="18861"/>
                    <a:pt x="32878" y="18861"/>
                  </a:cubicBezTo>
                  <a:cubicBezTo>
                    <a:pt x="32782" y="18861"/>
                    <a:pt x="32843" y="18290"/>
                    <a:pt x="32350" y="18226"/>
                  </a:cubicBezTo>
                  <a:cubicBezTo>
                    <a:pt x="32350" y="18226"/>
                    <a:pt x="31730" y="18436"/>
                    <a:pt x="31736" y="18562"/>
                  </a:cubicBezTo>
                  <a:lnTo>
                    <a:pt x="31736" y="18562"/>
                  </a:lnTo>
                  <a:cubicBezTo>
                    <a:pt x="31694" y="18404"/>
                    <a:pt x="31865" y="17804"/>
                    <a:pt x="31778" y="17630"/>
                  </a:cubicBezTo>
                  <a:cubicBezTo>
                    <a:pt x="31631" y="17305"/>
                    <a:pt x="31226" y="17183"/>
                    <a:pt x="30847" y="17183"/>
                  </a:cubicBezTo>
                  <a:cubicBezTo>
                    <a:pt x="30795" y="17183"/>
                    <a:pt x="30744" y="17186"/>
                    <a:pt x="30695" y="17190"/>
                  </a:cubicBezTo>
                  <a:cubicBezTo>
                    <a:pt x="31493" y="17071"/>
                    <a:pt x="32302" y="16987"/>
                    <a:pt x="33112" y="16904"/>
                  </a:cubicBezTo>
                  <a:cubicBezTo>
                    <a:pt x="33208" y="16867"/>
                    <a:pt x="33297" y="16848"/>
                    <a:pt x="33379" y="16848"/>
                  </a:cubicBezTo>
                  <a:close/>
                  <a:moveTo>
                    <a:pt x="30457" y="17214"/>
                  </a:moveTo>
                  <a:cubicBezTo>
                    <a:pt x="30421" y="17226"/>
                    <a:pt x="30385" y="17237"/>
                    <a:pt x="30350" y="17249"/>
                  </a:cubicBezTo>
                  <a:cubicBezTo>
                    <a:pt x="29849" y="17392"/>
                    <a:pt x="29302" y="18011"/>
                    <a:pt x="29242" y="18535"/>
                  </a:cubicBezTo>
                  <a:cubicBezTo>
                    <a:pt x="29195" y="19000"/>
                    <a:pt x="29457" y="19011"/>
                    <a:pt x="29528" y="19381"/>
                  </a:cubicBezTo>
                  <a:cubicBezTo>
                    <a:pt x="29599" y="19726"/>
                    <a:pt x="29814" y="19476"/>
                    <a:pt x="29361" y="19845"/>
                  </a:cubicBezTo>
                  <a:cubicBezTo>
                    <a:pt x="29254" y="19916"/>
                    <a:pt x="29159" y="20000"/>
                    <a:pt x="29064" y="20071"/>
                  </a:cubicBezTo>
                  <a:cubicBezTo>
                    <a:pt x="28768" y="19740"/>
                    <a:pt x="28461" y="19410"/>
                    <a:pt x="28154" y="19079"/>
                  </a:cubicBezTo>
                  <a:lnTo>
                    <a:pt x="28154" y="19079"/>
                  </a:lnTo>
                  <a:cubicBezTo>
                    <a:pt x="28203" y="19039"/>
                    <a:pt x="28375" y="17640"/>
                    <a:pt x="28351" y="17640"/>
                  </a:cubicBezTo>
                  <a:lnTo>
                    <a:pt x="28351" y="17640"/>
                  </a:lnTo>
                  <a:cubicBezTo>
                    <a:pt x="28351" y="17640"/>
                    <a:pt x="28351" y="17640"/>
                    <a:pt x="28350" y="17641"/>
                  </a:cubicBezTo>
                  <a:lnTo>
                    <a:pt x="28350" y="17641"/>
                  </a:lnTo>
                  <a:cubicBezTo>
                    <a:pt x="28532" y="17345"/>
                    <a:pt x="29636" y="17345"/>
                    <a:pt x="29921" y="17297"/>
                  </a:cubicBezTo>
                  <a:cubicBezTo>
                    <a:pt x="30100" y="17261"/>
                    <a:pt x="30278" y="17249"/>
                    <a:pt x="30457" y="17214"/>
                  </a:cubicBezTo>
                  <a:close/>
                  <a:moveTo>
                    <a:pt x="35826" y="19535"/>
                  </a:moveTo>
                  <a:cubicBezTo>
                    <a:pt x="35600" y="19773"/>
                    <a:pt x="35064" y="20000"/>
                    <a:pt x="34874" y="20095"/>
                  </a:cubicBezTo>
                  <a:cubicBezTo>
                    <a:pt x="34421" y="20297"/>
                    <a:pt x="33933" y="20428"/>
                    <a:pt x="33445" y="20524"/>
                  </a:cubicBezTo>
                  <a:cubicBezTo>
                    <a:pt x="33153" y="20574"/>
                    <a:pt x="32853" y="20624"/>
                    <a:pt x="32551" y="20624"/>
                  </a:cubicBezTo>
                  <a:cubicBezTo>
                    <a:pt x="32496" y="20624"/>
                    <a:pt x="32441" y="20623"/>
                    <a:pt x="32386" y="20619"/>
                  </a:cubicBezTo>
                  <a:cubicBezTo>
                    <a:pt x="31862" y="20571"/>
                    <a:pt x="31624" y="20250"/>
                    <a:pt x="32386" y="20107"/>
                  </a:cubicBezTo>
                  <a:cubicBezTo>
                    <a:pt x="32647" y="20047"/>
                    <a:pt x="32897" y="20059"/>
                    <a:pt x="33159" y="19964"/>
                  </a:cubicBezTo>
                  <a:cubicBezTo>
                    <a:pt x="33481" y="19845"/>
                    <a:pt x="33719" y="19654"/>
                    <a:pt x="34076" y="19619"/>
                  </a:cubicBezTo>
                  <a:cubicBezTo>
                    <a:pt x="34150" y="19614"/>
                    <a:pt x="34224" y="19612"/>
                    <a:pt x="34300" y="19612"/>
                  </a:cubicBezTo>
                  <a:cubicBezTo>
                    <a:pt x="34551" y="19612"/>
                    <a:pt x="34814" y="19633"/>
                    <a:pt x="35068" y="19633"/>
                  </a:cubicBezTo>
                  <a:cubicBezTo>
                    <a:pt x="35111" y="19633"/>
                    <a:pt x="35153" y="19632"/>
                    <a:pt x="35195" y="19631"/>
                  </a:cubicBezTo>
                  <a:cubicBezTo>
                    <a:pt x="35267" y="19619"/>
                    <a:pt x="35612" y="19559"/>
                    <a:pt x="35826" y="19535"/>
                  </a:cubicBezTo>
                  <a:close/>
                  <a:moveTo>
                    <a:pt x="3465" y="30465"/>
                  </a:moveTo>
                  <a:cubicBezTo>
                    <a:pt x="3477" y="30465"/>
                    <a:pt x="3477" y="30477"/>
                    <a:pt x="3477" y="30477"/>
                  </a:cubicBezTo>
                  <a:cubicBezTo>
                    <a:pt x="3489" y="30489"/>
                    <a:pt x="3489" y="30501"/>
                    <a:pt x="3489" y="30513"/>
                  </a:cubicBezTo>
                  <a:cubicBezTo>
                    <a:pt x="3489" y="30501"/>
                    <a:pt x="3477" y="30477"/>
                    <a:pt x="3465" y="30465"/>
                  </a:cubicBezTo>
                  <a:close/>
                  <a:moveTo>
                    <a:pt x="3489" y="31037"/>
                  </a:moveTo>
                  <a:cubicBezTo>
                    <a:pt x="3489" y="31180"/>
                    <a:pt x="3501" y="31215"/>
                    <a:pt x="3465" y="31299"/>
                  </a:cubicBezTo>
                  <a:cubicBezTo>
                    <a:pt x="3453" y="31323"/>
                    <a:pt x="3441" y="31358"/>
                    <a:pt x="3418" y="31394"/>
                  </a:cubicBezTo>
                  <a:cubicBezTo>
                    <a:pt x="3441" y="31263"/>
                    <a:pt x="3465" y="31144"/>
                    <a:pt x="3489" y="31037"/>
                  </a:cubicBezTo>
                  <a:close/>
                  <a:moveTo>
                    <a:pt x="19384" y="42298"/>
                  </a:moveTo>
                  <a:cubicBezTo>
                    <a:pt x="19474" y="42298"/>
                    <a:pt x="19564" y="42316"/>
                    <a:pt x="19658" y="42360"/>
                  </a:cubicBezTo>
                  <a:cubicBezTo>
                    <a:pt x="19717" y="42383"/>
                    <a:pt x="19753" y="42419"/>
                    <a:pt x="19789" y="42455"/>
                  </a:cubicBezTo>
                  <a:cubicBezTo>
                    <a:pt x="19598" y="42383"/>
                    <a:pt x="19384" y="42348"/>
                    <a:pt x="19134" y="42336"/>
                  </a:cubicBezTo>
                  <a:cubicBezTo>
                    <a:pt x="19219" y="42313"/>
                    <a:pt x="19302" y="42298"/>
                    <a:pt x="19384" y="42298"/>
                  </a:cubicBezTo>
                  <a:close/>
                  <a:moveTo>
                    <a:pt x="42934" y="47241"/>
                  </a:moveTo>
                  <a:cubicBezTo>
                    <a:pt x="42911" y="47253"/>
                    <a:pt x="42875" y="47265"/>
                    <a:pt x="42839" y="47289"/>
                  </a:cubicBezTo>
                  <a:cubicBezTo>
                    <a:pt x="42744" y="47336"/>
                    <a:pt x="42482" y="47467"/>
                    <a:pt x="42137" y="47551"/>
                  </a:cubicBezTo>
                  <a:cubicBezTo>
                    <a:pt x="42399" y="47420"/>
                    <a:pt x="42673" y="47313"/>
                    <a:pt x="42934" y="47241"/>
                  </a:cubicBezTo>
                  <a:close/>
                  <a:moveTo>
                    <a:pt x="35148" y="61493"/>
                  </a:moveTo>
                  <a:lnTo>
                    <a:pt x="35148" y="61493"/>
                  </a:lnTo>
                  <a:cubicBezTo>
                    <a:pt x="35183" y="61541"/>
                    <a:pt x="35219" y="61576"/>
                    <a:pt x="35243" y="61636"/>
                  </a:cubicBezTo>
                  <a:cubicBezTo>
                    <a:pt x="35243" y="61660"/>
                    <a:pt x="35243" y="61683"/>
                    <a:pt x="35255" y="61707"/>
                  </a:cubicBezTo>
                  <a:cubicBezTo>
                    <a:pt x="35219" y="61648"/>
                    <a:pt x="35195" y="61588"/>
                    <a:pt x="35148" y="61493"/>
                  </a:cubicBezTo>
                  <a:close/>
                  <a:moveTo>
                    <a:pt x="38381" y="72400"/>
                  </a:moveTo>
                  <a:cubicBezTo>
                    <a:pt x="38412" y="72400"/>
                    <a:pt x="38465" y="72406"/>
                    <a:pt x="38529" y="72411"/>
                  </a:cubicBezTo>
                  <a:cubicBezTo>
                    <a:pt x="38493" y="72435"/>
                    <a:pt x="38470" y="72459"/>
                    <a:pt x="38458" y="72482"/>
                  </a:cubicBezTo>
                  <a:cubicBezTo>
                    <a:pt x="38340" y="72416"/>
                    <a:pt x="38331" y="72400"/>
                    <a:pt x="38381" y="72400"/>
                  </a:cubicBezTo>
                  <a:close/>
                  <a:moveTo>
                    <a:pt x="44887" y="81079"/>
                  </a:moveTo>
                  <a:lnTo>
                    <a:pt x="44887" y="81079"/>
                  </a:lnTo>
                  <a:cubicBezTo>
                    <a:pt x="44851" y="81305"/>
                    <a:pt x="44804" y="81495"/>
                    <a:pt x="44732" y="81650"/>
                  </a:cubicBezTo>
                  <a:cubicBezTo>
                    <a:pt x="44649" y="81888"/>
                    <a:pt x="44506" y="82186"/>
                    <a:pt x="44327" y="82507"/>
                  </a:cubicBezTo>
                  <a:cubicBezTo>
                    <a:pt x="44554" y="82019"/>
                    <a:pt x="44744" y="81555"/>
                    <a:pt x="44887" y="81079"/>
                  </a:cubicBezTo>
                  <a:close/>
                  <a:moveTo>
                    <a:pt x="33517" y="1"/>
                  </a:moveTo>
                  <a:cubicBezTo>
                    <a:pt x="29804" y="1"/>
                    <a:pt x="26111" y="398"/>
                    <a:pt x="22444" y="1033"/>
                  </a:cubicBezTo>
                  <a:cubicBezTo>
                    <a:pt x="20420" y="1390"/>
                    <a:pt x="18372" y="1783"/>
                    <a:pt x="16407" y="2426"/>
                  </a:cubicBezTo>
                  <a:cubicBezTo>
                    <a:pt x="14693" y="2986"/>
                    <a:pt x="13562" y="4236"/>
                    <a:pt x="11931" y="4867"/>
                  </a:cubicBezTo>
                  <a:cubicBezTo>
                    <a:pt x="11728" y="4903"/>
                    <a:pt x="11454" y="4879"/>
                    <a:pt x="11264" y="4950"/>
                  </a:cubicBezTo>
                  <a:cubicBezTo>
                    <a:pt x="11109" y="5010"/>
                    <a:pt x="11061" y="5284"/>
                    <a:pt x="11264" y="5307"/>
                  </a:cubicBezTo>
                  <a:cubicBezTo>
                    <a:pt x="11002" y="5331"/>
                    <a:pt x="10752" y="5343"/>
                    <a:pt x="10538" y="5403"/>
                  </a:cubicBezTo>
                  <a:cubicBezTo>
                    <a:pt x="10049" y="5546"/>
                    <a:pt x="9668" y="5831"/>
                    <a:pt x="9216" y="6069"/>
                  </a:cubicBezTo>
                  <a:cubicBezTo>
                    <a:pt x="7001" y="7248"/>
                    <a:pt x="4977" y="8153"/>
                    <a:pt x="3049" y="9760"/>
                  </a:cubicBezTo>
                  <a:cubicBezTo>
                    <a:pt x="2965" y="9832"/>
                    <a:pt x="2977" y="9963"/>
                    <a:pt x="3049" y="10034"/>
                  </a:cubicBezTo>
                  <a:cubicBezTo>
                    <a:pt x="3370" y="10379"/>
                    <a:pt x="3799" y="10153"/>
                    <a:pt x="4096" y="10475"/>
                  </a:cubicBezTo>
                  <a:cubicBezTo>
                    <a:pt x="4811" y="11237"/>
                    <a:pt x="4180" y="11999"/>
                    <a:pt x="3989" y="12844"/>
                  </a:cubicBezTo>
                  <a:cubicBezTo>
                    <a:pt x="3775" y="13749"/>
                    <a:pt x="3965" y="14249"/>
                    <a:pt x="2929" y="14725"/>
                  </a:cubicBezTo>
                  <a:cubicBezTo>
                    <a:pt x="2858" y="14761"/>
                    <a:pt x="2810" y="14868"/>
                    <a:pt x="2834" y="14940"/>
                  </a:cubicBezTo>
                  <a:cubicBezTo>
                    <a:pt x="3013" y="15428"/>
                    <a:pt x="3513" y="15928"/>
                    <a:pt x="4013" y="15987"/>
                  </a:cubicBezTo>
                  <a:lnTo>
                    <a:pt x="4001" y="15987"/>
                  </a:lnTo>
                  <a:cubicBezTo>
                    <a:pt x="3775" y="16035"/>
                    <a:pt x="3846" y="16344"/>
                    <a:pt x="4049" y="16356"/>
                  </a:cubicBezTo>
                  <a:cubicBezTo>
                    <a:pt x="4501" y="16404"/>
                    <a:pt x="3775" y="16571"/>
                    <a:pt x="3430" y="16892"/>
                  </a:cubicBezTo>
                  <a:cubicBezTo>
                    <a:pt x="2989" y="17285"/>
                    <a:pt x="2584" y="17845"/>
                    <a:pt x="2275" y="18357"/>
                  </a:cubicBezTo>
                  <a:cubicBezTo>
                    <a:pt x="1751" y="19226"/>
                    <a:pt x="917" y="20297"/>
                    <a:pt x="489" y="21238"/>
                  </a:cubicBezTo>
                  <a:cubicBezTo>
                    <a:pt x="1" y="22286"/>
                    <a:pt x="120" y="22833"/>
                    <a:pt x="322" y="23964"/>
                  </a:cubicBezTo>
                  <a:cubicBezTo>
                    <a:pt x="620" y="25655"/>
                    <a:pt x="1870" y="26929"/>
                    <a:pt x="2191" y="28548"/>
                  </a:cubicBezTo>
                  <a:cubicBezTo>
                    <a:pt x="2334" y="29263"/>
                    <a:pt x="2251" y="29668"/>
                    <a:pt x="2525" y="30310"/>
                  </a:cubicBezTo>
                  <a:cubicBezTo>
                    <a:pt x="2584" y="30465"/>
                    <a:pt x="2929" y="30334"/>
                    <a:pt x="3037" y="30561"/>
                  </a:cubicBezTo>
                  <a:cubicBezTo>
                    <a:pt x="3251" y="31001"/>
                    <a:pt x="3084" y="31370"/>
                    <a:pt x="2620" y="31751"/>
                  </a:cubicBezTo>
                  <a:cubicBezTo>
                    <a:pt x="2537" y="31823"/>
                    <a:pt x="2548" y="31954"/>
                    <a:pt x="2620" y="32013"/>
                  </a:cubicBezTo>
                  <a:cubicBezTo>
                    <a:pt x="2918" y="32335"/>
                    <a:pt x="3501" y="32549"/>
                    <a:pt x="3739" y="32835"/>
                  </a:cubicBezTo>
                  <a:cubicBezTo>
                    <a:pt x="4275" y="33478"/>
                    <a:pt x="4001" y="33799"/>
                    <a:pt x="4001" y="34478"/>
                  </a:cubicBezTo>
                  <a:cubicBezTo>
                    <a:pt x="4001" y="34537"/>
                    <a:pt x="4037" y="34609"/>
                    <a:pt x="4096" y="34632"/>
                  </a:cubicBezTo>
                  <a:cubicBezTo>
                    <a:pt x="4644" y="34954"/>
                    <a:pt x="4763" y="35692"/>
                    <a:pt x="4918" y="36252"/>
                  </a:cubicBezTo>
                  <a:cubicBezTo>
                    <a:pt x="4942" y="36311"/>
                    <a:pt x="4989" y="36359"/>
                    <a:pt x="5061" y="36383"/>
                  </a:cubicBezTo>
                  <a:cubicBezTo>
                    <a:pt x="5213" y="36422"/>
                    <a:pt x="5348" y="36442"/>
                    <a:pt x="5473" y="36442"/>
                  </a:cubicBezTo>
                  <a:cubicBezTo>
                    <a:pt x="5767" y="36442"/>
                    <a:pt x="6006" y="36331"/>
                    <a:pt x="6299" y="36097"/>
                  </a:cubicBezTo>
                  <a:cubicBezTo>
                    <a:pt x="6347" y="36049"/>
                    <a:pt x="6358" y="35966"/>
                    <a:pt x="6347" y="35906"/>
                  </a:cubicBezTo>
                  <a:cubicBezTo>
                    <a:pt x="6251" y="35537"/>
                    <a:pt x="6037" y="35240"/>
                    <a:pt x="5942" y="34871"/>
                  </a:cubicBezTo>
                  <a:cubicBezTo>
                    <a:pt x="5918" y="34811"/>
                    <a:pt x="5870" y="34752"/>
                    <a:pt x="5799" y="34740"/>
                  </a:cubicBezTo>
                  <a:cubicBezTo>
                    <a:pt x="5501" y="34668"/>
                    <a:pt x="5263" y="33918"/>
                    <a:pt x="5084" y="33287"/>
                  </a:cubicBezTo>
                  <a:cubicBezTo>
                    <a:pt x="5096" y="33263"/>
                    <a:pt x="5108" y="33228"/>
                    <a:pt x="5108" y="33192"/>
                  </a:cubicBezTo>
                  <a:cubicBezTo>
                    <a:pt x="5108" y="33144"/>
                    <a:pt x="5084" y="33097"/>
                    <a:pt x="5013" y="33013"/>
                  </a:cubicBezTo>
                  <a:cubicBezTo>
                    <a:pt x="4965" y="32811"/>
                    <a:pt x="4906" y="32632"/>
                    <a:pt x="4870" y="32513"/>
                  </a:cubicBezTo>
                  <a:cubicBezTo>
                    <a:pt x="4715" y="32096"/>
                    <a:pt x="4358" y="31334"/>
                    <a:pt x="4465" y="30930"/>
                  </a:cubicBezTo>
                  <a:cubicBezTo>
                    <a:pt x="4489" y="30858"/>
                    <a:pt x="4465" y="30787"/>
                    <a:pt x="4418" y="30739"/>
                  </a:cubicBezTo>
                  <a:cubicBezTo>
                    <a:pt x="3933" y="30272"/>
                    <a:pt x="3405" y="28617"/>
                    <a:pt x="3771" y="28617"/>
                  </a:cubicBezTo>
                  <a:cubicBezTo>
                    <a:pt x="3882" y="28617"/>
                    <a:pt x="4073" y="28766"/>
                    <a:pt x="4370" y="29144"/>
                  </a:cubicBezTo>
                  <a:cubicBezTo>
                    <a:pt x="4775" y="29656"/>
                    <a:pt x="4418" y="30275"/>
                    <a:pt x="4573" y="30715"/>
                  </a:cubicBezTo>
                  <a:cubicBezTo>
                    <a:pt x="4751" y="31192"/>
                    <a:pt x="5180" y="31942"/>
                    <a:pt x="5477" y="32263"/>
                  </a:cubicBezTo>
                  <a:cubicBezTo>
                    <a:pt x="5775" y="32596"/>
                    <a:pt x="6751" y="32704"/>
                    <a:pt x="6156" y="33168"/>
                  </a:cubicBezTo>
                  <a:cubicBezTo>
                    <a:pt x="6085" y="33228"/>
                    <a:pt x="6097" y="33335"/>
                    <a:pt x="6132" y="33406"/>
                  </a:cubicBezTo>
                  <a:cubicBezTo>
                    <a:pt x="6680" y="34442"/>
                    <a:pt x="7966" y="35061"/>
                    <a:pt x="8537" y="36240"/>
                  </a:cubicBezTo>
                  <a:cubicBezTo>
                    <a:pt x="9014" y="37204"/>
                    <a:pt x="8633" y="38288"/>
                    <a:pt x="9049" y="39157"/>
                  </a:cubicBezTo>
                  <a:cubicBezTo>
                    <a:pt x="9371" y="39788"/>
                    <a:pt x="10502" y="40562"/>
                    <a:pt x="11145" y="40907"/>
                  </a:cubicBezTo>
                  <a:cubicBezTo>
                    <a:pt x="12264" y="41526"/>
                    <a:pt x="13681" y="42181"/>
                    <a:pt x="14907" y="42633"/>
                  </a:cubicBezTo>
                  <a:cubicBezTo>
                    <a:pt x="15512" y="42862"/>
                    <a:pt x="16016" y="42935"/>
                    <a:pt x="16500" y="42935"/>
                  </a:cubicBezTo>
                  <a:cubicBezTo>
                    <a:pt x="16796" y="42935"/>
                    <a:pt x="17085" y="42908"/>
                    <a:pt x="17384" y="42872"/>
                  </a:cubicBezTo>
                  <a:lnTo>
                    <a:pt x="17467" y="42872"/>
                  </a:lnTo>
                  <a:cubicBezTo>
                    <a:pt x="17527" y="42860"/>
                    <a:pt x="17574" y="42848"/>
                    <a:pt x="17634" y="42836"/>
                  </a:cubicBezTo>
                  <a:cubicBezTo>
                    <a:pt x="17967" y="42800"/>
                    <a:pt x="18312" y="42753"/>
                    <a:pt x="18693" y="42717"/>
                  </a:cubicBezTo>
                  <a:cubicBezTo>
                    <a:pt x="18710" y="42716"/>
                    <a:pt x="18727" y="42715"/>
                    <a:pt x="18745" y="42715"/>
                  </a:cubicBezTo>
                  <a:cubicBezTo>
                    <a:pt x="19112" y="42715"/>
                    <a:pt x="19750" y="42946"/>
                    <a:pt x="20432" y="43264"/>
                  </a:cubicBezTo>
                  <a:cubicBezTo>
                    <a:pt x="20682" y="43455"/>
                    <a:pt x="20872" y="43515"/>
                    <a:pt x="21217" y="43634"/>
                  </a:cubicBezTo>
                  <a:cubicBezTo>
                    <a:pt x="22039" y="44050"/>
                    <a:pt x="22837" y="44503"/>
                    <a:pt x="23206" y="44717"/>
                  </a:cubicBezTo>
                  <a:cubicBezTo>
                    <a:pt x="23563" y="44919"/>
                    <a:pt x="23956" y="45098"/>
                    <a:pt x="24349" y="45253"/>
                  </a:cubicBezTo>
                  <a:cubicBezTo>
                    <a:pt x="24515" y="45372"/>
                    <a:pt x="24694" y="45455"/>
                    <a:pt x="24968" y="45515"/>
                  </a:cubicBezTo>
                  <a:cubicBezTo>
                    <a:pt x="25016" y="45539"/>
                    <a:pt x="25075" y="45550"/>
                    <a:pt x="25123" y="45562"/>
                  </a:cubicBezTo>
                  <a:cubicBezTo>
                    <a:pt x="26718" y="46170"/>
                    <a:pt x="28242" y="46777"/>
                    <a:pt x="28456" y="48825"/>
                  </a:cubicBezTo>
                  <a:cubicBezTo>
                    <a:pt x="28468" y="48920"/>
                    <a:pt x="28516" y="48979"/>
                    <a:pt x="28599" y="49015"/>
                  </a:cubicBezTo>
                  <a:cubicBezTo>
                    <a:pt x="29480" y="49337"/>
                    <a:pt x="29492" y="49337"/>
                    <a:pt x="30314" y="49991"/>
                  </a:cubicBezTo>
                  <a:cubicBezTo>
                    <a:pt x="30469" y="50099"/>
                    <a:pt x="30397" y="50253"/>
                    <a:pt x="30552" y="50337"/>
                  </a:cubicBezTo>
                  <a:cubicBezTo>
                    <a:pt x="31445" y="50801"/>
                    <a:pt x="32528" y="50432"/>
                    <a:pt x="33195" y="51396"/>
                  </a:cubicBezTo>
                  <a:cubicBezTo>
                    <a:pt x="33234" y="51451"/>
                    <a:pt x="33294" y="51486"/>
                    <a:pt x="33358" y="51486"/>
                  </a:cubicBezTo>
                  <a:cubicBezTo>
                    <a:pt x="33391" y="51486"/>
                    <a:pt x="33425" y="51476"/>
                    <a:pt x="33457" y="51456"/>
                  </a:cubicBezTo>
                  <a:cubicBezTo>
                    <a:pt x="33694" y="51315"/>
                    <a:pt x="33806" y="51263"/>
                    <a:pt x="33852" y="51263"/>
                  </a:cubicBezTo>
                  <a:cubicBezTo>
                    <a:pt x="33974" y="51263"/>
                    <a:pt x="33642" y="51617"/>
                    <a:pt x="33910" y="51635"/>
                  </a:cubicBezTo>
                  <a:cubicBezTo>
                    <a:pt x="34209" y="51656"/>
                    <a:pt x="34396" y="51763"/>
                    <a:pt x="34611" y="51763"/>
                  </a:cubicBezTo>
                  <a:cubicBezTo>
                    <a:pt x="34747" y="51763"/>
                    <a:pt x="34895" y="51721"/>
                    <a:pt x="35088" y="51587"/>
                  </a:cubicBezTo>
                  <a:cubicBezTo>
                    <a:pt x="35172" y="51527"/>
                    <a:pt x="35207" y="51420"/>
                    <a:pt x="35148" y="51325"/>
                  </a:cubicBezTo>
                  <a:cubicBezTo>
                    <a:pt x="34969" y="50992"/>
                    <a:pt x="34624" y="50777"/>
                    <a:pt x="34981" y="50420"/>
                  </a:cubicBezTo>
                  <a:cubicBezTo>
                    <a:pt x="35123" y="50276"/>
                    <a:pt x="35276" y="50216"/>
                    <a:pt x="35434" y="50216"/>
                  </a:cubicBezTo>
                  <a:cubicBezTo>
                    <a:pt x="36005" y="50216"/>
                    <a:pt x="36634" y="50997"/>
                    <a:pt x="36969" y="51361"/>
                  </a:cubicBezTo>
                  <a:cubicBezTo>
                    <a:pt x="37743" y="52194"/>
                    <a:pt x="37886" y="53349"/>
                    <a:pt x="37862" y="54480"/>
                  </a:cubicBezTo>
                  <a:cubicBezTo>
                    <a:pt x="37850" y="55349"/>
                    <a:pt x="37505" y="55552"/>
                    <a:pt x="37017" y="56135"/>
                  </a:cubicBezTo>
                  <a:cubicBezTo>
                    <a:pt x="36184" y="57147"/>
                    <a:pt x="33576" y="58838"/>
                    <a:pt x="33921" y="60588"/>
                  </a:cubicBezTo>
                  <a:cubicBezTo>
                    <a:pt x="33981" y="60910"/>
                    <a:pt x="34433" y="61255"/>
                    <a:pt x="34457" y="61398"/>
                  </a:cubicBezTo>
                  <a:cubicBezTo>
                    <a:pt x="34648" y="62600"/>
                    <a:pt x="33838" y="61898"/>
                    <a:pt x="33564" y="62624"/>
                  </a:cubicBezTo>
                  <a:cubicBezTo>
                    <a:pt x="33171" y="63612"/>
                    <a:pt x="33433" y="64565"/>
                    <a:pt x="34017" y="65267"/>
                  </a:cubicBezTo>
                  <a:cubicBezTo>
                    <a:pt x="34517" y="65886"/>
                    <a:pt x="35326" y="66339"/>
                    <a:pt x="35862" y="67041"/>
                  </a:cubicBezTo>
                  <a:cubicBezTo>
                    <a:pt x="36338" y="67660"/>
                    <a:pt x="36803" y="68291"/>
                    <a:pt x="37255" y="68934"/>
                  </a:cubicBezTo>
                  <a:cubicBezTo>
                    <a:pt x="37684" y="69542"/>
                    <a:pt x="38493" y="70458"/>
                    <a:pt x="38601" y="71196"/>
                  </a:cubicBezTo>
                  <a:cubicBezTo>
                    <a:pt x="38636" y="71542"/>
                    <a:pt x="38136" y="72363"/>
                    <a:pt x="38208" y="72578"/>
                  </a:cubicBezTo>
                  <a:cubicBezTo>
                    <a:pt x="38577" y="73637"/>
                    <a:pt x="40625" y="73923"/>
                    <a:pt x="41518" y="74280"/>
                  </a:cubicBezTo>
                  <a:cubicBezTo>
                    <a:pt x="42565" y="74697"/>
                    <a:pt x="44351" y="75245"/>
                    <a:pt x="44816" y="76459"/>
                  </a:cubicBezTo>
                  <a:cubicBezTo>
                    <a:pt x="45054" y="77102"/>
                    <a:pt x="44887" y="78090"/>
                    <a:pt x="44863" y="78757"/>
                  </a:cubicBezTo>
                  <a:cubicBezTo>
                    <a:pt x="44804" y="80305"/>
                    <a:pt x="44673" y="81543"/>
                    <a:pt x="43887" y="82912"/>
                  </a:cubicBezTo>
                  <a:cubicBezTo>
                    <a:pt x="43280" y="83984"/>
                    <a:pt x="42708" y="84805"/>
                    <a:pt x="42506" y="86032"/>
                  </a:cubicBezTo>
                  <a:cubicBezTo>
                    <a:pt x="42399" y="86758"/>
                    <a:pt x="42601" y="87722"/>
                    <a:pt x="42149" y="88365"/>
                  </a:cubicBezTo>
                  <a:cubicBezTo>
                    <a:pt x="41815" y="88853"/>
                    <a:pt x="41089" y="89068"/>
                    <a:pt x="40708" y="89556"/>
                  </a:cubicBezTo>
                  <a:cubicBezTo>
                    <a:pt x="40208" y="90223"/>
                    <a:pt x="40184" y="90889"/>
                    <a:pt x="40006" y="91699"/>
                  </a:cubicBezTo>
                  <a:cubicBezTo>
                    <a:pt x="39779" y="92675"/>
                    <a:pt x="38743" y="93783"/>
                    <a:pt x="38732" y="94735"/>
                  </a:cubicBezTo>
                  <a:cubicBezTo>
                    <a:pt x="38732" y="94771"/>
                    <a:pt x="38755" y="94807"/>
                    <a:pt x="38767" y="94842"/>
                  </a:cubicBezTo>
                  <a:cubicBezTo>
                    <a:pt x="38743" y="94842"/>
                    <a:pt x="38720" y="94854"/>
                    <a:pt x="38696" y="94878"/>
                  </a:cubicBezTo>
                  <a:cubicBezTo>
                    <a:pt x="38684" y="94878"/>
                    <a:pt x="38684" y="94890"/>
                    <a:pt x="38672" y="94890"/>
                  </a:cubicBezTo>
                  <a:cubicBezTo>
                    <a:pt x="38672" y="94902"/>
                    <a:pt x="38660" y="94902"/>
                    <a:pt x="38660" y="94902"/>
                  </a:cubicBezTo>
                  <a:cubicBezTo>
                    <a:pt x="38660" y="94902"/>
                    <a:pt x="38648" y="94914"/>
                    <a:pt x="38648" y="94914"/>
                  </a:cubicBezTo>
                  <a:cubicBezTo>
                    <a:pt x="38648" y="94926"/>
                    <a:pt x="38636" y="94926"/>
                    <a:pt x="38636" y="94937"/>
                  </a:cubicBezTo>
                  <a:cubicBezTo>
                    <a:pt x="38422" y="95140"/>
                    <a:pt x="38362" y="95485"/>
                    <a:pt x="38112" y="95676"/>
                  </a:cubicBezTo>
                  <a:cubicBezTo>
                    <a:pt x="37850" y="95866"/>
                    <a:pt x="37505" y="95926"/>
                    <a:pt x="37255" y="96152"/>
                  </a:cubicBezTo>
                  <a:cubicBezTo>
                    <a:pt x="37100" y="96283"/>
                    <a:pt x="37029" y="96450"/>
                    <a:pt x="37208" y="96604"/>
                  </a:cubicBezTo>
                  <a:cubicBezTo>
                    <a:pt x="37286" y="96667"/>
                    <a:pt x="37384" y="96691"/>
                    <a:pt x="37487" y="96691"/>
                  </a:cubicBezTo>
                  <a:cubicBezTo>
                    <a:pt x="37620" y="96691"/>
                    <a:pt x="37760" y="96651"/>
                    <a:pt x="37874" y="96604"/>
                  </a:cubicBezTo>
                  <a:cubicBezTo>
                    <a:pt x="38124" y="96509"/>
                    <a:pt x="38362" y="96354"/>
                    <a:pt x="38589" y="96200"/>
                  </a:cubicBezTo>
                  <a:lnTo>
                    <a:pt x="38589" y="96200"/>
                  </a:lnTo>
                  <a:cubicBezTo>
                    <a:pt x="38291" y="96628"/>
                    <a:pt x="38017" y="97069"/>
                    <a:pt x="37862" y="97545"/>
                  </a:cubicBezTo>
                  <a:cubicBezTo>
                    <a:pt x="37197" y="99641"/>
                    <a:pt x="39375" y="100189"/>
                    <a:pt x="41433" y="100189"/>
                  </a:cubicBezTo>
                  <a:cubicBezTo>
                    <a:pt x="42544" y="100189"/>
                    <a:pt x="43621" y="100029"/>
                    <a:pt x="44197" y="99867"/>
                  </a:cubicBezTo>
                  <a:cubicBezTo>
                    <a:pt x="44395" y="99808"/>
                    <a:pt x="44364" y="99497"/>
                    <a:pt x="44160" y="99497"/>
                  </a:cubicBezTo>
                  <a:cubicBezTo>
                    <a:pt x="44157" y="99497"/>
                    <a:pt x="44153" y="99497"/>
                    <a:pt x="44149" y="99498"/>
                  </a:cubicBezTo>
                  <a:cubicBezTo>
                    <a:pt x="43944" y="99504"/>
                    <a:pt x="43812" y="99520"/>
                    <a:pt x="43717" y="99520"/>
                  </a:cubicBezTo>
                  <a:cubicBezTo>
                    <a:pt x="43472" y="99520"/>
                    <a:pt x="43484" y="99413"/>
                    <a:pt x="43149" y="98759"/>
                  </a:cubicBezTo>
                  <a:cubicBezTo>
                    <a:pt x="42788" y="98072"/>
                    <a:pt x="42657" y="97961"/>
                    <a:pt x="42680" y="97961"/>
                  </a:cubicBezTo>
                  <a:cubicBezTo>
                    <a:pt x="42692" y="97961"/>
                    <a:pt x="42739" y="97987"/>
                    <a:pt x="42814" y="97987"/>
                  </a:cubicBezTo>
                  <a:cubicBezTo>
                    <a:pt x="42912" y="97987"/>
                    <a:pt x="43058" y="97942"/>
                    <a:pt x="43232" y="97735"/>
                  </a:cubicBezTo>
                  <a:cubicBezTo>
                    <a:pt x="43839" y="97021"/>
                    <a:pt x="44947" y="96890"/>
                    <a:pt x="45721" y="96438"/>
                  </a:cubicBezTo>
                  <a:cubicBezTo>
                    <a:pt x="45840" y="96354"/>
                    <a:pt x="45840" y="96116"/>
                    <a:pt x="45673" y="96092"/>
                  </a:cubicBezTo>
                  <a:cubicBezTo>
                    <a:pt x="45435" y="96057"/>
                    <a:pt x="45149" y="96033"/>
                    <a:pt x="44982" y="95842"/>
                  </a:cubicBezTo>
                  <a:cubicBezTo>
                    <a:pt x="44911" y="95759"/>
                    <a:pt x="44851" y="95699"/>
                    <a:pt x="44792" y="95652"/>
                  </a:cubicBezTo>
                  <a:cubicBezTo>
                    <a:pt x="44899" y="95652"/>
                    <a:pt x="45042" y="95628"/>
                    <a:pt x="45220" y="95497"/>
                  </a:cubicBezTo>
                  <a:cubicBezTo>
                    <a:pt x="45649" y="95188"/>
                    <a:pt x="46054" y="95104"/>
                    <a:pt x="46399" y="94664"/>
                  </a:cubicBezTo>
                  <a:cubicBezTo>
                    <a:pt x="47054" y="93783"/>
                    <a:pt x="46649" y="93140"/>
                    <a:pt x="47947" y="92806"/>
                  </a:cubicBezTo>
                  <a:cubicBezTo>
                    <a:pt x="47999" y="92792"/>
                    <a:pt x="48057" y="92787"/>
                    <a:pt x="48119" y="92787"/>
                  </a:cubicBezTo>
                  <a:cubicBezTo>
                    <a:pt x="48290" y="92787"/>
                    <a:pt x="48490" y="92826"/>
                    <a:pt x="48682" y="92826"/>
                  </a:cubicBezTo>
                  <a:cubicBezTo>
                    <a:pt x="48769" y="92826"/>
                    <a:pt x="48855" y="92818"/>
                    <a:pt x="48935" y="92794"/>
                  </a:cubicBezTo>
                  <a:cubicBezTo>
                    <a:pt x="49411" y="92675"/>
                    <a:pt x="49590" y="91580"/>
                    <a:pt x="50566" y="91294"/>
                  </a:cubicBezTo>
                  <a:cubicBezTo>
                    <a:pt x="50649" y="91274"/>
                    <a:pt x="50734" y="91267"/>
                    <a:pt x="50822" y="91267"/>
                  </a:cubicBezTo>
                  <a:cubicBezTo>
                    <a:pt x="50994" y="91267"/>
                    <a:pt x="51174" y="91293"/>
                    <a:pt x="51352" y="91293"/>
                  </a:cubicBezTo>
                  <a:cubicBezTo>
                    <a:pt x="51453" y="91293"/>
                    <a:pt x="51553" y="91284"/>
                    <a:pt x="51650" y="91258"/>
                  </a:cubicBezTo>
                  <a:cubicBezTo>
                    <a:pt x="52507" y="91032"/>
                    <a:pt x="54138" y="90139"/>
                    <a:pt x="54567" y="89353"/>
                  </a:cubicBezTo>
                  <a:cubicBezTo>
                    <a:pt x="54603" y="89282"/>
                    <a:pt x="54603" y="89187"/>
                    <a:pt x="54543" y="89127"/>
                  </a:cubicBezTo>
                  <a:lnTo>
                    <a:pt x="54543" y="89127"/>
                  </a:lnTo>
                  <a:cubicBezTo>
                    <a:pt x="54552" y="89137"/>
                    <a:pt x="54561" y="89141"/>
                    <a:pt x="54568" y="89141"/>
                  </a:cubicBezTo>
                  <a:cubicBezTo>
                    <a:pt x="54687" y="89141"/>
                    <a:pt x="54600" y="88064"/>
                    <a:pt x="54376" y="87818"/>
                  </a:cubicBezTo>
                  <a:lnTo>
                    <a:pt x="54376" y="87818"/>
                  </a:lnTo>
                  <a:cubicBezTo>
                    <a:pt x="54750" y="87825"/>
                    <a:pt x="55534" y="87922"/>
                    <a:pt x="56218" y="87922"/>
                  </a:cubicBezTo>
                  <a:cubicBezTo>
                    <a:pt x="56622" y="87922"/>
                    <a:pt x="56992" y="87888"/>
                    <a:pt x="57222" y="87782"/>
                  </a:cubicBezTo>
                  <a:cubicBezTo>
                    <a:pt x="58103" y="87377"/>
                    <a:pt x="58436" y="86603"/>
                    <a:pt x="58948" y="85853"/>
                  </a:cubicBezTo>
                  <a:cubicBezTo>
                    <a:pt x="59567" y="84912"/>
                    <a:pt x="60091" y="84710"/>
                    <a:pt x="60961" y="84079"/>
                  </a:cubicBezTo>
                  <a:cubicBezTo>
                    <a:pt x="61842" y="83436"/>
                    <a:pt x="62246" y="82912"/>
                    <a:pt x="62556" y="82341"/>
                  </a:cubicBezTo>
                  <a:cubicBezTo>
                    <a:pt x="62556" y="82341"/>
                    <a:pt x="62556" y="82341"/>
                    <a:pt x="62568" y="82329"/>
                  </a:cubicBezTo>
                  <a:cubicBezTo>
                    <a:pt x="62699" y="82138"/>
                    <a:pt x="62770" y="81984"/>
                    <a:pt x="62830" y="81793"/>
                  </a:cubicBezTo>
                  <a:cubicBezTo>
                    <a:pt x="63032" y="81341"/>
                    <a:pt x="63247" y="80841"/>
                    <a:pt x="63628" y="80221"/>
                  </a:cubicBezTo>
                  <a:cubicBezTo>
                    <a:pt x="64854" y="78209"/>
                    <a:pt x="67759" y="78733"/>
                    <a:pt x="69164" y="76864"/>
                  </a:cubicBezTo>
                  <a:cubicBezTo>
                    <a:pt x="69557" y="76328"/>
                    <a:pt x="69771" y="75638"/>
                    <a:pt x="70116" y="75066"/>
                  </a:cubicBezTo>
                  <a:cubicBezTo>
                    <a:pt x="70700" y="74114"/>
                    <a:pt x="71569" y="73268"/>
                    <a:pt x="71998" y="72220"/>
                  </a:cubicBezTo>
                  <a:cubicBezTo>
                    <a:pt x="72450" y="71089"/>
                    <a:pt x="72319" y="69970"/>
                    <a:pt x="72962" y="68887"/>
                  </a:cubicBezTo>
                  <a:cubicBezTo>
                    <a:pt x="73462" y="68041"/>
                    <a:pt x="73962" y="67196"/>
                    <a:pt x="74438" y="66315"/>
                  </a:cubicBezTo>
                  <a:cubicBezTo>
                    <a:pt x="75486" y="64386"/>
                    <a:pt x="76296" y="63957"/>
                    <a:pt x="75820" y="61695"/>
                  </a:cubicBezTo>
                  <a:cubicBezTo>
                    <a:pt x="75820" y="61671"/>
                    <a:pt x="75820" y="61660"/>
                    <a:pt x="75820" y="61648"/>
                  </a:cubicBezTo>
                  <a:cubicBezTo>
                    <a:pt x="75820" y="61648"/>
                    <a:pt x="75820" y="61648"/>
                    <a:pt x="75808" y="61636"/>
                  </a:cubicBezTo>
                  <a:cubicBezTo>
                    <a:pt x="75808" y="61636"/>
                    <a:pt x="75808" y="61624"/>
                    <a:pt x="75808" y="61624"/>
                  </a:cubicBezTo>
                  <a:cubicBezTo>
                    <a:pt x="75796" y="61612"/>
                    <a:pt x="75796" y="61600"/>
                    <a:pt x="75796" y="61600"/>
                  </a:cubicBezTo>
                  <a:cubicBezTo>
                    <a:pt x="75796" y="61600"/>
                    <a:pt x="75796" y="61588"/>
                    <a:pt x="75796" y="61588"/>
                  </a:cubicBezTo>
                  <a:cubicBezTo>
                    <a:pt x="75784" y="61576"/>
                    <a:pt x="75772" y="61564"/>
                    <a:pt x="75772" y="61552"/>
                  </a:cubicBezTo>
                  <a:cubicBezTo>
                    <a:pt x="75598" y="61302"/>
                    <a:pt x="75555" y="61258"/>
                    <a:pt x="75524" y="61258"/>
                  </a:cubicBezTo>
                  <a:cubicBezTo>
                    <a:pt x="75508" y="61258"/>
                    <a:pt x="75494" y="61271"/>
                    <a:pt x="75465" y="61271"/>
                  </a:cubicBezTo>
                  <a:cubicBezTo>
                    <a:pt x="75430" y="61271"/>
                    <a:pt x="75373" y="61253"/>
                    <a:pt x="75260" y="61171"/>
                  </a:cubicBezTo>
                  <a:cubicBezTo>
                    <a:pt x="74796" y="61124"/>
                    <a:pt x="74379" y="60921"/>
                    <a:pt x="74022" y="60564"/>
                  </a:cubicBezTo>
                  <a:cubicBezTo>
                    <a:pt x="73819" y="60314"/>
                    <a:pt x="73629" y="60064"/>
                    <a:pt x="73426" y="59814"/>
                  </a:cubicBezTo>
                  <a:cubicBezTo>
                    <a:pt x="73380" y="59791"/>
                    <a:pt x="73099" y="59611"/>
                    <a:pt x="73114" y="59611"/>
                  </a:cubicBezTo>
                  <a:cubicBezTo>
                    <a:pt x="73115" y="59611"/>
                    <a:pt x="73116" y="59611"/>
                    <a:pt x="73117" y="59612"/>
                  </a:cubicBezTo>
                  <a:cubicBezTo>
                    <a:pt x="72909" y="59528"/>
                    <a:pt x="72694" y="59499"/>
                    <a:pt x="72476" y="59499"/>
                  </a:cubicBezTo>
                  <a:cubicBezTo>
                    <a:pt x="71985" y="59499"/>
                    <a:pt x="71480" y="59647"/>
                    <a:pt x="71009" y="59647"/>
                  </a:cubicBezTo>
                  <a:cubicBezTo>
                    <a:pt x="70988" y="59563"/>
                    <a:pt x="70921" y="59489"/>
                    <a:pt x="70824" y="59489"/>
                  </a:cubicBezTo>
                  <a:cubicBezTo>
                    <a:pt x="70811" y="59489"/>
                    <a:pt x="70797" y="59490"/>
                    <a:pt x="70783" y="59493"/>
                  </a:cubicBezTo>
                  <a:cubicBezTo>
                    <a:pt x="70712" y="59505"/>
                    <a:pt x="70628" y="59528"/>
                    <a:pt x="70545" y="59576"/>
                  </a:cubicBezTo>
                  <a:cubicBezTo>
                    <a:pt x="70414" y="59540"/>
                    <a:pt x="70271" y="59469"/>
                    <a:pt x="70152" y="59362"/>
                  </a:cubicBezTo>
                  <a:cubicBezTo>
                    <a:pt x="69509" y="58826"/>
                    <a:pt x="70152" y="58362"/>
                    <a:pt x="68997" y="58195"/>
                  </a:cubicBezTo>
                  <a:cubicBezTo>
                    <a:pt x="68923" y="58183"/>
                    <a:pt x="68850" y="58178"/>
                    <a:pt x="68778" y="58178"/>
                  </a:cubicBezTo>
                  <a:cubicBezTo>
                    <a:pt x="68409" y="58178"/>
                    <a:pt x="68062" y="58317"/>
                    <a:pt x="67723" y="58457"/>
                  </a:cubicBezTo>
                  <a:cubicBezTo>
                    <a:pt x="67735" y="58433"/>
                    <a:pt x="67735" y="58421"/>
                    <a:pt x="67735" y="58409"/>
                  </a:cubicBezTo>
                  <a:cubicBezTo>
                    <a:pt x="67725" y="58293"/>
                    <a:pt x="67639" y="58215"/>
                    <a:pt x="67537" y="58215"/>
                  </a:cubicBezTo>
                  <a:cubicBezTo>
                    <a:pt x="67524" y="58215"/>
                    <a:pt x="67511" y="58216"/>
                    <a:pt x="67497" y="58219"/>
                  </a:cubicBezTo>
                  <a:cubicBezTo>
                    <a:pt x="67318" y="58254"/>
                    <a:pt x="67068" y="58576"/>
                    <a:pt x="67021" y="58790"/>
                  </a:cubicBezTo>
                  <a:cubicBezTo>
                    <a:pt x="66825" y="58910"/>
                    <a:pt x="66610" y="59019"/>
                    <a:pt x="66501" y="59019"/>
                  </a:cubicBezTo>
                  <a:cubicBezTo>
                    <a:pt x="66491" y="59019"/>
                    <a:pt x="66481" y="59018"/>
                    <a:pt x="66473" y="59016"/>
                  </a:cubicBezTo>
                  <a:cubicBezTo>
                    <a:pt x="66616" y="58981"/>
                    <a:pt x="66842" y="58004"/>
                    <a:pt x="66842" y="57992"/>
                  </a:cubicBezTo>
                  <a:cubicBezTo>
                    <a:pt x="66854" y="57885"/>
                    <a:pt x="66818" y="57802"/>
                    <a:pt x="66711" y="57766"/>
                  </a:cubicBezTo>
                  <a:cubicBezTo>
                    <a:pt x="66557" y="57711"/>
                    <a:pt x="66267" y="57696"/>
                    <a:pt x="65945" y="57696"/>
                  </a:cubicBezTo>
                  <a:cubicBezTo>
                    <a:pt x="65545" y="57696"/>
                    <a:pt x="65096" y="57720"/>
                    <a:pt x="64798" y="57720"/>
                  </a:cubicBezTo>
                  <a:cubicBezTo>
                    <a:pt x="64763" y="57720"/>
                    <a:pt x="64730" y="57719"/>
                    <a:pt x="64699" y="57719"/>
                  </a:cubicBezTo>
                  <a:cubicBezTo>
                    <a:pt x="64651" y="57683"/>
                    <a:pt x="64616" y="57635"/>
                    <a:pt x="64568" y="57600"/>
                  </a:cubicBezTo>
                  <a:cubicBezTo>
                    <a:pt x="64771" y="57457"/>
                    <a:pt x="65199" y="57111"/>
                    <a:pt x="65247" y="57016"/>
                  </a:cubicBezTo>
                  <a:cubicBezTo>
                    <a:pt x="65592" y="56254"/>
                    <a:pt x="65128" y="54897"/>
                    <a:pt x="64616" y="54075"/>
                  </a:cubicBezTo>
                  <a:cubicBezTo>
                    <a:pt x="64604" y="54016"/>
                    <a:pt x="64580" y="53980"/>
                    <a:pt x="64556" y="53944"/>
                  </a:cubicBezTo>
                  <a:cubicBezTo>
                    <a:pt x="64532" y="53909"/>
                    <a:pt x="64497" y="53885"/>
                    <a:pt x="64473" y="53861"/>
                  </a:cubicBezTo>
                  <a:cubicBezTo>
                    <a:pt x="64390" y="53742"/>
                    <a:pt x="64318" y="53647"/>
                    <a:pt x="64235" y="53575"/>
                  </a:cubicBezTo>
                  <a:cubicBezTo>
                    <a:pt x="63608" y="52937"/>
                    <a:pt x="62419" y="52170"/>
                    <a:pt x="61470" y="52170"/>
                  </a:cubicBezTo>
                  <a:cubicBezTo>
                    <a:pt x="61463" y="52170"/>
                    <a:pt x="61456" y="52170"/>
                    <a:pt x="61449" y="52170"/>
                  </a:cubicBezTo>
                  <a:cubicBezTo>
                    <a:pt x="61496" y="52170"/>
                    <a:pt x="60175" y="52337"/>
                    <a:pt x="60472" y="52349"/>
                  </a:cubicBezTo>
                  <a:cubicBezTo>
                    <a:pt x="60188" y="52480"/>
                    <a:pt x="59894" y="52541"/>
                    <a:pt x="59572" y="52541"/>
                  </a:cubicBezTo>
                  <a:cubicBezTo>
                    <a:pt x="59543" y="52541"/>
                    <a:pt x="59514" y="52540"/>
                    <a:pt x="59484" y="52539"/>
                  </a:cubicBezTo>
                  <a:cubicBezTo>
                    <a:pt x="58901" y="52289"/>
                    <a:pt x="58520" y="51861"/>
                    <a:pt x="58353" y="51277"/>
                  </a:cubicBezTo>
                  <a:cubicBezTo>
                    <a:pt x="57674" y="50456"/>
                    <a:pt x="57412" y="50182"/>
                    <a:pt x="56436" y="49801"/>
                  </a:cubicBezTo>
                  <a:cubicBezTo>
                    <a:pt x="56115" y="49670"/>
                    <a:pt x="55924" y="49658"/>
                    <a:pt x="55817" y="49658"/>
                  </a:cubicBezTo>
                  <a:cubicBezTo>
                    <a:pt x="55912" y="49634"/>
                    <a:pt x="56055" y="49563"/>
                    <a:pt x="56269" y="49360"/>
                  </a:cubicBezTo>
                  <a:cubicBezTo>
                    <a:pt x="56317" y="49301"/>
                    <a:pt x="56341" y="49194"/>
                    <a:pt x="56293" y="49134"/>
                  </a:cubicBezTo>
                  <a:cubicBezTo>
                    <a:pt x="55610" y="48197"/>
                    <a:pt x="54743" y="47781"/>
                    <a:pt x="53843" y="47781"/>
                  </a:cubicBezTo>
                  <a:cubicBezTo>
                    <a:pt x="53771" y="47781"/>
                    <a:pt x="53699" y="47784"/>
                    <a:pt x="53626" y="47789"/>
                  </a:cubicBezTo>
                  <a:cubicBezTo>
                    <a:pt x="53579" y="47783"/>
                    <a:pt x="53531" y="47780"/>
                    <a:pt x="53485" y="47780"/>
                  </a:cubicBezTo>
                  <a:cubicBezTo>
                    <a:pt x="53439" y="47780"/>
                    <a:pt x="53394" y="47783"/>
                    <a:pt x="53352" y="47789"/>
                  </a:cubicBezTo>
                  <a:cubicBezTo>
                    <a:pt x="53269" y="47813"/>
                    <a:pt x="53210" y="47825"/>
                    <a:pt x="53162" y="47860"/>
                  </a:cubicBezTo>
                  <a:cubicBezTo>
                    <a:pt x="52876" y="47932"/>
                    <a:pt x="52590" y="48027"/>
                    <a:pt x="52317" y="48170"/>
                  </a:cubicBezTo>
                  <a:cubicBezTo>
                    <a:pt x="51813" y="48422"/>
                    <a:pt x="51497" y="48515"/>
                    <a:pt x="51266" y="48515"/>
                  </a:cubicBezTo>
                  <a:cubicBezTo>
                    <a:pt x="50764" y="48515"/>
                    <a:pt x="50654" y="48080"/>
                    <a:pt x="49864" y="47884"/>
                  </a:cubicBezTo>
                  <a:cubicBezTo>
                    <a:pt x="49829" y="47875"/>
                    <a:pt x="49789" y="47871"/>
                    <a:pt x="49745" y="47871"/>
                  </a:cubicBezTo>
                  <a:cubicBezTo>
                    <a:pt x="49353" y="47871"/>
                    <a:pt x="48605" y="48183"/>
                    <a:pt x="48130" y="48183"/>
                  </a:cubicBezTo>
                  <a:cubicBezTo>
                    <a:pt x="47801" y="48183"/>
                    <a:pt x="47603" y="48034"/>
                    <a:pt x="47745" y="47527"/>
                  </a:cubicBezTo>
                  <a:cubicBezTo>
                    <a:pt x="47768" y="47455"/>
                    <a:pt x="47733" y="47348"/>
                    <a:pt x="47661" y="47313"/>
                  </a:cubicBezTo>
                  <a:cubicBezTo>
                    <a:pt x="47543" y="47255"/>
                    <a:pt x="47418" y="47238"/>
                    <a:pt x="47295" y="47238"/>
                  </a:cubicBezTo>
                  <a:cubicBezTo>
                    <a:pt x="47120" y="47238"/>
                    <a:pt x="46948" y="47273"/>
                    <a:pt x="46803" y="47273"/>
                  </a:cubicBezTo>
                  <a:cubicBezTo>
                    <a:pt x="46733" y="47273"/>
                    <a:pt x="46669" y="47265"/>
                    <a:pt x="46613" y="47241"/>
                  </a:cubicBezTo>
                  <a:cubicBezTo>
                    <a:pt x="46256" y="47086"/>
                    <a:pt x="46185" y="46801"/>
                    <a:pt x="45816" y="46455"/>
                  </a:cubicBezTo>
                  <a:cubicBezTo>
                    <a:pt x="45782" y="46425"/>
                    <a:pt x="45735" y="46410"/>
                    <a:pt x="45688" y="46410"/>
                  </a:cubicBezTo>
                  <a:cubicBezTo>
                    <a:pt x="45588" y="46410"/>
                    <a:pt x="45486" y="46477"/>
                    <a:pt x="45494" y="46598"/>
                  </a:cubicBezTo>
                  <a:cubicBezTo>
                    <a:pt x="45518" y="46801"/>
                    <a:pt x="44494" y="47920"/>
                    <a:pt x="44220" y="48241"/>
                  </a:cubicBezTo>
                  <a:cubicBezTo>
                    <a:pt x="44220" y="48241"/>
                    <a:pt x="44208" y="48253"/>
                    <a:pt x="44208" y="48253"/>
                  </a:cubicBezTo>
                  <a:cubicBezTo>
                    <a:pt x="44208" y="48241"/>
                    <a:pt x="44220" y="48229"/>
                    <a:pt x="44220" y="48229"/>
                  </a:cubicBezTo>
                  <a:cubicBezTo>
                    <a:pt x="44292" y="47646"/>
                    <a:pt x="44423" y="47146"/>
                    <a:pt x="44780" y="46622"/>
                  </a:cubicBezTo>
                  <a:cubicBezTo>
                    <a:pt x="44863" y="46503"/>
                    <a:pt x="44744" y="46348"/>
                    <a:pt x="44613" y="46336"/>
                  </a:cubicBezTo>
                  <a:cubicBezTo>
                    <a:pt x="44583" y="46334"/>
                    <a:pt x="44554" y="46333"/>
                    <a:pt x="44525" y="46333"/>
                  </a:cubicBezTo>
                  <a:cubicBezTo>
                    <a:pt x="43826" y="46333"/>
                    <a:pt x="43373" y="46871"/>
                    <a:pt x="42744" y="47122"/>
                  </a:cubicBezTo>
                  <a:cubicBezTo>
                    <a:pt x="42030" y="47408"/>
                    <a:pt x="40637" y="47134"/>
                    <a:pt x="40077" y="47825"/>
                  </a:cubicBezTo>
                  <a:cubicBezTo>
                    <a:pt x="39803" y="48170"/>
                    <a:pt x="39934" y="48563"/>
                    <a:pt x="39767" y="48837"/>
                  </a:cubicBezTo>
                  <a:cubicBezTo>
                    <a:pt x="39458" y="49313"/>
                    <a:pt x="39458" y="49110"/>
                    <a:pt x="39005" y="49444"/>
                  </a:cubicBezTo>
                  <a:cubicBezTo>
                    <a:pt x="38863" y="49634"/>
                    <a:pt x="38755" y="49825"/>
                    <a:pt x="38672" y="50051"/>
                  </a:cubicBezTo>
                  <a:cubicBezTo>
                    <a:pt x="38578" y="50060"/>
                    <a:pt x="38486" y="50065"/>
                    <a:pt x="38397" y="50065"/>
                  </a:cubicBezTo>
                  <a:cubicBezTo>
                    <a:pt x="37803" y="50065"/>
                    <a:pt x="37333" y="49857"/>
                    <a:pt x="36981" y="49432"/>
                  </a:cubicBezTo>
                  <a:cubicBezTo>
                    <a:pt x="36553" y="49265"/>
                    <a:pt x="36280" y="49024"/>
                    <a:pt x="35801" y="49024"/>
                  </a:cubicBezTo>
                  <a:cubicBezTo>
                    <a:pt x="35735" y="49024"/>
                    <a:pt x="35664" y="49029"/>
                    <a:pt x="35588" y="49039"/>
                  </a:cubicBezTo>
                  <a:cubicBezTo>
                    <a:pt x="34585" y="49169"/>
                    <a:pt x="34229" y="49638"/>
                    <a:pt x="33547" y="49638"/>
                  </a:cubicBezTo>
                  <a:cubicBezTo>
                    <a:pt x="33290" y="49638"/>
                    <a:pt x="32988" y="49572"/>
                    <a:pt x="32588" y="49396"/>
                  </a:cubicBezTo>
                  <a:cubicBezTo>
                    <a:pt x="30481" y="48456"/>
                    <a:pt x="30683" y="46920"/>
                    <a:pt x="31350" y="45193"/>
                  </a:cubicBezTo>
                  <a:cubicBezTo>
                    <a:pt x="31481" y="44860"/>
                    <a:pt x="31743" y="44384"/>
                    <a:pt x="31576" y="44015"/>
                  </a:cubicBezTo>
                  <a:cubicBezTo>
                    <a:pt x="31552" y="43955"/>
                    <a:pt x="31469" y="43919"/>
                    <a:pt x="31409" y="43919"/>
                  </a:cubicBezTo>
                  <a:cubicBezTo>
                    <a:pt x="31372" y="43922"/>
                    <a:pt x="31337" y="43924"/>
                    <a:pt x="31304" y="43924"/>
                  </a:cubicBezTo>
                  <a:cubicBezTo>
                    <a:pt x="30534" y="43924"/>
                    <a:pt x="31001" y="43143"/>
                    <a:pt x="30635" y="42812"/>
                  </a:cubicBezTo>
                  <a:cubicBezTo>
                    <a:pt x="30338" y="42548"/>
                    <a:pt x="29943" y="42465"/>
                    <a:pt x="29520" y="42465"/>
                  </a:cubicBezTo>
                  <a:cubicBezTo>
                    <a:pt x="28876" y="42465"/>
                    <a:pt x="28167" y="42657"/>
                    <a:pt x="27635" y="42693"/>
                  </a:cubicBezTo>
                  <a:cubicBezTo>
                    <a:pt x="27341" y="42712"/>
                    <a:pt x="26709" y="42780"/>
                    <a:pt x="26165" y="42780"/>
                  </a:cubicBezTo>
                  <a:cubicBezTo>
                    <a:pt x="25672" y="42780"/>
                    <a:pt x="25252" y="42724"/>
                    <a:pt x="25218" y="42526"/>
                  </a:cubicBezTo>
                  <a:cubicBezTo>
                    <a:pt x="25158" y="42145"/>
                    <a:pt x="25670" y="41717"/>
                    <a:pt x="25837" y="41383"/>
                  </a:cubicBezTo>
                  <a:cubicBezTo>
                    <a:pt x="26230" y="40609"/>
                    <a:pt x="26528" y="39871"/>
                    <a:pt x="27004" y="39157"/>
                  </a:cubicBezTo>
                  <a:cubicBezTo>
                    <a:pt x="27397" y="38585"/>
                    <a:pt x="27706" y="38264"/>
                    <a:pt x="27790" y="37585"/>
                  </a:cubicBezTo>
                  <a:cubicBezTo>
                    <a:pt x="27790" y="37502"/>
                    <a:pt x="27718" y="37407"/>
                    <a:pt x="27647" y="37395"/>
                  </a:cubicBezTo>
                  <a:cubicBezTo>
                    <a:pt x="27412" y="37363"/>
                    <a:pt x="27114" y="37344"/>
                    <a:pt x="26787" y="37344"/>
                  </a:cubicBezTo>
                  <a:cubicBezTo>
                    <a:pt x="25755" y="37344"/>
                    <a:pt x="24428" y="37534"/>
                    <a:pt x="23813" y="38121"/>
                  </a:cubicBezTo>
                  <a:cubicBezTo>
                    <a:pt x="23670" y="38252"/>
                    <a:pt x="23563" y="38442"/>
                    <a:pt x="23432" y="38562"/>
                  </a:cubicBezTo>
                  <a:cubicBezTo>
                    <a:pt x="23396" y="38800"/>
                    <a:pt x="23361" y="39050"/>
                    <a:pt x="23313" y="39288"/>
                  </a:cubicBezTo>
                  <a:cubicBezTo>
                    <a:pt x="22813" y="39946"/>
                    <a:pt x="22247" y="40272"/>
                    <a:pt x="21617" y="40272"/>
                  </a:cubicBezTo>
                  <a:cubicBezTo>
                    <a:pt x="21437" y="40272"/>
                    <a:pt x="21253" y="40245"/>
                    <a:pt x="21063" y="40193"/>
                  </a:cubicBezTo>
                  <a:cubicBezTo>
                    <a:pt x="20989" y="40196"/>
                    <a:pt x="20914" y="40198"/>
                    <a:pt x="20840" y="40198"/>
                  </a:cubicBezTo>
                  <a:cubicBezTo>
                    <a:pt x="19698" y="40198"/>
                    <a:pt x="18554" y="39768"/>
                    <a:pt x="17872" y="38907"/>
                  </a:cubicBezTo>
                  <a:cubicBezTo>
                    <a:pt x="17312" y="38192"/>
                    <a:pt x="16753" y="37633"/>
                    <a:pt x="16800" y="36668"/>
                  </a:cubicBezTo>
                  <a:cubicBezTo>
                    <a:pt x="16836" y="36109"/>
                    <a:pt x="17038" y="34549"/>
                    <a:pt x="17193" y="34228"/>
                  </a:cubicBezTo>
                  <a:cubicBezTo>
                    <a:pt x="17300" y="33990"/>
                    <a:pt x="17669" y="33775"/>
                    <a:pt x="17824" y="33513"/>
                  </a:cubicBezTo>
                  <a:cubicBezTo>
                    <a:pt x="17884" y="33418"/>
                    <a:pt x="17657" y="33216"/>
                    <a:pt x="17693" y="33132"/>
                  </a:cubicBezTo>
                  <a:cubicBezTo>
                    <a:pt x="18408" y="31430"/>
                    <a:pt x="17884" y="31704"/>
                    <a:pt x="18860" y="30930"/>
                  </a:cubicBezTo>
                  <a:cubicBezTo>
                    <a:pt x="19564" y="30371"/>
                    <a:pt x="20261" y="30200"/>
                    <a:pt x="20954" y="30200"/>
                  </a:cubicBezTo>
                  <a:cubicBezTo>
                    <a:pt x="22050" y="30200"/>
                    <a:pt x="23136" y="30628"/>
                    <a:pt x="24223" y="30628"/>
                  </a:cubicBezTo>
                  <a:cubicBezTo>
                    <a:pt x="24586" y="30628"/>
                    <a:pt x="24949" y="30581"/>
                    <a:pt x="25313" y="30453"/>
                  </a:cubicBezTo>
                  <a:cubicBezTo>
                    <a:pt x="25670" y="30334"/>
                    <a:pt x="25980" y="29751"/>
                    <a:pt x="26409" y="29549"/>
                  </a:cubicBezTo>
                  <a:cubicBezTo>
                    <a:pt x="26793" y="29373"/>
                    <a:pt x="27099" y="29304"/>
                    <a:pt x="27377" y="29304"/>
                  </a:cubicBezTo>
                  <a:cubicBezTo>
                    <a:pt x="27874" y="29304"/>
                    <a:pt x="28282" y="29526"/>
                    <a:pt x="28885" y="29763"/>
                  </a:cubicBezTo>
                  <a:cubicBezTo>
                    <a:pt x="29254" y="29906"/>
                    <a:pt x="29468" y="30049"/>
                    <a:pt x="29861" y="30120"/>
                  </a:cubicBezTo>
                  <a:cubicBezTo>
                    <a:pt x="29930" y="30133"/>
                    <a:pt x="29998" y="30138"/>
                    <a:pt x="30067" y="30138"/>
                  </a:cubicBezTo>
                  <a:cubicBezTo>
                    <a:pt x="30352" y="30138"/>
                    <a:pt x="30642" y="30050"/>
                    <a:pt x="30938" y="30050"/>
                  </a:cubicBezTo>
                  <a:cubicBezTo>
                    <a:pt x="31171" y="30050"/>
                    <a:pt x="31407" y="30105"/>
                    <a:pt x="31647" y="30299"/>
                  </a:cubicBezTo>
                  <a:cubicBezTo>
                    <a:pt x="32028" y="30608"/>
                    <a:pt x="32243" y="30834"/>
                    <a:pt x="32374" y="31025"/>
                  </a:cubicBezTo>
                  <a:cubicBezTo>
                    <a:pt x="32374" y="31025"/>
                    <a:pt x="32374" y="31025"/>
                    <a:pt x="32374" y="31037"/>
                  </a:cubicBezTo>
                  <a:cubicBezTo>
                    <a:pt x="32433" y="31215"/>
                    <a:pt x="32409" y="31263"/>
                    <a:pt x="32457" y="31632"/>
                  </a:cubicBezTo>
                  <a:cubicBezTo>
                    <a:pt x="32338" y="31870"/>
                    <a:pt x="32124" y="32061"/>
                    <a:pt x="32362" y="32489"/>
                  </a:cubicBezTo>
                  <a:cubicBezTo>
                    <a:pt x="32790" y="33228"/>
                    <a:pt x="33362" y="33990"/>
                    <a:pt x="34267" y="34251"/>
                  </a:cubicBezTo>
                  <a:cubicBezTo>
                    <a:pt x="34281" y="34256"/>
                    <a:pt x="34296" y="34258"/>
                    <a:pt x="34311" y="34258"/>
                  </a:cubicBezTo>
                  <a:cubicBezTo>
                    <a:pt x="34378" y="34258"/>
                    <a:pt x="34442" y="34215"/>
                    <a:pt x="34481" y="34156"/>
                  </a:cubicBezTo>
                  <a:cubicBezTo>
                    <a:pt x="35326" y="32966"/>
                    <a:pt x="34850" y="32049"/>
                    <a:pt x="34314" y="30822"/>
                  </a:cubicBezTo>
                  <a:cubicBezTo>
                    <a:pt x="33695" y="29453"/>
                    <a:pt x="33683" y="28120"/>
                    <a:pt x="34910" y="27036"/>
                  </a:cubicBezTo>
                  <a:cubicBezTo>
                    <a:pt x="35767" y="26286"/>
                    <a:pt x="36874" y="26203"/>
                    <a:pt x="37743" y="25536"/>
                  </a:cubicBezTo>
                  <a:cubicBezTo>
                    <a:pt x="38374" y="25060"/>
                    <a:pt x="38696" y="24655"/>
                    <a:pt x="38529" y="23881"/>
                  </a:cubicBezTo>
                  <a:cubicBezTo>
                    <a:pt x="38505" y="23786"/>
                    <a:pt x="38315" y="23703"/>
                    <a:pt x="38303" y="23655"/>
                  </a:cubicBezTo>
                  <a:cubicBezTo>
                    <a:pt x="38112" y="23214"/>
                    <a:pt x="37922" y="22774"/>
                    <a:pt x="37720" y="22333"/>
                  </a:cubicBezTo>
                  <a:lnTo>
                    <a:pt x="37720" y="22333"/>
                  </a:lnTo>
                  <a:cubicBezTo>
                    <a:pt x="37791" y="22452"/>
                    <a:pt x="37850" y="22571"/>
                    <a:pt x="37910" y="22691"/>
                  </a:cubicBezTo>
                  <a:cubicBezTo>
                    <a:pt x="37992" y="22726"/>
                    <a:pt x="38063" y="23131"/>
                    <a:pt x="38202" y="23131"/>
                  </a:cubicBezTo>
                  <a:cubicBezTo>
                    <a:pt x="38204" y="23131"/>
                    <a:pt x="38206" y="23131"/>
                    <a:pt x="38208" y="23131"/>
                  </a:cubicBezTo>
                  <a:cubicBezTo>
                    <a:pt x="38215" y="23131"/>
                    <a:pt x="38222" y="23131"/>
                    <a:pt x="38228" y="23131"/>
                  </a:cubicBezTo>
                  <a:cubicBezTo>
                    <a:pt x="38444" y="23131"/>
                    <a:pt x="38633" y="23228"/>
                    <a:pt x="38803" y="23228"/>
                  </a:cubicBezTo>
                  <a:cubicBezTo>
                    <a:pt x="38945" y="23228"/>
                    <a:pt x="39074" y="23161"/>
                    <a:pt x="39196" y="22917"/>
                  </a:cubicBezTo>
                  <a:cubicBezTo>
                    <a:pt x="39279" y="22762"/>
                    <a:pt x="39101" y="22631"/>
                    <a:pt x="39101" y="22476"/>
                  </a:cubicBezTo>
                  <a:cubicBezTo>
                    <a:pt x="39113" y="22405"/>
                    <a:pt x="38553" y="21821"/>
                    <a:pt x="38589" y="21762"/>
                  </a:cubicBezTo>
                  <a:lnTo>
                    <a:pt x="38589" y="21762"/>
                  </a:lnTo>
                  <a:cubicBezTo>
                    <a:pt x="38577" y="21786"/>
                    <a:pt x="38886" y="22071"/>
                    <a:pt x="38874" y="22083"/>
                  </a:cubicBezTo>
                  <a:cubicBezTo>
                    <a:pt x="38898" y="22059"/>
                    <a:pt x="39029" y="22000"/>
                    <a:pt x="39184" y="21940"/>
                  </a:cubicBezTo>
                  <a:cubicBezTo>
                    <a:pt x="39255" y="21917"/>
                    <a:pt x="39327" y="21893"/>
                    <a:pt x="39386" y="21845"/>
                  </a:cubicBezTo>
                  <a:cubicBezTo>
                    <a:pt x="39529" y="21774"/>
                    <a:pt x="39660" y="21702"/>
                    <a:pt x="39732" y="21643"/>
                  </a:cubicBezTo>
                  <a:cubicBezTo>
                    <a:pt x="40756" y="20702"/>
                    <a:pt x="40910" y="20405"/>
                    <a:pt x="42232" y="20309"/>
                  </a:cubicBezTo>
                  <a:cubicBezTo>
                    <a:pt x="42294" y="20306"/>
                    <a:pt x="42357" y="20305"/>
                    <a:pt x="42419" y="20305"/>
                  </a:cubicBezTo>
                  <a:cubicBezTo>
                    <a:pt x="42703" y="20305"/>
                    <a:pt x="42986" y="20331"/>
                    <a:pt x="43269" y="20331"/>
                  </a:cubicBezTo>
                  <a:cubicBezTo>
                    <a:pt x="43400" y="20331"/>
                    <a:pt x="43530" y="20326"/>
                    <a:pt x="43661" y="20309"/>
                  </a:cubicBezTo>
                  <a:cubicBezTo>
                    <a:pt x="43816" y="20297"/>
                    <a:pt x="43935" y="20107"/>
                    <a:pt x="43792" y="19988"/>
                  </a:cubicBezTo>
                  <a:cubicBezTo>
                    <a:pt x="42041" y="18428"/>
                    <a:pt x="44732" y="17976"/>
                    <a:pt x="46304" y="17630"/>
                  </a:cubicBezTo>
                  <a:lnTo>
                    <a:pt x="46304" y="17630"/>
                  </a:lnTo>
                  <a:cubicBezTo>
                    <a:pt x="45899" y="17749"/>
                    <a:pt x="45566" y="17940"/>
                    <a:pt x="45768" y="18452"/>
                  </a:cubicBezTo>
                  <a:cubicBezTo>
                    <a:pt x="45909" y="18811"/>
                    <a:pt x="46078" y="18938"/>
                    <a:pt x="46256" y="18938"/>
                  </a:cubicBezTo>
                  <a:cubicBezTo>
                    <a:pt x="46632" y="18938"/>
                    <a:pt x="47052" y="18367"/>
                    <a:pt x="47352" y="18214"/>
                  </a:cubicBezTo>
                  <a:cubicBezTo>
                    <a:pt x="48423" y="17642"/>
                    <a:pt x="50150" y="18095"/>
                    <a:pt x="51174" y="17261"/>
                  </a:cubicBezTo>
                  <a:cubicBezTo>
                    <a:pt x="51233" y="17214"/>
                    <a:pt x="51233" y="17106"/>
                    <a:pt x="51197" y="17035"/>
                  </a:cubicBezTo>
                  <a:cubicBezTo>
                    <a:pt x="50912" y="16443"/>
                    <a:pt x="50588" y="16257"/>
                    <a:pt x="50246" y="16257"/>
                  </a:cubicBezTo>
                  <a:cubicBezTo>
                    <a:pt x="50017" y="16257"/>
                    <a:pt x="49781" y="16340"/>
                    <a:pt x="49542" y="16440"/>
                  </a:cubicBezTo>
                  <a:cubicBezTo>
                    <a:pt x="49531" y="16452"/>
                    <a:pt x="49519" y="16452"/>
                    <a:pt x="49495" y="16464"/>
                  </a:cubicBezTo>
                  <a:cubicBezTo>
                    <a:pt x="49223" y="16594"/>
                    <a:pt x="48939" y="16735"/>
                    <a:pt x="48679" y="16784"/>
                  </a:cubicBezTo>
                  <a:lnTo>
                    <a:pt x="48679" y="16784"/>
                  </a:lnTo>
                  <a:cubicBezTo>
                    <a:pt x="48680" y="16784"/>
                    <a:pt x="48678" y="16783"/>
                    <a:pt x="48675" y="16783"/>
                  </a:cubicBezTo>
                  <a:cubicBezTo>
                    <a:pt x="48614" y="16783"/>
                    <a:pt x="47933" y="16833"/>
                    <a:pt x="47911" y="16833"/>
                  </a:cubicBezTo>
                  <a:cubicBezTo>
                    <a:pt x="47387" y="16749"/>
                    <a:pt x="47078" y="16690"/>
                    <a:pt x="46911" y="16642"/>
                  </a:cubicBezTo>
                  <a:cubicBezTo>
                    <a:pt x="46899" y="16618"/>
                    <a:pt x="46899" y="16606"/>
                    <a:pt x="46887" y="16583"/>
                  </a:cubicBezTo>
                  <a:cubicBezTo>
                    <a:pt x="46875" y="16559"/>
                    <a:pt x="46864" y="16535"/>
                    <a:pt x="46852" y="16511"/>
                  </a:cubicBezTo>
                  <a:cubicBezTo>
                    <a:pt x="47114" y="16440"/>
                    <a:pt x="47626" y="16356"/>
                    <a:pt x="46744" y="15987"/>
                  </a:cubicBezTo>
                  <a:cubicBezTo>
                    <a:pt x="45887" y="15630"/>
                    <a:pt x="44887" y="15737"/>
                    <a:pt x="46768" y="15416"/>
                  </a:cubicBezTo>
                  <a:cubicBezTo>
                    <a:pt x="46875" y="15404"/>
                    <a:pt x="46923" y="15273"/>
                    <a:pt x="46899" y="15190"/>
                  </a:cubicBezTo>
                  <a:cubicBezTo>
                    <a:pt x="46769" y="14644"/>
                    <a:pt x="46324" y="14499"/>
                    <a:pt x="45815" y="14499"/>
                  </a:cubicBezTo>
                  <a:cubicBezTo>
                    <a:pt x="45391" y="14499"/>
                    <a:pt x="44922" y="14600"/>
                    <a:pt x="44554" y="14654"/>
                  </a:cubicBezTo>
                  <a:cubicBezTo>
                    <a:pt x="44054" y="14713"/>
                    <a:pt x="43589" y="14773"/>
                    <a:pt x="43173" y="15035"/>
                  </a:cubicBezTo>
                  <a:cubicBezTo>
                    <a:pt x="43042" y="15106"/>
                    <a:pt x="42970" y="15261"/>
                    <a:pt x="42851" y="15332"/>
                  </a:cubicBezTo>
                  <a:cubicBezTo>
                    <a:pt x="42540" y="15562"/>
                    <a:pt x="41969" y="15926"/>
                    <a:pt x="41820" y="15926"/>
                  </a:cubicBezTo>
                  <a:cubicBezTo>
                    <a:pt x="41729" y="15926"/>
                    <a:pt x="41792" y="15793"/>
                    <a:pt x="42161" y="15416"/>
                  </a:cubicBezTo>
                  <a:cubicBezTo>
                    <a:pt x="42992" y="14574"/>
                    <a:pt x="43872" y="14371"/>
                    <a:pt x="44783" y="14371"/>
                  </a:cubicBezTo>
                  <a:cubicBezTo>
                    <a:pt x="45629" y="14371"/>
                    <a:pt x="46501" y="14545"/>
                    <a:pt x="47385" y="14545"/>
                  </a:cubicBezTo>
                  <a:cubicBezTo>
                    <a:pt x="47596" y="14545"/>
                    <a:pt x="47807" y="14535"/>
                    <a:pt x="48018" y="14511"/>
                  </a:cubicBezTo>
                  <a:cubicBezTo>
                    <a:pt x="48649" y="14440"/>
                    <a:pt x="48459" y="14368"/>
                    <a:pt x="49042" y="14166"/>
                  </a:cubicBezTo>
                  <a:cubicBezTo>
                    <a:pt x="49650" y="13963"/>
                    <a:pt x="50543" y="13808"/>
                    <a:pt x="51126" y="13487"/>
                  </a:cubicBezTo>
                  <a:cubicBezTo>
                    <a:pt x="51185" y="13451"/>
                    <a:pt x="51221" y="13392"/>
                    <a:pt x="51221" y="13320"/>
                  </a:cubicBezTo>
                  <a:cubicBezTo>
                    <a:pt x="51174" y="11892"/>
                    <a:pt x="49185" y="11522"/>
                    <a:pt x="48054" y="11177"/>
                  </a:cubicBezTo>
                  <a:cubicBezTo>
                    <a:pt x="46161" y="10606"/>
                    <a:pt x="45840" y="9629"/>
                    <a:pt x="44363" y="8558"/>
                  </a:cubicBezTo>
                  <a:cubicBezTo>
                    <a:pt x="43963" y="8262"/>
                    <a:pt x="43810" y="8144"/>
                    <a:pt x="43511" y="8144"/>
                  </a:cubicBezTo>
                  <a:cubicBezTo>
                    <a:pt x="43401" y="8144"/>
                    <a:pt x="43271" y="8160"/>
                    <a:pt x="43101" y="8189"/>
                  </a:cubicBezTo>
                  <a:cubicBezTo>
                    <a:pt x="42327" y="8332"/>
                    <a:pt x="42958" y="9463"/>
                    <a:pt x="41708" y="9534"/>
                  </a:cubicBezTo>
                  <a:cubicBezTo>
                    <a:pt x="41565" y="9534"/>
                    <a:pt x="39255" y="7891"/>
                    <a:pt x="39029" y="7796"/>
                  </a:cubicBezTo>
                  <a:cubicBezTo>
                    <a:pt x="38283" y="7467"/>
                    <a:pt x="37033" y="7026"/>
                    <a:pt x="36045" y="7026"/>
                  </a:cubicBezTo>
                  <a:cubicBezTo>
                    <a:pt x="35710" y="7026"/>
                    <a:pt x="35404" y="7077"/>
                    <a:pt x="35160" y="7201"/>
                  </a:cubicBezTo>
                  <a:cubicBezTo>
                    <a:pt x="35088" y="7236"/>
                    <a:pt x="35053" y="7331"/>
                    <a:pt x="35076" y="7415"/>
                  </a:cubicBezTo>
                  <a:cubicBezTo>
                    <a:pt x="35255" y="8010"/>
                    <a:pt x="35588" y="8641"/>
                    <a:pt x="34850" y="8927"/>
                  </a:cubicBezTo>
                  <a:cubicBezTo>
                    <a:pt x="34791" y="8951"/>
                    <a:pt x="34731" y="8986"/>
                    <a:pt x="34719" y="9058"/>
                  </a:cubicBezTo>
                  <a:cubicBezTo>
                    <a:pt x="34707" y="9153"/>
                    <a:pt x="34695" y="9260"/>
                    <a:pt x="34683" y="9356"/>
                  </a:cubicBezTo>
                  <a:cubicBezTo>
                    <a:pt x="34660" y="9451"/>
                    <a:pt x="34695" y="9570"/>
                    <a:pt x="34814" y="9582"/>
                  </a:cubicBezTo>
                  <a:cubicBezTo>
                    <a:pt x="35481" y="9713"/>
                    <a:pt x="35374" y="10760"/>
                    <a:pt x="34707" y="10891"/>
                  </a:cubicBezTo>
                  <a:cubicBezTo>
                    <a:pt x="34648" y="10891"/>
                    <a:pt x="34588" y="10963"/>
                    <a:pt x="34576" y="11022"/>
                  </a:cubicBezTo>
                  <a:cubicBezTo>
                    <a:pt x="34576" y="11022"/>
                    <a:pt x="34576" y="11022"/>
                    <a:pt x="34576" y="11022"/>
                  </a:cubicBezTo>
                  <a:lnTo>
                    <a:pt x="34576" y="11022"/>
                  </a:lnTo>
                  <a:cubicBezTo>
                    <a:pt x="34574" y="11022"/>
                    <a:pt x="34470" y="12108"/>
                    <a:pt x="34576" y="12273"/>
                  </a:cubicBezTo>
                  <a:cubicBezTo>
                    <a:pt x="34074" y="12719"/>
                    <a:pt x="33680" y="12944"/>
                    <a:pt x="33395" y="12944"/>
                  </a:cubicBezTo>
                  <a:cubicBezTo>
                    <a:pt x="33186" y="12944"/>
                    <a:pt x="33036" y="12824"/>
                    <a:pt x="32945" y="12582"/>
                  </a:cubicBezTo>
                  <a:cubicBezTo>
                    <a:pt x="32707" y="12213"/>
                    <a:pt x="32588" y="11820"/>
                    <a:pt x="32588" y="11403"/>
                  </a:cubicBezTo>
                  <a:cubicBezTo>
                    <a:pt x="32362" y="11034"/>
                    <a:pt x="32445" y="10999"/>
                    <a:pt x="31981" y="10713"/>
                  </a:cubicBezTo>
                  <a:cubicBezTo>
                    <a:pt x="30945" y="10082"/>
                    <a:pt x="29171" y="10201"/>
                    <a:pt x="27980" y="9915"/>
                  </a:cubicBezTo>
                  <a:cubicBezTo>
                    <a:pt x="27402" y="9773"/>
                    <a:pt x="26343" y="9889"/>
                    <a:pt x="25850" y="9694"/>
                  </a:cubicBezTo>
                  <a:lnTo>
                    <a:pt x="25850" y="9694"/>
                  </a:lnTo>
                  <a:cubicBezTo>
                    <a:pt x="25863" y="9699"/>
                    <a:pt x="25874" y="9701"/>
                    <a:pt x="25883" y="9701"/>
                  </a:cubicBezTo>
                  <a:cubicBezTo>
                    <a:pt x="26069" y="9701"/>
                    <a:pt x="25271" y="8654"/>
                    <a:pt x="25041" y="8654"/>
                  </a:cubicBezTo>
                  <a:cubicBezTo>
                    <a:pt x="25005" y="8654"/>
                    <a:pt x="24983" y="8679"/>
                    <a:pt x="24980" y="8736"/>
                  </a:cubicBezTo>
                  <a:cubicBezTo>
                    <a:pt x="24992" y="8474"/>
                    <a:pt x="25123" y="8260"/>
                    <a:pt x="25313" y="8082"/>
                  </a:cubicBezTo>
                  <a:cubicBezTo>
                    <a:pt x="25337" y="8058"/>
                    <a:pt x="25373" y="8034"/>
                    <a:pt x="25408" y="7998"/>
                  </a:cubicBezTo>
                  <a:cubicBezTo>
                    <a:pt x="26361" y="7260"/>
                    <a:pt x="28659" y="7212"/>
                    <a:pt x="29361" y="6986"/>
                  </a:cubicBezTo>
                  <a:cubicBezTo>
                    <a:pt x="29373" y="6963"/>
                    <a:pt x="30108" y="6628"/>
                    <a:pt x="30027" y="6617"/>
                  </a:cubicBezTo>
                  <a:lnTo>
                    <a:pt x="30040" y="6617"/>
                  </a:lnTo>
                  <a:cubicBezTo>
                    <a:pt x="30076" y="6879"/>
                    <a:pt x="30147" y="7153"/>
                    <a:pt x="30171" y="7248"/>
                  </a:cubicBezTo>
                  <a:cubicBezTo>
                    <a:pt x="30201" y="7329"/>
                    <a:pt x="30275" y="7384"/>
                    <a:pt x="30362" y="7384"/>
                  </a:cubicBezTo>
                  <a:cubicBezTo>
                    <a:pt x="30377" y="7384"/>
                    <a:pt x="30393" y="7383"/>
                    <a:pt x="30409" y="7379"/>
                  </a:cubicBezTo>
                  <a:cubicBezTo>
                    <a:pt x="30683" y="7319"/>
                    <a:pt x="30997" y="7304"/>
                    <a:pt x="31321" y="7304"/>
                  </a:cubicBezTo>
                  <a:cubicBezTo>
                    <a:pt x="31651" y="7304"/>
                    <a:pt x="31991" y="7320"/>
                    <a:pt x="32311" y="7320"/>
                  </a:cubicBezTo>
                  <a:cubicBezTo>
                    <a:pt x="32675" y="7320"/>
                    <a:pt x="33013" y="7299"/>
                    <a:pt x="33278" y="7212"/>
                  </a:cubicBezTo>
                  <a:cubicBezTo>
                    <a:pt x="33409" y="7177"/>
                    <a:pt x="33862" y="7093"/>
                    <a:pt x="33898" y="6867"/>
                  </a:cubicBezTo>
                  <a:cubicBezTo>
                    <a:pt x="33945" y="6581"/>
                    <a:pt x="33957" y="6581"/>
                    <a:pt x="33886" y="6474"/>
                  </a:cubicBezTo>
                  <a:lnTo>
                    <a:pt x="33886" y="6474"/>
                  </a:lnTo>
                  <a:cubicBezTo>
                    <a:pt x="34433" y="6569"/>
                    <a:pt x="35053" y="6605"/>
                    <a:pt x="35481" y="6641"/>
                  </a:cubicBezTo>
                  <a:cubicBezTo>
                    <a:pt x="35556" y="6647"/>
                    <a:pt x="35629" y="6650"/>
                    <a:pt x="35702" y="6650"/>
                  </a:cubicBezTo>
                  <a:cubicBezTo>
                    <a:pt x="36046" y="6650"/>
                    <a:pt x="36367" y="6591"/>
                    <a:pt x="36701" y="6591"/>
                  </a:cubicBezTo>
                  <a:cubicBezTo>
                    <a:pt x="36966" y="6591"/>
                    <a:pt x="37239" y="6628"/>
                    <a:pt x="37541" y="6760"/>
                  </a:cubicBezTo>
                  <a:cubicBezTo>
                    <a:pt x="37874" y="6903"/>
                    <a:pt x="38101" y="7129"/>
                    <a:pt x="38434" y="7272"/>
                  </a:cubicBezTo>
                  <a:cubicBezTo>
                    <a:pt x="39218" y="7609"/>
                    <a:pt x="40672" y="8128"/>
                    <a:pt x="41813" y="8128"/>
                  </a:cubicBezTo>
                  <a:cubicBezTo>
                    <a:pt x="42162" y="8128"/>
                    <a:pt x="42482" y="8080"/>
                    <a:pt x="42744" y="7963"/>
                  </a:cubicBezTo>
                  <a:cubicBezTo>
                    <a:pt x="42875" y="7915"/>
                    <a:pt x="42851" y="7760"/>
                    <a:pt x="42792" y="7665"/>
                  </a:cubicBezTo>
                  <a:cubicBezTo>
                    <a:pt x="42673" y="7522"/>
                    <a:pt x="42280" y="7320"/>
                    <a:pt x="41911" y="7165"/>
                  </a:cubicBezTo>
                  <a:lnTo>
                    <a:pt x="41911" y="7165"/>
                  </a:lnTo>
                  <a:cubicBezTo>
                    <a:pt x="42244" y="7188"/>
                    <a:pt x="42613" y="7206"/>
                    <a:pt x="42869" y="7206"/>
                  </a:cubicBezTo>
                  <a:cubicBezTo>
                    <a:pt x="43006" y="7206"/>
                    <a:pt x="43111" y="7201"/>
                    <a:pt x="43161" y="7189"/>
                  </a:cubicBezTo>
                  <a:cubicBezTo>
                    <a:pt x="44137" y="6962"/>
                    <a:pt x="44839" y="6355"/>
                    <a:pt x="44363" y="5367"/>
                  </a:cubicBezTo>
                  <a:cubicBezTo>
                    <a:pt x="43923" y="4486"/>
                    <a:pt x="41815" y="3605"/>
                    <a:pt x="40898" y="3438"/>
                  </a:cubicBezTo>
                  <a:cubicBezTo>
                    <a:pt x="40369" y="3343"/>
                    <a:pt x="39830" y="3319"/>
                    <a:pt x="39290" y="3319"/>
                  </a:cubicBezTo>
                  <a:cubicBezTo>
                    <a:pt x="38749" y="3319"/>
                    <a:pt x="38208" y="3343"/>
                    <a:pt x="37672" y="3343"/>
                  </a:cubicBezTo>
                  <a:cubicBezTo>
                    <a:pt x="36565" y="3343"/>
                    <a:pt x="35755" y="3105"/>
                    <a:pt x="34719" y="2879"/>
                  </a:cubicBezTo>
                  <a:cubicBezTo>
                    <a:pt x="34422" y="2816"/>
                    <a:pt x="34121" y="2792"/>
                    <a:pt x="33818" y="2792"/>
                  </a:cubicBezTo>
                  <a:cubicBezTo>
                    <a:pt x="33428" y="2792"/>
                    <a:pt x="33036" y="2832"/>
                    <a:pt x="32647" y="2879"/>
                  </a:cubicBezTo>
                  <a:cubicBezTo>
                    <a:pt x="32969" y="2807"/>
                    <a:pt x="33290" y="2724"/>
                    <a:pt x="33612" y="2652"/>
                  </a:cubicBezTo>
                  <a:cubicBezTo>
                    <a:pt x="34103" y="2537"/>
                    <a:pt x="34555" y="2493"/>
                    <a:pt x="34989" y="2493"/>
                  </a:cubicBezTo>
                  <a:cubicBezTo>
                    <a:pt x="36039" y="2493"/>
                    <a:pt x="36984" y="2754"/>
                    <a:pt x="38112" y="2914"/>
                  </a:cubicBezTo>
                  <a:cubicBezTo>
                    <a:pt x="39327" y="3081"/>
                    <a:pt x="40506" y="2879"/>
                    <a:pt x="41696" y="3248"/>
                  </a:cubicBezTo>
                  <a:cubicBezTo>
                    <a:pt x="42315" y="3438"/>
                    <a:pt x="42875" y="3819"/>
                    <a:pt x="43458" y="4045"/>
                  </a:cubicBezTo>
                  <a:cubicBezTo>
                    <a:pt x="43756" y="4153"/>
                    <a:pt x="44935" y="4212"/>
                    <a:pt x="45078" y="4295"/>
                  </a:cubicBezTo>
                  <a:cubicBezTo>
                    <a:pt x="45089" y="4307"/>
                    <a:pt x="45101" y="4307"/>
                    <a:pt x="45113" y="4307"/>
                  </a:cubicBezTo>
                  <a:cubicBezTo>
                    <a:pt x="45066" y="4355"/>
                    <a:pt x="45006" y="4450"/>
                    <a:pt x="44911" y="4617"/>
                  </a:cubicBezTo>
                  <a:cubicBezTo>
                    <a:pt x="44875" y="4664"/>
                    <a:pt x="44875" y="4748"/>
                    <a:pt x="44911" y="4807"/>
                  </a:cubicBezTo>
                  <a:cubicBezTo>
                    <a:pt x="45268" y="5343"/>
                    <a:pt x="45566" y="5141"/>
                    <a:pt x="46137" y="5307"/>
                  </a:cubicBezTo>
                  <a:cubicBezTo>
                    <a:pt x="46292" y="5367"/>
                    <a:pt x="46399" y="5379"/>
                    <a:pt x="46483" y="5391"/>
                  </a:cubicBezTo>
                  <a:cubicBezTo>
                    <a:pt x="46506" y="5415"/>
                    <a:pt x="46530" y="5438"/>
                    <a:pt x="46554" y="5462"/>
                  </a:cubicBezTo>
                  <a:cubicBezTo>
                    <a:pt x="46483" y="5593"/>
                    <a:pt x="46459" y="5748"/>
                    <a:pt x="46530" y="5855"/>
                  </a:cubicBezTo>
                  <a:cubicBezTo>
                    <a:pt x="46562" y="5908"/>
                    <a:pt x="46613" y="5952"/>
                    <a:pt x="46675" y="5952"/>
                  </a:cubicBezTo>
                  <a:cubicBezTo>
                    <a:pt x="46682" y="5952"/>
                    <a:pt x="46689" y="5952"/>
                    <a:pt x="46697" y="5950"/>
                  </a:cubicBezTo>
                  <a:cubicBezTo>
                    <a:pt x="46733" y="5950"/>
                    <a:pt x="46756" y="5938"/>
                    <a:pt x="46792" y="5927"/>
                  </a:cubicBezTo>
                  <a:cubicBezTo>
                    <a:pt x="46816" y="6069"/>
                    <a:pt x="46852" y="6212"/>
                    <a:pt x="46935" y="6296"/>
                  </a:cubicBezTo>
                  <a:cubicBezTo>
                    <a:pt x="47316" y="6712"/>
                    <a:pt x="48566" y="7177"/>
                    <a:pt x="48935" y="7391"/>
                  </a:cubicBezTo>
                  <a:cubicBezTo>
                    <a:pt x="49471" y="7712"/>
                    <a:pt x="49995" y="7855"/>
                    <a:pt x="50578" y="8070"/>
                  </a:cubicBezTo>
                  <a:cubicBezTo>
                    <a:pt x="51174" y="8296"/>
                    <a:pt x="51626" y="8665"/>
                    <a:pt x="52221" y="8808"/>
                  </a:cubicBezTo>
                  <a:cubicBezTo>
                    <a:pt x="52235" y="8811"/>
                    <a:pt x="52249" y="8812"/>
                    <a:pt x="52264" y="8812"/>
                  </a:cubicBezTo>
                  <a:cubicBezTo>
                    <a:pt x="52415" y="8812"/>
                    <a:pt x="52618" y="8673"/>
                    <a:pt x="52719" y="8673"/>
                  </a:cubicBezTo>
                  <a:cubicBezTo>
                    <a:pt x="52729" y="8673"/>
                    <a:pt x="52737" y="8674"/>
                    <a:pt x="52745" y="8677"/>
                  </a:cubicBezTo>
                  <a:cubicBezTo>
                    <a:pt x="53233" y="8867"/>
                    <a:pt x="53864" y="9570"/>
                    <a:pt x="54376" y="9582"/>
                  </a:cubicBezTo>
                  <a:cubicBezTo>
                    <a:pt x="54407" y="9583"/>
                    <a:pt x="54437" y="9583"/>
                    <a:pt x="54465" y="9583"/>
                  </a:cubicBezTo>
                  <a:cubicBezTo>
                    <a:pt x="56007" y="9583"/>
                    <a:pt x="54384" y="8024"/>
                    <a:pt x="54174" y="7474"/>
                  </a:cubicBezTo>
                  <a:cubicBezTo>
                    <a:pt x="54174" y="7462"/>
                    <a:pt x="54174" y="7439"/>
                    <a:pt x="54162" y="7415"/>
                  </a:cubicBezTo>
                  <a:cubicBezTo>
                    <a:pt x="54139" y="7323"/>
                    <a:pt x="54067" y="7281"/>
                    <a:pt x="53994" y="7281"/>
                  </a:cubicBezTo>
                  <a:cubicBezTo>
                    <a:pt x="53952" y="7281"/>
                    <a:pt x="53910" y="7294"/>
                    <a:pt x="53876" y="7320"/>
                  </a:cubicBezTo>
                  <a:cubicBezTo>
                    <a:pt x="53876" y="7262"/>
                    <a:pt x="53876" y="7222"/>
                    <a:pt x="53872" y="7222"/>
                  </a:cubicBezTo>
                  <a:cubicBezTo>
                    <a:pt x="53871" y="7222"/>
                    <a:pt x="53868" y="7230"/>
                    <a:pt x="53864" y="7248"/>
                  </a:cubicBezTo>
                  <a:cubicBezTo>
                    <a:pt x="53897" y="7054"/>
                    <a:pt x="53870" y="6996"/>
                    <a:pt x="53839" y="6996"/>
                  </a:cubicBezTo>
                  <a:cubicBezTo>
                    <a:pt x="53835" y="6996"/>
                    <a:pt x="53832" y="6997"/>
                    <a:pt x="53829" y="6998"/>
                  </a:cubicBezTo>
                  <a:cubicBezTo>
                    <a:pt x="53852" y="6962"/>
                    <a:pt x="53876" y="6927"/>
                    <a:pt x="53924" y="6867"/>
                  </a:cubicBezTo>
                  <a:lnTo>
                    <a:pt x="53924" y="6867"/>
                  </a:lnTo>
                  <a:cubicBezTo>
                    <a:pt x="53918" y="6875"/>
                    <a:pt x="53923" y="6878"/>
                    <a:pt x="53936" y="6878"/>
                  </a:cubicBezTo>
                  <a:cubicBezTo>
                    <a:pt x="54027" y="6878"/>
                    <a:pt x="54515" y="6718"/>
                    <a:pt x="54567" y="6677"/>
                  </a:cubicBezTo>
                  <a:cubicBezTo>
                    <a:pt x="54674" y="6617"/>
                    <a:pt x="54674" y="6331"/>
                    <a:pt x="54710" y="6296"/>
                  </a:cubicBezTo>
                  <a:lnTo>
                    <a:pt x="54710" y="6296"/>
                  </a:lnTo>
                  <a:cubicBezTo>
                    <a:pt x="54666" y="6322"/>
                    <a:pt x="54637" y="6334"/>
                    <a:pt x="54620" y="6334"/>
                  </a:cubicBezTo>
                  <a:cubicBezTo>
                    <a:pt x="54553" y="6334"/>
                    <a:pt x="54665" y="6159"/>
                    <a:pt x="54769" y="6046"/>
                  </a:cubicBezTo>
                  <a:cubicBezTo>
                    <a:pt x="54805" y="6046"/>
                    <a:pt x="54853" y="6058"/>
                    <a:pt x="54888" y="6058"/>
                  </a:cubicBezTo>
                  <a:cubicBezTo>
                    <a:pt x="54865" y="6105"/>
                    <a:pt x="54841" y="6153"/>
                    <a:pt x="54805" y="6236"/>
                  </a:cubicBezTo>
                  <a:cubicBezTo>
                    <a:pt x="54803" y="6238"/>
                    <a:pt x="54807" y="6239"/>
                    <a:pt x="54814" y="6239"/>
                  </a:cubicBezTo>
                  <a:cubicBezTo>
                    <a:pt x="54857" y="6239"/>
                    <a:pt x="55044" y="6211"/>
                    <a:pt x="55126" y="6200"/>
                  </a:cubicBezTo>
                  <a:cubicBezTo>
                    <a:pt x="55234" y="6177"/>
                    <a:pt x="55281" y="6058"/>
                    <a:pt x="55257" y="5962"/>
                  </a:cubicBezTo>
                  <a:cubicBezTo>
                    <a:pt x="55019" y="4819"/>
                    <a:pt x="53186" y="4212"/>
                    <a:pt x="52209" y="3926"/>
                  </a:cubicBezTo>
                  <a:cubicBezTo>
                    <a:pt x="50757" y="3498"/>
                    <a:pt x="49423" y="3069"/>
                    <a:pt x="48030" y="2486"/>
                  </a:cubicBezTo>
                  <a:cubicBezTo>
                    <a:pt x="44089" y="843"/>
                    <a:pt x="39589" y="200"/>
                    <a:pt x="35326" y="33"/>
                  </a:cubicBezTo>
                  <a:cubicBezTo>
                    <a:pt x="34723" y="11"/>
                    <a:pt x="34119" y="1"/>
                    <a:pt x="3351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6"/>
            <p:cNvSpPr/>
            <p:nvPr/>
          </p:nvSpPr>
          <p:spPr>
            <a:xfrm>
              <a:off x="4392800" y="2117950"/>
              <a:ext cx="625" cy="325"/>
            </a:xfrm>
            <a:custGeom>
              <a:rect b="b" l="l" r="r" t="t"/>
              <a:pathLst>
                <a:path extrusionOk="0" h="13" w="25">
                  <a:moveTo>
                    <a:pt x="24" y="0"/>
                  </a:moveTo>
                  <a:cubicBezTo>
                    <a:pt x="12" y="0"/>
                    <a:pt x="12" y="0"/>
                    <a:pt x="0" y="12"/>
                  </a:cubicBezTo>
                  <a:cubicBezTo>
                    <a:pt x="12" y="12"/>
                    <a:pt x="12" y="0"/>
                    <a:pt x="24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6"/>
            <p:cNvSpPr/>
            <p:nvPr/>
          </p:nvSpPr>
          <p:spPr>
            <a:xfrm>
              <a:off x="3768900" y="2144450"/>
              <a:ext cx="275" cy="800"/>
            </a:xfrm>
            <a:custGeom>
              <a:rect b="b" l="l" r="r" t="t"/>
              <a:pathLst>
                <a:path extrusionOk="0" h="32" w="11">
                  <a:moveTo>
                    <a:pt x="1" y="0"/>
                  </a:moveTo>
                  <a:cubicBezTo>
                    <a:pt x="6" y="22"/>
                    <a:pt x="9" y="32"/>
                    <a:pt x="10" y="32"/>
                  </a:cubicBezTo>
                  <a:cubicBezTo>
                    <a:pt x="10" y="32"/>
                    <a:pt x="7" y="19"/>
                    <a:pt x="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6"/>
            <p:cNvSpPr/>
            <p:nvPr/>
          </p:nvSpPr>
          <p:spPr>
            <a:xfrm>
              <a:off x="4255275" y="2306125"/>
              <a:ext cx="146475" cy="86025"/>
            </a:xfrm>
            <a:custGeom>
              <a:rect b="b" l="l" r="r" t="t"/>
              <a:pathLst>
                <a:path extrusionOk="0" h="3441" w="5859">
                  <a:moveTo>
                    <a:pt x="1519" y="1"/>
                  </a:moveTo>
                  <a:cubicBezTo>
                    <a:pt x="1477" y="1"/>
                    <a:pt x="1429" y="46"/>
                    <a:pt x="1394" y="46"/>
                  </a:cubicBezTo>
                  <a:lnTo>
                    <a:pt x="1382" y="46"/>
                  </a:lnTo>
                  <a:cubicBezTo>
                    <a:pt x="548" y="665"/>
                    <a:pt x="1" y="1987"/>
                    <a:pt x="906" y="2368"/>
                  </a:cubicBezTo>
                  <a:cubicBezTo>
                    <a:pt x="1035" y="2424"/>
                    <a:pt x="1197" y="2438"/>
                    <a:pt x="1361" y="2438"/>
                  </a:cubicBezTo>
                  <a:cubicBezTo>
                    <a:pt x="1514" y="2438"/>
                    <a:pt x="1668" y="2426"/>
                    <a:pt x="1799" y="2426"/>
                  </a:cubicBezTo>
                  <a:cubicBezTo>
                    <a:pt x="1824" y="2426"/>
                    <a:pt x="1847" y="2426"/>
                    <a:pt x="1870" y="2427"/>
                  </a:cubicBezTo>
                  <a:cubicBezTo>
                    <a:pt x="2573" y="2463"/>
                    <a:pt x="3013" y="2427"/>
                    <a:pt x="3573" y="2856"/>
                  </a:cubicBezTo>
                  <a:cubicBezTo>
                    <a:pt x="4028" y="3197"/>
                    <a:pt x="4755" y="3441"/>
                    <a:pt x="5338" y="3441"/>
                  </a:cubicBezTo>
                  <a:cubicBezTo>
                    <a:pt x="5365" y="3441"/>
                    <a:pt x="5392" y="3440"/>
                    <a:pt x="5418" y="3439"/>
                  </a:cubicBezTo>
                  <a:cubicBezTo>
                    <a:pt x="5692" y="3439"/>
                    <a:pt x="5823" y="3391"/>
                    <a:pt x="5835" y="3070"/>
                  </a:cubicBezTo>
                  <a:cubicBezTo>
                    <a:pt x="5859" y="2439"/>
                    <a:pt x="5311" y="2379"/>
                    <a:pt x="4894" y="2332"/>
                  </a:cubicBezTo>
                  <a:cubicBezTo>
                    <a:pt x="3977" y="2201"/>
                    <a:pt x="4227" y="1225"/>
                    <a:pt x="3501" y="808"/>
                  </a:cubicBezTo>
                  <a:cubicBezTo>
                    <a:pt x="3180" y="641"/>
                    <a:pt x="2834" y="689"/>
                    <a:pt x="2489" y="629"/>
                  </a:cubicBezTo>
                  <a:cubicBezTo>
                    <a:pt x="1977" y="534"/>
                    <a:pt x="1870" y="355"/>
                    <a:pt x="1560" y="22"/>
                  </a:cubicBezTo>
                  <a:cubicBezTo>
                    <a:pt x="1548" y="6"/>
                    <a:pt x="1534" y="1"/>
                    <a:pt x="151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6"/>
            <p:cNvSpPr/>
            <p:nvPr/>
          </p:nvSpPr>
          <p:spPr>
            <a:xfrm>
              <a:off x="3556975" y="3417150"/>
              <a:ext cx="57775" cy="54400"/>
            </a:xfrm>
            <a:custGeom>
              <a:rect b="b" l="l" r="r" t="t"/>
              <a:pathLst>
                <a:path extrusionOk="0" h="2176" w="2311">
                  <a:moveTo>
                    <a:pt x="655" y="0"/>
                  </a:moveTo>
                  <a:cubicBezTo>
                    <a:pt x="455" y="0"/>
                    <a:pt x="267" y="54"/>
                    <a:pt x="120" y="194"/>
                  </a:cubicBezTo>
                  <a:cubicBezTo>
                    <a:pt x="84" y="206"/>
                    <a:pt x="60" y="229"/>
                    <a:pt x="36" y="277"/>
                  </a:cubicBezTo>
                  <a:cubicBezTo>
                    <a:pt x="13" y="313"/>
                    <a:pt x="1" y="360"/>
                    <a:pt x="1" y="396"/>
                  </a:cubicBezTo>
                  <a:cubicBezTo>
                    <a:pt x="1" y="503"/>
                    <a:pt x="36" y="610"/>
                    <a:pt x="60" y="718"/>
                  </a:cubicBezTo>
                  <a:cubicBezTo>
                    <a:pt x="132" y="1051"/>
                    <a:pt x="215" y="1396"/>
                    <a:pt x="346" y="1706"/>
                  </a:cubicBezTo>
                  <a:cubicBezTo>
                    <a:pt x="445" y="1936"/>
                    <a:pt x="593" y="2176"/>
                    <a:pt x="858" y="2176"/>
                  </a:cubicBezTo>
                  <a:cubicBezTo>
                    <a:pt x="881" y="2176"/>
                    <a:pt x="905" y="2174"/>
                    <a:pt x="929" y="2170"/>
                  </a:cubicBezTo>
                  <a:cubicBezTo>
                    <a:pt x="1191" y="2122"/>
                    <a:pt x="1418" y="1872"/>
                    <a:pt x="1560" y="1658"/>
                  </a:cubicBezTo>
                  <a:cubicBezTo>
                    <a:pt x="1703" y="1444"/>
                    <a:pt x="1715" y="1360"/>
                    <a:pt x="1989" y="1230"/>
                  </a:cubicBezTo>
                  <a:cubicBezTo>
                    <a:pt x="2096" y="1170"/>
                    <a:pt x="2191" y="1134"/>
                    <a:pt x="2227" y="1003"/>
                  </a:cubicBezTo>
                  <a:cubicBezTo>
                    <a:pt x="2311" y="729"/>
                    <a:pt x="1965" y="527"/>
                    <a:pt x="1787" y="396"/>
                  </a:cubicBezTo>
                  <a:cubicBezTo>
                    <a:pt x="1501" y="214"/>
                    <a:pt x="1053" y="0"/>
                    <a:pt x="655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6"/>
            <p:cNvSpPr/>
            <p:nvPr/>
          </p:nvSpPr>
          <p:spPr>
            <a:xfrm>
              <a:off x="4824700" y="2422200"/>
              <a:ext cx="321800" cy="831450"/>
            </a:xfrm>
            <a:custGeom>
              <a:rect b="b" l="l" r="r" t="t"/>
              <a:pathLst>
                <a:path extrusionOk="0" h="33258" w="12872">
                  <a:moveTo>
                    <a:pt x="10156" y="25264"/>
                  </a:moveTo>
                  <a:lnTo>
                    <a:pt x="10156" y="25264"/>
                  </a:lnTo>
                  <a:cubicBezTo>
                    <a:pt x="10192" y="25407"/>
                    <a:pt x="10240" y="25561"/>
                    <a:pt x="10287" y="25752"/>
                  </a:cubicBezTo>
                  <a:cubicBezTo>
                    <a:pt x="10371" y="26109"/>
                    <a:pt x="10430" y="26395"/>
                    <a:pt x="10478" y="26657"/>
                  </a:cubicBezTo>
                  <a:cubicBezTo>
                    <a:pt x="10371" y="26192"/>
                    <a:pt x="10264" y="25728"/>
                    <a:pt x="10156" y="25264"/>
                  </a:cubicBezTo>
                  <a:close/>
                  <a:moveTo>
                    <a:pt x="209" y="1"/>
                  </a:moveTo>
                  <a:cubicBezTo>
                    <a:pt x="154" y="1"/>
                    <a:pt x="105" y="33"/>
                    <a:pt x="72" y="82"/>
                  </a:cubicBezTo>
                  <a:cubicBezTo>
                    <a:pt x="24" y="118"/>
                    <a:pt x="0" y="177"/>
                    <a:pt x="24" y="249"/>
                  </a:cubicBezTo>
                  <a:cubicBezTo>
                    <a:pt x="774" y="4071"/>
                    <a:pt x="4227" y="6333"/>
                    <a:pt x="5668" y="9917"/>
                  </a:cubicBezTo>
                  <a:cubicBezTo>
                    <a:pt x="6906" y="13012"/>
                    <a:pt x="7478" y="16394"/>
                    <a:pt x="8430" y="19572"/>
                  </a:cubicBezTo>
                  <a:cubicBezTo>
                    <a:pt x="9371" y="22740"/>
                    <a:pt x="10014" y="25919"/>
                    <a:pt x="10609" y="29145"/>
                  </a:cubicBezTo>
                  <a:cubicBezTo>
                    <a:pt x="10760" y="30006"/>
                    <a:pt x="11219" y="33258"/>
                    <a:pt x="12586" y="33258"/>
                  </a:cubicBezTo>
                  <a:cubicBezTo>
                    <a:pt x="12617" y="33258"/>
                    <a:pt x="12648" y="33256"/>
                    <a:pt x="12681" y="33253"/>
                  </a:cubicBezTo>
                  <a:cubicBezTo>
                    <a:pt x="12788" y="33241"/>
                    <a:pt x="12871" y="33181"/>
                    <a:pt x="12871" y="33062"/>
                  </a:cubicBezTo>
                  <a:cubicBezTo>
                    <a:pt x="12538" y="20918"/>
                    <a:pt x="8180" y="9405"/>
                    <a:pt x="370" y="94"/>
                  </a:cubicBezTo>
                  <a:cubicBezTo>
                    <a:pt x="346" y="58"/>
                    <a:pt x="322" y="34"/>
                    <a:pt x="286" y="22"/>
                  </a:cubicBezTo>
                  <a:cubicBezTo>
                    <a:pt x="260" y="8"/>
                    <a:pt x="234" y="1"/>
                    <a:pt x="20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6"/>
            <p:cNvSpPr/>
            <p:nvPr/>
          </p:nvSpPr>
          <p:spPr>
            <a:xfrm>
              <a:off x="4433875" y="2133725"/>
              <a:ext cx="96475" cy="62525"/>
            </a:xfrm>
            <a:custGeom>
              <a:rect b="b" l="l" r="r" t="t"/>
              <a:pathLst>
                <a:path extrusionOk="0" h="2501" w="3859">
                  <a:moveTo>
                    <a:pt x="1896" y="5"/>
                  </a:moveTo>
                  <a:cubicBezTo>
                    <a:pt x="1878" y="5"/>
                    <a:pt x="1861" y="7"/>
                    <a:pt x="1846" y="12"/>
                  </a:cubicBezTo>
                  <a:lnTo>
                    <a:pt x="1834" y="12"/>
                  </a:lnTo>
                  <a:cubicBezTo>
                    <a:pt x="1620" y="48"/>
                    <a:pt x="1" y="1"/>
                    <a:pt x="310" y="620"/>
                  </a:cubicBezTo>
                  <a:cubicBezTo>
                    <a:pt x="441" y="858"/>
                    <a:pt x="917" y="989"/>
                    <a:pt x="1132" y="1132"/>
                  </a:cubicBezTo>
                  <a:cubicBezTo>
                    <a:pt x="1608" y="1441"/>
                    <a:pt x="1929" y="1917"/>
                    <a:pt x="2394" y="2227"/>
                  </a:cubicBezTo>
                  <a:cubicBezTo>
                    <a:pt x="2624" y="2370"/>
                    <a:pt x="2919" y="2500"/>
                    <a:pt x="3175" y="2500"/>
                  </a:cubicBezTo>
                  <a:cubicBezTo>
                    <a:pt x="3410" y="2500"/>
                    <a:pt x="3612" y="2391"/>
                    <a:pt x="3703" y="2084"/>
                  </a:cubicBezTo>
                  <a:cubicBezTo>
                    <a:pt x="3787" y="1798"/>
                    <a:pt x="3858" y="1298"/>
                    <a:pt x="3691" y="1048"/>
                  </a:cubicBezTo>
                  <a:cubicBezTo>
                    <a:pt x="3560" y="858"/>
                    <a:pt x="3120" y="703"/>
                    <a:pt x="2929" y="584"/>
                  </a:cubicBezTo>
                  <a:cubicBezTo>
                    <a:pt x="2608" y="393"/>
                    <a:pt x="2298" y="215"/>
                    <a:pt x="1977" y="24"/>
                  </a:cubicBezTo>
                  <a:cubicBezTo>
                    <a:pt x="1949" y="10"/>
                    <a:pt x="1921" y="5"/>
                    <a:pt x="1896" y="5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6"/>
            <p:cNvSpPr/>
            <p:nvPr/>
          </p:nvSpPr>
          <p:spPr>
            <a:xfrm>
              <a:off x="3614125" y="4495475"/>
              <a:ext cx="588200" cy="91450"/>
            </a:xfrm>
            <a:custGeom>
              <a:rect b="b" l="l" r="r" t="t"/>
              <a:pathLst>
                <a:path extrusionOk="0" h="3658" w="23528">
                  <a:moveTo>
                    <a:pt x="22412" y="0"/>
                  </a:moveTo>
                  <a:cubicBezTo>
                    <a:pt x="21555" y="0"/>
                    <a:pt x="20563" y="308"/>
                    <a:pt x="19932" y="483"/>
                  </a:cubicBezTo>
                  <a:cubicBezTo>
                    <a:pt x="18408" y="1042"/>
                    <a:pt x="16919" y="1733"/>
                    <a:pt x="15407" y="2316"/>
                  </a:cubicBezTo>
                  <a:cubicBezTo>
                    <a:pt x="14586" y="2638"/>
                    <a:pt x="13550" y="2840"/>
                    <a:pt x="12502" y="2995"/>
                  </a:cubicBezTo>
                  <a:cubicBezTo>
                    <a:pt x="12312" y="3007"/>
                    <a:pt x="12121" y="3031"/>
                    <a:pt x="11895" y="3066"/>
                  </a:cubicBezTo>
                  <a:lnTo>
                    <a:pt x="11883" y="3066"/>
                  </a:lnTo>
                  <a:cubicBezTo>
                    <a:pt x="11193" y="3150"/>
                    <a:pt x="10526" y="3209"/>
                    <a:pt x="9931" y="3245"/>
                  </a:cubicBezTo>
                  <a:cubicBezTo>
                    <a:pt x="9883" y="3257"/>
                    <a:pt x="9847" y="3269"/>
                    <a:pt x="9811" y="3304"/>
                  </a:cubicBezTo>
                  <a:cubicBezTo>
                    <a:pt x="9788" y="3269"/>
                    <a:pt x="9752" y="3257"/>
                    <a:pt x="9692" y="3245"/>
                  </a:cubicBezTo>
                  <a:cubicBezTo>
                    <a:pt x="6736" y="3132"/>
                    <a:pt x="3727" y="2549"/>
                    <a:pt x="765" y="2549"/>
                  </a:cubicBezTo>
                  <a:cubicBezTo>
                    <a:pt x="601" y="2549"/>
                    <a:pt x="438" y="2551"/>
                    <a:pt x="275" y="2554"/>
                  </a:cubicBezTo>
                  <a:cubicBezTo>
                    <a:pt x="72" y="2566"/>
                    <a:pt x="1" y="2900"/>
                    <a:pt x="227" y="2935"/>
                  </a:cubicBezTo>
                  <a:cubicBezTo>
                    <a:pt x="429" y="2959"/>
                    <a:pt x="632" y="2983"/>
                    <a:pt x="834" y="3019"/>
                  </a:cubicBezTo>
                  <a:cubicBezTo>
                    <a:pt x="965" y="3054"/>
                    <a:pt x="1168" y="3078"/>
                    <a:pt x="1394" y="3090"/>
                  </a:cubicBezTo>
                  <a:cubicBezTo>
                    <a:pt x="3858" y="3435"/>
                    <a:pt x="6347" y="3626"/>
                    <a:pt x="8847" y="3638"/>
                  </a:cubicBezTo>
                  <a:cubicBezTo>
                    <a:pt x="9133" y="3638"/>
                    <a:pt x="9407" y="3638"/>
                    <a:pt x="9692" y="3626"/>
                  </a:cubicBezTo>
                  <a:cubicBezTo>
                    <a:pt x="9740" y="3626"/>
                    <a:pt x="9788" y="3614"/>
                    <a:pt x="9811" y="3590"/>
                  </a:cubicBezTo>
                  <a:cubicBezTo>
                    <a:pt x="9847" y="3614"/>
                    <a:pt x="9883" y="3626"/>
                    <a:pt x="9931" y="3626"/>
                  </a:cubicBezTo>
                  <a:cubicBezTo>
                    <a:pt x="10145" y="3626"/>
                    <a:pt x="10359" y="3614"/>
                    <a:pt x="10573" y="3614"/>
                  </a:cubicBezTo>
                  <a:cubicBezTo>
                    <a:pt x="10683" y="3644"/>
                    <a:pt x="10812" y="3657"/>
                    <a:pt x="10955" y="3657"/>
                  </a:cubicBezTo>
                  <a:cubicBezTo>
                    <a:pt x="11153" y="3657"/>
                    <a:pt x="11379" y="3632"/>
                    <a:pt x="11621" y="3590"/>
                  </a:cubicBezTo>
                  <a:cubicBezTo>
                    <a:pt x="13764" y="3543"/>
                    <a:pt x="16110" y="3447"/>
                    <a:pt x="17967" y="2709"/>
                  </a:cubicBezTo>
                  <a:cubicBezTo>
                    <a:pt x="19444" y="2114"/>
                    <a:pt x="20884" y="1447"/>
                    <a:pt x="22408" y="923"/>
                  </a:cubicBezTo>
                  <a:cubicBezTo>
                    <a:pt x="22742" y="804"/>
                    <a:pt x="23182" y="768"/>
                    <a:pt x="23444" y="506"/>
                  </a:cubicBezTo>
                  <a:cubicBezTo>
                    <a:pt x="23527" y="423"/>
                    <a:pt x="23516" y="268"/>
                    <a:pt x="23408" y="209"/>
                  </a:cubicBezTo>
                  <a:cubicBezTo>
                    <a:pt x="23128" y="58"/>
                    <a:pt x="22782" y="0"/>
                    <a:pt x="2241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2669675" y="2505800"/>
              <a:ext cx="2486350" cy="2080925"/>
            </a:xfrm>
            <a:custGeom>
              <a:rect b="b" l="l" r="r" t="t"/>
              <a:pathLst>
                <a:path extrusionOk="0" h="83237" w="99454">
                  <a:moveTo>
                    <a:pt x="89619" y="0"/>
                  </a:moveTo>
                  <a:cubicBezTo>
                    <a:pt x="80891" y="32445"/>
                    <a:pt x="51257" y="56341"/>
                    <a:pt x="16050" y="56341"/>
                  </a:cubicBezTo>
                  <a:cubicBezTo>
                    <a:pt x="10537" y="56341"/>
                    <a:pt x="5179" y="55745"/>
                    <a:pt x="0" y="54638"/>
                  </a:cubicBezTo>
                  <a:lnTo>
                    <a:pt x="0" y="54638"/>
                  </a:lnTo>
                  <a:cubicBezTo>
                    <a:pt x="8727" y="71616"/>
                    <a:pt x="26420" y="83237"/>
                    <a:pt x="46827" y="83237"/>
                  </a:cubicBezTo>
                  <a:cubicBezTo>
                    <a:pt x="75891" y="83237"/>
                    <a:pt x="99453" y="59686"/>
                    <a:pt x="99453" y="30623"/>
                  </a:cubicBezTo>
                  <a:cubicBezTo>
                    <a:pt x="99453" y="19193"/>
                    <a:pt x="95810" y="8620"/>
                    <a:pt x="89619" y="0"/>
                  </a:cubicBezTo>
                  <a:close/>
                </a:path>
              </a:pathLst>
            </a:custGeom>
            <a:solidFill>
              <a:srgbClr val="043A5B">
                <a:alpha val="34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" name="Google Shape;749;p36"/>
          <p:cNvGrpSpPr/>
          <p:nvPr/>
        </p:nvGrpSpPr>
        <p:grpSpPr>
          <a:xfrm flipH="1">
            <a:off x="1608664" y="2454243"/>
            <a:ext cx="446222" cy="77476"/>
            <a:chOff x="6146875" y="1767300"/>
            <a:chExt cx="331025" cy="57475"/>
          </a:xfrm>
        </p:grpSpPr>
        <p:sp>
          <p:nvSpPr>
            <p:cNvPr id="750" name="Google Shape;750;p36"/>
            <p:cNvSpPr/>
            <p:nvPr/>
          </p:nvSpPr>
          <p:spPr>
            <a:xfrm>
              <a:off x="6277250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6"/>
            <p:cNvSpPr/>
            <p:nvPr/>
          </p:nvSpPr>
          <p:spPr>
            <a:xfrm>
              <a:off x="6146875" y="1767300"/>
              <a:ext cx="74150" cy="57475"/>
            </a:xfrm>
            <a:custGeom>
              <a:rect b="b" l="l" r="r" t="t"/>
              <a:pathLst>
                <a:path extrusionOk="0" h="2299" w="2966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6403775" y="1767300"/>
              <a:ext cx="74125" cy="57475"/>
            </a:xfrm>
            <a:custGeom>
              <a:rect b="b" l="l" r="r" t="t"/>
              <a:pathLst>
                <a:path extrusionOk="0" h="2299" w="2965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37"/>
          <p:cNvSpPr/>
          <p:nvPr/>
        </p:nvSpPr>
        <p:spPr>
          <a:xfrm>
            <a:off x="7747733" y="3416202"/>
            <a:ext cx="1169976" cy="891322"/>
          </a:xfrm>
          <a:custGeom>
            <a:rect b="b" l="l" r="r" t="t"/>
            <a:pathLst>
              <a:path extrusionOk="0" h="27726" w="36394">
                <a:moveTo>
                  <a:pt x="19634" y="9913"/>
                </a:moveTo>
                <a:cubicBezTo>
                  <a:pt x="19884" y="9985"/>
                  <a:pt x="20134" y="10056"/>
                  <a:pt x="20384" y="10140"/>
                </a:cubicBezTo>
                <a:cubicBezTo>
                  <a:pt x="20431" y="10461"/>
                  <a:pt x="20467" y="10783"/>
                  <a:pt x="20431" y="11104"/>
                </a:cubicBezTo>
                <a:cubicBezTo>
                  <a:pt x="20408" y="11342"/>
                  <a:pt x="20324" y="11580"/>
                  <a:pt x="20241" y="11807"/>
                </a:cubicBezTo>
                <a:cubicBezTo>
                  <a:pt x="19788" y="11795"/>
                  <a:pt x="19622" y="11604"/>
                  <a:pt x="19598" y="11033"/>
                </a:cubicBezTo>
                <a:cubicBezTo>
                  <a:pt x="19586" y="10783"/>
                  <a:pt x="19610" y="10521"/>
                  <a:pt x="19622" y="10271"/>
                </a:cubicBezTo>
                <a:cubicBezTo>
                  <a:pt x="19622" y="10152"/>
                  <a:pt x="19634" y="10033"/>
                  <a:pt x="19634" y="9913"/>
                </a:cubicBezTo>
                <a:close/>
                <a:moveTo>
                  <a:pt x="14776" y="10473"/>
                </a:moveTo>
                <a:lnTo>
                  <a:pt x="14776" y="10473"/>
                </a:lnTo>
                <a:cubicBezTo>
                  <a:pt x="14693" y="11033"/>
                  <a:pt x="14693" y="11616"/>
                  <a:pt x="14824" y="12271"/>
                </a:cubicBezTo>
                <a:cubicBezTo>
                  <a:pt x="14847" y="12378"/>
                  <a:pt x="14895" y="12485"/>
                  <a:pt x="14931" y="12592"/>
                </a:cubicBezTo>
                <a:cubicBezTo>
                  <a:pt x="14990" y="12747"/>
                  <a:pt x="15062" y="12902"/>
                  <a:pt x="15014" y="12997"/>
                </a:cubicBezTo>
                <a:cubicBezTo>
                  <a:pt x="15002" y="13021"/>
                  <a:pt x="14990" y="13045"/>
                  <a:pt x="14955" y="13069"/>
                </a:cubicBezTo>
                <a:cubicBezTo>
                  <a:pt x="14895" y="12973"/>
                  <a:pt x="14824" y="12902"/>
                  <a:pt x="14764" y="12819"/>
                </a:cubicBezTo>
                <a:cubicBezTo>
                  <a:pt x="14597" y="12628"/>
                  <a:pt x="14454" y="12438"/>
                  <a:pt x="14359" y="12235"/>
                </a:cubicBezTo>
                <a:cubicBezTo>
                  <a:pt x="14181" y="11854"/>
                  <a:pt x="14121" y="11366"/>
                  <a:pt x="14145" y="10902"/>
                </a:cubicBezTo>
                <a:cubicBezTo>
                  <a:pt x="14359" y="10735"/>
                  <a:pt x="14574" y="10592"/>
                  <a:pt x="14776" y="10473"/>
                </a:cubicBezTo>
                <a:close/>
                <a:moveTo>
                  <a:pt x="20705" y="10259"/>
                </a:moveTo>
                <a:lnTo>
                  <a:pt x="20705" y="10259"/>
                </a:lnTo>
                <a:cubicBezTo>
                  <a:pt x="21074" y="10390"/>
                  <a:pt x="21443" y="10533"/>
                  <a:pt x="21813" y="10687"/>
                </a:cubicBezTo>
                <a:cubicBezTo>
                  <a:pt x="21777" y="11473"/>
                  <a:pt x="21705" y="12259"/>
                  <a:pt x="21515" y="12961"/>
                </a:cubicBezTo>
                <a:cubicBezTo>
                  <a:pt x="21455" y="13211"/>
                  <a:pt x="21372" y="13402"/>
                  <a:pt x="21277" y="13581"/>
                </a:cubicBezTo>
                <a:cubicBezTo>
                  <a:pt x="20872" y="13557"/>
                  <a:pt x="20598" y="13462"/>
                  <a:pt x="20455" y="13295"/>
                </a:cubicBezTo>
                <a:cubicBezTo>
                  <a:pt x="20312" y="13116"/>
                  <a:pt x="20289" y="12842"/>
                  <a:pt x="20372" y="12438"/>
                </a:cubicBezTo>
                <a:cubicBezTo>
                  <a:pt x="20408" y="12283"/>
                  <a:pt x="20467" y="12116"/>
                  <a:pt x="20527" y="11938"/>
                </a:cubicBezTo>
                <a:cubicBezTo>
                  <a:pt x="20622" y="11687"/>
                  <a:pt x="20705" y="11426"/>
                  <a:pt x="20741" y="11140"/>
                </a:cubicBezTo>
                <a:cubicBezTo>
                  <a:pt x="20777" y="10830"/>
                  <a:pt x="20753" y="10544"/>
                  <a:pt x="20705" y="10259"/>
                </a:cubicBezTo>
                <a:close/>
                <a:moveTo>
                  <a:pt x="18241" y="9652"/>
                </a:moveTo>
                <a:lnTo>
                  <a:pt x="18241" y="9652"/>
                </a:lnTo>
                <a:cubicBezTo>
                  <a:pt x="18610" y="9687"/>
                  <a:pt x="18967" y="9747"/>
                  <a:pt x="19336" y="9830"/>
                </a:cubicBezTo>
                <a:cubicBezTo>
                  <a:pt x="19324" y="9973"/>
                  <a:pt x="19324" y="10116"/>
                  <a:pt x="19312" y="10259"/>
                </a:cubicBezTo>
                <a:cubicBezTo>
                  <a:pt x="19300" y="10509"/>
                  <a:pt x="19276" y="10771"/>
                  <a:pt x="19288" y="11045"/>
                </a:cubicBezTo>
                <a:cubicBezTo>
                  <a:pt x="19312" y="11521"/>
                  <a:pt x="19431" y="12045"/>
                  <a:pt x="20146" y="12104"/>
                </a:cubicBezTo>
                <a:cubicBezTo>
                  <a:pt x="20110" y="12199"/>
                  <a:pt x="20086" y="12283"/>
                  <a:pt x="20074" y="12378"/>
                </a:cubicBezTo>
                <a:cubicBezTo>
                  <a:pt x="19955" y="12866"/>
                  <a:pt x="20015" y="13235"/>
                  <a:pt x="20217" y="13485"/>
                </a:cubicBezTo>
                <a:cubicBezTo>
                  <a:pt x="20396" y="13712"/>
                  <a:pt x="20681" y="13831"/>
                  <a:pt x="21098" y="13878"/>
                </a:cubicBezTo>
                <a:cubicBezTo>
                  <a:pt x="20967" y="14057"/>
                  <a:pt x="20836" y="14212"/>
                  <a:pt x="20681" y="14378"/>
                </a:cubicBezTo>
                <a:cubicBezTo>
                  <a:pt x="20491" y="14581"/>
                  <a:pt x="20289" y="14807"/>
                  <a:pt x="20098" y="15093"/>
                </a:cubicBezTo>
                <a:cubicBezTo>
                  <a:pt x="20086" y="15105"/>
                  <a:pt x="20074" y="15116"/>
                  <a:pt x="20062" y="15140"/>
                </a:cubicBezTo>
                <a:cubicBezTo>
                  <a:pt x="20050" y="15137"/>
                  <a:pt x="20038" y="15136"/>
                  <a:pt x="20027" y="15136"/>
                </a:cubicBezTo>
                <a:cubicBezTo>
                  <a:pt x="19992" y="15136"/>
                  <a:pt x="19958" y="15149"/>
                  <a:pt x="19931" y="15176"/>
                </a:cubicBezTo>
                <a:cubicBezTo>
                  <a:pt x="19837" y="15279"/>
                  <a:pt x="19713" y="15332"/>
                  <a:pt x="19557" y="15332"/>
                </a:cubicBezTo>
                <a:cubicBezTo>
                  <a:pt x="19496" y="15332"/>
                  <a:pt x="19430" y="15324"/>
                  <a:pt x="19360" y="15307"/>
                </a:cubicBezTo>
                <a:cubicBezTo>
                  <a:pt x="18836" y="15188"/>
                  <a:pt x="18288" y="14664"/>
                  <a:pt x="18181" y="14307"/>
                </a:cubicBezTo>
                <a:cubicBezTo>
                  <a:pt x="18050" y="13914"/>
                  <a:pt x="18145" y="13497"/>
                  <a:pt x="18229" y="13057"/>
                </a:cubicBezTo>
                <a:cubicBezTo>
                  <a:pt x="18276" y="12819"/>
                  <a:pt x="18336" y="12569"/>
                  <a:pt x="18348" y="12330"/>
                </a:cubicBezTo>
                <a:cubicBezTo>
                  <a:pt x="18395" y="11604"/>
                  <a:pt x="18431" y="10544"/>
                  <a:pt x="18241" y="9652"/>
                </a:cubicBezTo>
                <a:close/>
                <a:moveTo>
                  <a:pt x="13835" y="11152"/>
                </a:moveTo>
                <a:cubicBezTo>
                  <a:pt x="13835" y="11592"/>
                  <a:pt x="13919" y="12021"/>
                  <a:pt x="14073" y="12366"/>
                </a:cubicBezTo>
                <a:cubicBezTo>
                  <a:pt x="14193" y="12604"/>
                  <a:pt x="14359" y="12819"/>
                  <a:pt x="14526" y="13009"/>
                </a:cubicBezTo>
                <a:cubicBezTo>
                  <a:pt x="14585" y="13092"/>
                  <a:pt x="14657" y="13176"/>
                  <a:pt x="14716" y="13259"/>
                </a:cubicBezTo>
                <a:cubicBezTo>
                  <a:pt x="14716" y="13283"/>
                  <a:pt x="14716" y="13307"/>
                  <a:pt x="14728" y="13331"/>
                </a:cubicBezTo>
                <a:cubicBezTo>
                  <a:pt x="14740" y="13378"/>
                  <a:pt x="14788" y="13402"/>
                  <a:pt x="14824" y="13414"/>
                </a:cubicBezTo>
                <a:cubicBezTo>
                  <a:pt x="14895" y="13533"/>
                  <a:pt x="14955" y="13652"/>
                  <a:pt x="14990" y="13783"/>
                </a:cubicBezTo>
                <a:cubicBezTo>
                  <a:pt x="15074" y="14069"/>
                  <a:pt x="15026" y="14354"/>
                  <a:pt x="14847" y="14628"/>
                </a:cubicBezTo>
                <a:cubicBezTo>
                  <a:pt x="14597" y="15009"/>
                  <a:pt x="14121" y="15319"/>
                  <a:pt x="13633" y="15426"/>
                </a:cubicBezTo>
                <a:cubicBezTo>
                  <a:pt x="13490" y="15331"/>
                  <a:pt x="13347" y="15212"/>
                  <a:pt x="13216" y="15081"/>
                </a:cubicBezTo>
                <a:cubicBezTo>
                  <a:pt x="12930" y="14819"/>
                  <a:pt x="12538" y="13723"/>
                  <a:pt x="12299" y="12604"/>
                </a:cubicBezTo>
                <a:cubicBezTo>
                  <a:pt x="12692" y="12199"/>
                  <a:pt x="13097" y="11807"/>
                  <a:pt x="13502" y="11437"/>
                </a:cubicBezTo>
                <a:cubicBezTo>
                  <a:pt x="13609" y="11330"/>
                  <a:pt x="13716" y="11235"/>
                  <a:pt x="13835" y="11152"/>
                </a:cubicBezTo>
                <a:close/>
                <a:moveTo>
                  <a:pt x="22110" y="10806"/>
                </a:moveTo>
                <a:cubicBezTo>
                  <a:pt x="22479" y="10961"/>
                  <a:pt x="22848" y="11116"/>
                  <a:pt x="23229" y="11271"/>
                </a:cubicBezTo>
                <a:cubicBezTo>
                  <a:pt x="23265" y="11295"/>
                  <a:pt x="23301" y="11306"/>
                  <a:pt x="23337" y="11318"/>
                </a:cubicBezTo>
                <a:cubicBezTo>
                  <a:pt x="22991" y="11842"/>
                  <a:pt x="22717" y="12414"/>
                  <a:pt x="22503" y="13021"/>
                </a:cubicBezTo>
                <a:cubicBezTo>
                  <a:pt x="22158" y="14033"/>
                  <a:pt x="21777" y="14986"/>
                  <a:pt x="20955" y="15521"/>
                </a:cubicBezTo>
                <a:cubicBezTo>
                  <a:pt x="20867" y="15565"/>
                  <a:pt x="20779" y="15630"/>
                  <a:pt x="20682" y="15630"/>
                </a:cubicBezTo>
                <a:cubicBezTo>
                  <a:pt x="20674" y="15630"/>
                  <a:pt x="20666" y="15629"/>
                  <a:pt x="20658" y="15628"/>
                </a:cubicBezTo>
                <a:cubicBezTo>
                  <a:pt x="20503" y="15628"/>
                  <a:pt x="20384" y="15486"/>
                  <a:pt x="20312" y="15331"/>
                </a:cubicBezTo>
                <a:cubicBezTo>
                  <a:pt x="20324" y="15307"/>
                  <a:pt x="20336" y="15283"/>
                  <a:pt x="20348" y="15271"/>
                </a:cubicBezTo>
                <a:cubicBezTo>
                  <a:pt x="20539" y="14997"/>
                  <a:pt x="20729" y="14783"/>
                  <a:pt x="20908" y="14581"/>
                </a:cubicBezTo>
                <a:cubicBezTo>
                  <a:pt x="21110" y="14366"/>
                  <a:pt x="21289" y="14164"/>
                  <a:pt x="21455" y="13890"/>
                </a:cubicBezTo>
                <a:lnTo>
                  <a:pt x="21515" y="13890"/>
                </a:lnTo>
                <a:cubicBezTo>
                  <a:pt x="21598" y="13890"/>
                  <a:pt x="21670" y="13819"/>
                  <a:pt x="21670" y="13735"/>
                </a:cubicBezTo>
                <a:cubicBezTo>
                  <a:pt x="21670" y="13688"/>
                  <a:pt x="21646" y="13652"/>
                  <a:pt x="21610" y="13616"/>
                </a:cubicBezTo>
                <a:cubicBezTo>
                  <a:pt x="21682" y="13450"/>
                  <a:pt x="21765" y="13271"/>
                  <a:pt x="21824" y="13045"/>
                </a:cubicBezTo>
                <a:cubicBezTo>
                  <a:pt x="22003" y="12342"/>
                  <a:pt x="22074" y="11580"/>
                  <a:pt x="22110" y="10806"/>
                </a:cubicBezTo>
                <a:close/>
                <a:moveTo>
                  <a:pt x="12026" y="12878"/>
                </a:moveTo>
                <a:cubicBezTo>
                  <a:pt x="12288" y="13985"/>
                  <a:pt x="12680" y="15009"/>
                  <a:pt x="13002" y="15307"/>
                </a:cubicBezTo>
                <a:cubicBezTo>
                  <a:pt x="13133" y="15438"/>
                  <a:pt x="13276" y="15545"/>
                  <a:pt x="13419" y="15652"/>
                </a:cubicBezTo>
                <a:cubicBezTo>
                  <a:pt x="13442" y="15712"/>
                  <a:pt x="13490" y="15748"/>
                  <a:pt x="13561" y="15748"/>
                </a:cubicBezTo>
                <a:lnTo>
                  <a:pt x="13573" y="15748"/>
                </a:lnTo>
                <a:cubicBezTo>
                  <a:pt x="13895" y="15950"/>
                  <a:pt x="14240" y="16081"/>
                  <a:pt x="14585" y="16152"/>
                </a:cubicBezTo>
                <a:cubicBezTo>
                  <a:pt x="14289" y="16397"/>
                  <a:pt x="14029" y="16520"/>
                  <a:pt x="13795" y="16520"/>
                </a:cubicBezTo>
                <a:cubicBezTo>
                  <a:pt x="13756" y="16520"/>
                  <a:pt x="13718" y="16516"/>
                  <a:pt x="13681" y="16509"/>
                </a:cubicBezTo>
                <a:cubicBezTo>
                  <a:pt x="13073" y="16390"/>
                  <a:pt x="12633" y="15438"/>
                  <a:pt x="12204" y="14521"/>
                </a:cubicBezTo>
                <a:cubicBezTo>
                  <a:pt x="12014" y="14093"/>
                  <a:pt x="11811" y="13664"/>
                  <a:pt x="11597" y="13319"/>
                </a:cubicBezTo>
                <a:cubicBezTo>
                  <a:pt x="11740" y="13176"/>
                  <a:pt x="11883" y="13021"/>
                  <a:pt x="12026" y="12878"/>
                </a:cubicBezTo>
                <a:close/>
                <a:moveTo>
                  <a:pt x="17692" y="9623"/>
                </a:moveTo>
                <a:cubicBezTo>
                  <a:pt x="17768" y="9623"/>
                  <a:pt x="17843" y="9625"/>
                  <a:pt x="17919" y="9628"/>
                </a:cubicBezTo>
                <a:cubicBezTo>
                  <a:pt x="18133" y="10592"/>
                  <a:pt x="18074" y="11830"/>
                  <a:pt x="18038" y="12307"/>
                </a:cubicBezTo>
                <a:cubicBezTo>
                  <a:pt x="18026" y="12533"/>
                  <a:pt x="17979" y="12759"/>
                  <a:pt x="17931" y="12985"/>
                </a:cubicBezTo>
                <a:cubicBezTo>
                  <a:pt x="17836" y="13450"/>
                  <a:pt x="17729" y="13926"/>
                  <a:pt x="17883" y="14402"/>
                </a:cubicBezTo>
                <a:cubicBezTo>
                  <a:pt x="18038" y="14902"/>
                  <a:pt x="18705" y="15474"/>
                  <a:pt x="19300" y="15605"/>
                </a:cubicBezTo>
                <a:cubicBezTo>
                  <a:pt x="19384" y="15628"/>
                  <a:pt x="19479" y="15640"/>
                  <a:pt x="19562" y="15640"/>
                </a:cubicBezTo>
                <a:cubicBezTo>
                  <a:pt x="19634" y="15640"/>
                  <a:pt x="19705" y="15628"/>
                  <a:pt x="19777" y="15617"/>
                </a:cubicBezTo>
                <a:lnTo>
                  <a:pt x="19777" y="15617"/>
                </a:lnTo>
                <a:cubicBezTo>
                  <a:pt x="19479" y="16164"/>
                  <a:pt x="19372" y="16617"/>
                  <a:pt x="19348" y="17081"/>
                </a:cubicBezTo>
                <a:cubicBezTo>
                  <a:pt x="19288" y="17105"/>
                  <a:pt x="19253" y="17152"/>
                  <a:pt x="19241" y="17212"/>
                </a:cubicBezTo>
                <a:cubicBezTo>
                  <a:pt x="18931" y="16474"/>
                  <a:pt x="18300" y="16140"/>
                  <a:pt x="16633" y="16045"/>
                </a:cubicBezTo>
                <a:cubicBezTo>
                  <a:pt x="16490" y="16033"/>
                  <a:pt x="16348" y="16033"/>
                  <a:pt x="16217" y="16021"/>
                </a:cubicBezTo>
                <a:cubicBezTo>
                  <a:pt x="15407" y="15986"/>
                  <a:pt x="14681" y="15950"/>
                  <a:pt x="14014" y="15640"/>
                </a:cubicBezTo>
                <a:cubicBezTo>
                  <a:pt x="14466" y="15474"/>
                  <a:pt x="14871" y="15164"/>
                  <a:pt x="15109" y="14807"/>
                </a:cubicBezTo>
                <a:cubicBezTo>
                  <a:pt x="15336" y="14450"/>
                  <a:pt x="15395" y="14069"/>
                  <a:pt x="15300" y="13700"/>
                </a:cubicBezTo>
                <a:cubicBezTo>
                  <a:pt x="15252" y="13557"/>
                  <a:pt x="15193" y="13438"/>
                  <a:pt x="15121" y="13319"/>
                </a:cubicBezTo>
                <a:cubicBezTo>
                  <a:pt x="15205" y="13259"/>
                  <a:pt x="15264" y="13200"/>
                  <a:pt x="15300" y="13116"/>
                </a:cubicBezTo>
                <a:cubicBezTo>
                  <a:pt x="15395" y="12914"/>
                  <a:pt x="15312" y="12688"/>
                  <a:pt x="15216" y="12473"/>
                </a:cubicBezTo>
                <a:cubicBezTo>
                  <a:pt x="15181" y="12390"/>
                  <a:pt x="15145" y="12295"/>
                  <a:pt x="15133" y="12199"/>
                </a:cubicBezTo>
                <a:cubicBezTo>
                  <a:pt x="14990" y="11497"/>
                  <a:pt x="15002" y="10890"/>
                  <a:pt x="15121" y="10283"/>
                </a:cubicBezTo>
                <a:cubicBezTo>
                  <a:pt x="15996" y="9812"/>
                  <a:pt x="16841" y="9623"/>
                  <a:pt x="17692" y="9623"/>
                </a:cubicBezTo>
                <a:close/>
                <a:moveTo>
                  <a:pt x="26501" y="1"/>
                </a:moveTo>
                <a:cubicBezTo>
                  <a:pt x="24984" y="1"/>
                  <a:pt x="22536" y="3584"/>
                  <a:pt x="21094" y="3584"/>
                </a:cubicBezTo>
                <a:cubicBezTo>
                  <a:pt x="21038" y="3584"/>
                  <a:pt x="20984" y="3578"/>
                  <a:pt x="20931" y="3567"/>
                </a:cubicBezTo>
                <a:cubicBezTo>
                  <a:pt x="19229" y="3210"/>
                  <a:pt x="18512" y="1087"/>
                  <a:pt x="16956" y="1087"/>
                </a:cubicBezTo>
                <a:cubicBezTo>
                  <a:pt x="16489" y="1087"/>
                  <a:pt x="15945" y="1280"/>
                  <a:pt x="15276" y="1770"/>
                </a:cubicBezTo>
                <a:cubicBezTo>
                  <a:pt x="13288" y="3234"/>
                  <a:pt x="14871" y="5330"/>
                  <a:pt x="13716" y="6854"/>
                </a:cubicBezTo>
                <a:cubicBezTo>
                  <a:pt x="13358" y="7327"/>
                  <a:pt x="12828" y="7508"/>
                  <a:pt x="12193" y="7508"/>
                </a:cubicBezTo>
                <a:cubicBezTo>
                  <a:pt x="10119" y="7508"/>
                  <a:pt x="6923" y="5578"/>
                  <a:pt x="4932" y="5578"/>
                </a:cubicBezTo>
                <a:cubicBezTo>
                  <a:pt x="4755" y="5578"/>
                  <a:pt x="4586" y="5594"/>
                  <a:pt x="4429" y="5627"/>
                </a:cubicBezTo>
                <a:cubicBezTo>
                  <a:pt x="155" y="6544"/>
                  <a:pt x="0" y="12509"/>
                  <a:pt x="2715" y="15033"/>
                </a:cubicBezTo>
                <a:cubicBezTo>
                  <a:pt x="4017" y="16245"/>
                  <a:pt x="5177" y="16727"/>
                  <a:pt x="6246" y="16727"/>
                </a:cubicBezTo>
                <a:cubicBezTo>
                  <a:pt x="8150" y="16727"/>
                  <a:pt x="9766" y="15199"/>
                  <a:pt x="11383" y="13545"/>
                </a:cubicBezTo>
                <a:cubicBezTo>
                  <a:pt x="11573" y="13866"/>
                  <a:pt x="11752" y="14259"/>
                  <a:pt x="11930" y="14652"/>
                </a:cubicBezTo>
                <a:cubicBezTo>
                  <a:pt x="12383" y="15640"/>
                  <a:pt x="12859" y="16664"/>
                  <a:pt x="13621" y="16807"/>
                </a:cubicBezTo>
                <a:cubicBezTo>
                  <a:pt x="13681" y="16819"/>
                  <a:pt x="13740" y="16831"/>
                  <a:pt x="13800" y="16831"/>
                </a:cubicBezTo>
                <a:cubicBezTo>
                  <a:pt x="14169" y="16831"/>
                  <a:pt x="14550" y="16629"/>
                  <a:pt x="14966" y="16236"/>
                </a:cubicBezTo>
                <a:cubicBezTo>
                  <a:pt x="15359" y="16295"/>
                  <a:pt x="15776" y="16319"/>
                  <a:pt x="16205" y="16331"/>
                </a:cubicBezTo>
                <a:cubicBezTo>
                  <a:pt x="16336" y="16343"/>
                  <a:pt x="16479" y="16343"/>
                  <a:pt x="16609" y="16355"/>
                </a:cubicBezTo>
                <a:cubicBezTo>
                  <a:pt x="18848" y="16474"/>
                  <a:pt x="19015" y="16914"/>
                  <a:pt x="19241" y="18653"/>
                </a:cubicBezTo>
                <a:cubicBezTo>
                  <a:pt x="19372" y="19688"/>
                  <a:pt x="19241" y="20831"/>
                  <a:pt x="19241" y="21879"/>
                </a:cubicBezTo>
                <a:cubicBezTo>
                  <a:pt x="19241" y="23713"/>
                  <a:pt x="19241" y="25558"/>
                  <a:pt x="19241" y="27404"/>
                </a:cubicBezTo>
                <a:cubicBezTo>
                  <a:pt x="19241" y="27535"/>
                  <a:pt x="19276" y="27713"/>
                  <a:pt x="19407" y="27725"/>
                </a:cubicBezTo>
                <a:cubicBezTo>
                  <a:pt x="19412" y="27725"/>
                  <a:pt x="19416" y="27726"/>
                  <a:pt x="19420" y="27726"/>
                </a:cubicBezTo>
                <a:cubicBezTo>
                  <a:pt x="19565" y="27726"/>
                  <a:pt x="19610" y="27531"/>
                  <a:pt x="19610" y="27392"/>
                </a:cubicBezTo>
                <a:lnTo>
                  <a:pt x="19634" y="21070"/>
                </a:lnTo>
                <a:cubicBezTo>
                  <a:pt x="19646" y="20022"/>
                  <a:pt x="19657" y="18962"/>
                  <a:pt x="19646" y="17914"/>
                </a:cubicBezTo>
                <a:cubicBezTo>
                  <a:pt x="19646" y="17069"/>
                  <a:pt x="19693" y="16367"/>
                  <a:pt x="20122" y="15617"/>
                </a:cubicBezTo>
                <a:cubicBezTo>
                  <a:pt x="20253" y="15795"/>
                  <a:pt x="20431" y="15938"/>
                  <a:pt x="20658" y="15938"/>
                </a:cubicBezTo>
                <a:cubicBezTo>
                  <a:pt x="20836" y="15938"/>
                  <a:pt x="20991" y="15855"/>
                  <a:pt x="21122" y="15771"/>
                </a:cubicBezTo>
                <a:cubicBezTo>
                  <a:pt x="22027" y="15188"/>
                  <a:pt x="22432" y="14188"/>
                  <a:pt x="22801" y="13116"/>
                </a:cubicBezTo>
                <a:cubicBezTo>
                  <a:pt x="23003" y="12509"/>
                  <a:pt x="23289" y="11938"/>
                  <a:pt x="23634" y="11426"/>
                </a:cubicBezTo>
                <a:cubicBezTo>
                  <a:pt x="24623" y="11783"/>
                  <a:pt x="25632" y="11958"/>
                  <a:pt x="26623" y="11958"/>
                </a:cubicBezTo>
                <a:cubicBezTo>
                  <a:pt x="29227" y="11958"/>
                  <a:pt x="31709" y="10757"/>
                  <a:pt x="33373" y="8532"/>
                </a:cubicBezTo>
                <a:cubicBezTo>
                  <a:pt x="36394" y="4494"/>
                  <a:pt x="33206" y="872"/>
                  <a:pt x="29197" y="872"/>
                </a:cubicBezTo>
                <a:cubicBezTo>
                  <a:pt x="28655" y="872"/>
                  <a:pt x="28098" y="939"/>
                  <a:pt x="27539" y="1079"/>
                </a:cubicBezTo>
                <a:cubicBezTo>
                  <a:pt x="27303" y="302"/>
                  <a:pt x="26941" y="1"/>
                  <a:pt x="26501" y="1"/>
                </a:cubicBezTo>
                <a:close/>
              </a:path>
            </a:pathLst>
          </a:custGeom>
          <a:solidFill>
            <a:srgbClr val="053B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37"/>
          <p:cNvSpPr/>
          <p:nvPr/>
        </p:nvSpPr>
        <p:spPr>
          <a:xfrm>
            <a:off x="4786723" y="4501148"/>
            <a:ext cx="3195269" cy="54394"/>
          </a:xfrm>
          <a:custGeom>
            <a:rect b="b" l="l" r="r" t="t"/>
            <a:pathLst>
              <a:path extrusionOk="0" h="1692" w="99394">
                <a:moveTo>
                  <a:pt x="846" y="1"/>
                </a:moveTo>
                <a:cubicBezTo>
                  <a:pt x="382" y="1"/>
                  <a:pt x="1" y="382"/>
                  <a:pt x="1" y="846"/>
                </a:cubicBezTo>
                <a:cubicBezTo>
                  <a:pt x="1" y="1310"/>
                  <a:pt x="382" y="1691"/>
                  <a:pt x="846" y="1691"/>
                </a:cubicBezTo>
                <a:lnTo>
                  <a:pt x="98549" y="1691"/>
                </a:lnTo>
                <a:cubicBezTo>
                  <a:pt x="99013" y="1691"/>
                  <a:pt x="99394" y="1310"/>
                  <a:pt x="99394" y="846"/>
                </a:cubicBezTo>
                <a:cubicBezTo>
                  <a:pt x="99394" y="382"/>
                  <a:pt x="99013" y="1"/>
                  <a:pt x="9854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37"/>
          <p:cNvSpPr txBox="1"/>
          <p:nvPr>
            <p:ph idx="1" type="subTitle"/>
          </p:nvPr>
        </p:nvSpPr>
        <p:spPr>
          <a:xfrm>
            <a:off x="3681600" y="2454325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President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3rd Year ChemE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37"/>
          <p:cNvSpPr txBox="1"/>
          <p:nvPr>
            <p:ph idx="2" type="title"/>
          </p:nvPr>
        </p:nvSpPr>
        <p:spPr>
          <a:xfrm>
            <a:off x="3681600" y="2198550"/>
            <a:ext cx="15291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KAYLI MASUDA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761" name="Google Shape;761;p37"/>
          <p:cNvSpPr txBox="1"/>
          <p:nvPr>
            <p:ph idx="3" type="subTitle"/>
          </p:nvPr>
        </p:nvSpPr>
        <p:spPr>
          <a:xfrm>
            <a:off x="5458500" y="2454325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Vice President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3rd Year MSE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37"/>
          <p:cNvSpPr txBox="1"/>
          <p:nvPr>
            <p:ph idx="4" type="title"/>
          </p:nvPr>
        </p:nvSpPr>
        <p:spPr>
          <a:xfrm>
            <a:off x="5458526" y="2198550"/>
            <a:ext cx="16530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JOANNA YANG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763" name="Google Shape;763;p37"/>
          <p:cNvSpPr txBox="1"/>
          <p:nvPr>
            <p:ph idx="5" type="subTitle"/>
          </p:nvPr>
        </p:nvSpPr>
        <p:spPr>
          <a:xfrm>
            <a:off x="7235425" y="2454325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Internal Vice President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3rd Year ChemE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37"/>
          <p:cNvSpPr txBox="1"/>
          <p:nvPr>
            <p:ph idx="6" type="title"/>
          </p:nvPr>
        </p:nvSpPr>
        <p:spPr>
          <a:xfrm>
            <a:off x="7235425" y="2198550"/>
            <a:ext cx="17808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TIM CHAO</a:t>
            </a:r>
            <a:endParaRPr>
              <a:solidFill>
                <a:schemeClr val="accent2"/>
              </a:solidFill>
            </a:endParaRPr>
          </a:p>
        </p:txBody>
      </p:sp>
      <p:cxnSp>
        <p:nvCxnSpPr>
          <p:cNvPr id="765" name="Google Shape;765;p37"/>
          <p:cNvCxnSpPr/>
          <p:nvPr/>
        </p:nvCxnSpPr>
        <p:spPr>
          <a:xfrm>
            <a:off x="5334606" y="2153975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6" name="Google Shape;766;p37"/>
          <p:cNvCxnSpPr/>
          <p:nvPr/>
        </p:nvCxnSpPr>
        <p:spPr>
          <a:xfrm>
            <a:off x="7111519" y="2153975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7" name="Google Shape;767;p37"/>
          <p:cNvCxnSpPr/>
          <p:nvPr/>
        </p:nvCxnSpPr>
        <p:spPr>
          <a:xfrm>
            <a:off x="5334606" y="2153975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8" name="Google Shape;768;p37"/>
          <p:cNvCxnSpPr/>
          <p:nvPr/>
        </p:nvCxnSpPr>
        <p:spPr>
          <a:xfrm>
            <a:off x="7111519" y="2153975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37"/>
          <p:cNvCxnSpPr/>
          <p:nvPr/>
        </p:nvCxnSpPr>
        <p:spPr>
          <a:xfrm>
            <a:off x="3557681" y="2153850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0" name="Google Shape;770;p37"/>
          <p:cNvSpPr txBox="1"/>
          <p:nvPr>
            <p:ph type="title"/>
          </p:nvPr>
        </p:nvSpPr>
        <p:spPr>
          <a:xfrm>
            <a:off x="717525" y="905150"/>
            <a:ext cx="2183400" cy="37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53B5C"/>
                </a:solidFill>
              </a:rPr>
              <a:t>THIS IS</a:t>
            </a:r>
            <a:endParaRPr>
              <a:solidFill>
                <a:srgbClr val="053B5C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53B5C"/>
                </a:solidFill>
              </a:rPr>
              <a:t>OUR</a:t>
            </a:r>
            <a:endParaRPr>
              <a:solidFill>
                <a:srgbClr val="053B5C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53B5C"/>
                </a:solidFill>
              </a:rPr>
              <a:t>TEAM</a:t>
            </a:r>
            <a:endParaRPr/>
          </a:p>
        </p:txBody>
      </p:sp>
      <p:sp>
        <p:nvSpPr>
          <p:cNvPr id="771" name="Google Shape;771;p37"/>
          <p:cNvSpPr txBox="1"/>
          <p:nvPr/>
        </p:nvSpPr>
        <p:spPr>
          <a:xfrm>
            <a:off x="5334600" y="765475"/>
            <a:ext cx="32451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72" name="Google Shape;772;p37"/>
          <p:cNvPicPr preferRelativeResize="0"/>
          <p:nvPr/>
        </p:nvPicPr>
        <p:blipFill rotWithShape="1">
          <a:blip r:embed="rId3">
            <a:alphaModFix/>
          </a:blip>
          <a:srcRect b="5624" l="0" r="0" t="0"/>
          <a:stretch/>
        </p:blipFill>
        <p:spPr>
          <a:xfrm>
            <a:off x="3632325" y="489900"/>
            <a:ext cx="1627650" cy="1539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37"/>
          <p:cNvPicPr preferRelativeResize="0"/>
          <p:nvPr/>
        </p:nvPicPr>
        <p:blipFill rotWithShape="1">
          <a:blip r:embed="rId4">
            <a:alphaModFix/>
          </a:blip>
          <a:srcRect b="19754" l="13843" r="50386" t="23184"/>
          <a:stretch/>
        </p:blipFill>
        <p:spPr>
          <a:xfrm rot="5400000">
            <a:off x="7232015" y="445860"/>
            <a:ext cx="1530570" cy="162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4" name="Google Shape;774;p37"/>
          <p:cNvPicPr preferRelativeResize="0"/>
          <p:nvPr/>
        </p:nvPicPr>
        <p:blipFill rotWithShape="1">
          <a:blip r:embed="rId5">
            <a:alphaModFix/>
          </a:blip>
          <a:srcRect b="18981" l="17429" r="46545" t="23983"/>
          <a:stretch/>
        </p:blipFill>
        <p:spPr>
          <a:xfrm rot="5400000">
            <a:off x="5465365" y="461410"/>
            <a:ext cx="1512720" cy="159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38"/>
          <p:cNvSpPr/>
          <p:nvPr/>
        </p:nvSpPr>
        <p:spPr>
          <a:xfrm>
            <a:off x="4786723" y="4501148"/>
            <a:ext cx="3195269" cy="54394"/>
          </a:xfrm>
          <a:custGeom>
            <a:rect b="b" l="l" r="r" t="t"/>
            <a:pathLst>
              <a:path extrusionOk="0" h="1692" w="99394">
                <a:moveTo>
                  <a:pt x="846" y="1"/>
                </a:moveTo>
                <a:cubicBezTo>
                  <a:pt x="382" y="1"/>
                  <a:pt x="1" y="382"/>
                  <a:pt x="1" y="846"/>
                </a:cubicBezTo>
                <a:cubicBezTo>
                  <a:pt x="1" y="1310"/>
                  <a:pt x="382" y="1691"/>
                  <a:pt x="846" y="1691"/>
                </a:cubicBezTo>
                <a:lnTo>
                  <a:pt x="98549" y="1691"/>
                </a:lnTo>
                <a:cubicBezTo>
                  <a:pt x="99013" y="1691"/>
                  <a:pt x="99394" y="1310"/>
                  <a:pt x="99394" y="846"/>
                </a:cubicBezTo>
                <a:cubicBezTo>
                  <a:pt x="99394" y="382"/>
                  <a:pt x="99013" y="1"/>
                  <a:pt x="9854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38"/>
          <p:cNvSpPr txBox="1"/>
          <p:nvPr>
            <p:ph idx="1" type="subTitle"/>
          </p:nvPr>
        </p:nvSpPr>
        <p:spPr>
          <a:xfrm>
            <a:off x="3681600" y="2454325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Membership Director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3rd Year Biochem</a:t>
            </a:r>
            <a:endParaRPr/>
          </a:p>
        </p:txBody>
      </p:sp>
      <p:sp>
        <p:nvSpPr>
          <p:cNvPr id="781" name="Google Shape;781;p38"/>
          <p:cNvSpPr txBox="1"/>
          <p:nvPr>
            <p:ph idx="2" type="title"/>
          </p:nvPr>
        </p:nvSpPr>
        <p:spPr>
          <a:xfrm>
            <a:off x="3681600" y="2198550"/>
            <a:ext cx="16530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ANDREW CHANG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782" name="Google Shape;782;p38"/>
          <p:cNvSpPr txBox="1"/>
          <p:nvPr>
            <p:ph idx="3" type="subTitle"/>
          </p:nvPr>
        </p:nvSpPr>
        <p:spPr>
          <a:xfrm>
            <a:off x="5458500" y="2454325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Finance Director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3rd Year ChemE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38"/>
          <p:cNvSpPr txBox="1"/>
          <p:nvPr>
            <p:ph idx="4" type="title"/>
          </p:nvPr>
        </p:nvSpPr>
        <p:spPr>
          <a:xfrm>
            <a:off x="5458526" y="2198550"/>
            <a:ext cx="16530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WILLIAM TSAI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784" name="Google Shape;784;p38"/>
          <p:cNvSpPr txBox="1"/>
          <p:nvPr>
            <p:ph idx="5" type="subTitle"/>
          </p:nvPr>
        </p:nvSpPr>
        <p:spPr>
          <a:xfrm>
            <a:off x="7235425" y="2454325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Director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2nd Year Math of Computation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38"/>
          <p:cNvSpPr txBox="1"/>
          <p:nvPr>
            <p:ph idx="6" type="title"/>
          </p:nvPr>
        </p:nvSpPr>
        <p:spPr>
          <a:xfrm>
            <a:off x="7235425" y="2198550"/>
            <a:ext cx="17808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FISCHER SHERROD</a:t>
            </a:r>
            <a:endParaRPr>
              <a:solidFill>
                <a:schemeClr val="accent2"/>
              </a:solidFill>
            </a:endParaRPr>
          </a:p>
        </p:txBody>
      </p:sp>
      <p:cxnSp>
        <p:nvCxnSpPr>
          <p:cNvPr id="786" name="Google Shape;786;p38"/>
          <p:cNvCxnSpPr/>
          <p:nvPr/>
        </p:nvCxnSpPr>
        <p:spPr>
          <a:xfrm>
            <a:off x="5334606" y="2153975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7" name="Google Shape;787;p38"/>
          <p:cNvCxnSpPr/>
          <p:nvPr/>
        </p:nvCxnSpPr>
        <p:spPr>
          <a:xfrm>
            <a:off x="7111519" y="2153975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8" name="Google Shape;788;p38"/>
          <p:cNvSpPr txBox="1"/>
          <p:nvPr>
            <p:ph idx="5" type="subTitle"/>
          </p:nvPr>
        </p:nvSpPr>
        <p:spPr>
          <a:xfrm>
            <a:off x="127775" y="2454300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Media Director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3rd Year ChemE</a:t>
            </a:r>
            <a:endParaRPr/>
          </a:p>
        </p:txBody>
      </p:sp>
      <p:sp>
        <p:nvSpPr>
          <p:cNvPr id="789" name="Google Shape;789;p38"/>
          <p:cNvSpPr txBox="1"/>
          <p:nvPr>
            <p:ph idx="6" type="title"/>
          </p:nvPr>
        </p:nvSpPr>
        <p:spPr>
          <a:xfrm>
            <a:off x="127775" y="2198525"/>
            <a:ext cx="15291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BREANA LEE</a:t>
            </a:r>
            <a:endParaRPr>
              <a:solidFill>
                <a:schemeClr val="accent2"/>
              </a:solidFill>
            </a:endParaRPr>
          </a:p>
        </p:txBody>
      </p:sp>
      <p:cxnSp>
        <p:nvCxnSpPr>
          <p:cNvPr id="790" name="Google Shape;790;p38"/>
          <p:cNvCxnSpPr/>
          <p:nvPr/>
        </p:nvCxnSpPr>
        <p:spPr>
          <a:xfrm>
            <a:off x="1780769" y="2153900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1" name="Google Shape;791;p38"/>
          <p:cNvCxnSpPr/>
          <p:nvPr/>
        </p:nvCxnSpPr>
        <p:spPr>
          <a:xfrm>
            <a:off x="5334606" y="2153975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2" name="Google Shape;792;p38"/>
          <p:cNvCxnSpPr/>
          <p:nvPr/>
        </p:nvCxnSpPr>
        <p:spPr>
          <a:xfrm>
            <a:off x="7111519" y="2153975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3" name="Google Shape;793;p38"/>
          <p:cNvSpPr txBox="1"/>
          <p:nvPr>
            <p:ph idx="3" type="subTitle"/>
          </p:nvPr>
        </p:nvSpPr>
        <p:spPr>
          <a:xfrm>
            <a:off x="1904663" y="2454200"/>
            <a:ext cx="15291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Marketing Director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3rd Year Enviro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38"/>
          <p:cNvSpPr txBox="1"/>
          <p:nvPr>
            <p:ph idx="4" type="title"/>
          </p:nvPr>
        </p:nvSpPr>
        <p:spPr>
          <a:xfrm>
            <a:off x="1904689" y="2198425"/>
            <a:ext cx="16530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EVELYN WAN</a:t>
            </a:r>
            <a:endParaRPr>
              <a:solidFill>
                <a:schemeClr val="accent3"/>
              </a:solidFill>
            </a:endParaRPr>
          </a:p>
        </p:txBody>
      </p:sp>
      <p:cxnSp>
        <p:nvCxnSpPr>
          <p:cNvPr id="795" name="Google Shape;795;p38"/>
          <p:cNvCxnSpPr/>
          <p:nvPr/>
        </p:nvCxnSpPr>
        <p:spPr>
          <a:xfrm>
            <a:off x="3557681" y="2153850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6" name="Google Shape;796;p38"/>
          <p:cNvCxnSpPr/>
          <p:nvPr/>
        </p:nvCxnSpPr>
        <p:spPr>
          <a:xfrm>
            <a:off x="3557681" y="2153850"/>
            <a:ext cx="0" cy="1068600"/>
          </a:xfrm>
          <a:prstGeom prst="straightConnector1">
            <a:avLst/>
          </a:prstGeom>
          <a:noFill/>
          <a:ln cap="flat" cmpd="sng" w="19050">
            <a:solidFill>
              <a:srgbClr val="053B5C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97" name="Google Shape;797;p38"/>
          <p:cNvPicPr preferRelativeResize="0"/>
          <p:nvPr/>
        </p:nvPicPr>
        <p:blipFill rotWithShape="1">
          <a:blip r:embed="rId3">
            <a:alphaModFix/>
          </a:blip>
          <a:srcRect b="18619" l="15396" r="46388" t="23375"/>
          <a:stretch/>
        </p:blipFill>
        <p:spPr>
          <a:xfrm rot="5400000">
            <a:off x="189812" y="624588"/>
            <a:ext cx="1457325" cy="14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8" name="Google Shape;798;p38"/>
          <p:cNvPicPr preferRelativeResize="0"/>
          <p:nvPr/>
        </p:nvPicPr>
        <p:blipFill rotWithShape="1">
          <a:blip r:embed="rId4">
            <a:alphaModFix/>
          </a:blip>
          <a:srcRect b="22135" l="16507" r="47824" t="21441"/>
          <a:stretch/>
        </p:blipFill>
        <p:spPr>
          <a:xfrm rot="5400000">
            <a:off x="1939475" y="618675"/>
            <a:ext cx="1433100" cy="15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9" name="Google Shape;799;p38"/>
          <p:cNvPicPr preferRelativeResize="0"/>
          <p:nvPr/>
        </p:nvPicPr>
        <p:blipFill rotWithShape="1">
          <a:blip r:embed="rId5">
            <a:alphaModFix/>
          </a:blip>
          <a:srcRect b="32414" l="13321" r="13321" t="0"/>
          <a:stretch/>
        </p:blipFill>
        <p:spPr>
          <a:xfrm>
            <a:off x="3656250" y="645375"/>
            <a:ext cx="1581853" cy="145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0" name="Google Shape;800;p38"/>
          <p:cNvPicPr preferRelativeResize="0"/>
          <p:nvPr/>
        </p:nvPicPr>
        <p:blipFill rotWithShape="1">
          <a:blip r:embed="rId6">
            <a:alphaModFix/>
          </a:blip>
          <a:srcRect b="6279" l="0" r="0" t="0"/>
          <a:stretch/>
        </p:blipFill>
        <p:spPr>
          <a:xfrm>
            <a:off x="5482575" y="657863"/>
            <a:ext cx="1529100" cy="143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1" name="Google Shape;801;p38"/>
          <p:cNvPicPr preferRelativeResize="0"/>
          <p:nvPr/>
        </p:nvPicPr>
        <p:blipFill rotWithShape="1">
          <a:blip r:embed="rId7">
            <a:alphaModFix/>
          </a:blip>
          <a:srcRect b="12862" l="8003" r="11396" t="8804"/>
          <a:stretch/>
        </p:blipFill>
        <p:spPr>
          <a:xfrm>
            <a:off x="7256150" y="645350"/>
            <a:ext cx="1474650" cy="143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nvironmental Consulting by Slidesgo">
  <a:themeElements>
    <a:clrScheme name="Simple Light">
      <a:dk1>
        <a:srgbClr val="043A5B"/>
      </a:dk1>
      <a:lt1>
        <a:srgbClr val="FFFFFF"/>
      </a:lt1>
      <a:dk2>
        <a:srgbClr val="9FEAFF"/>
      </a:dk2>
      <a:lt2>
        <a:srgbClr val="40B4E5"/>
      </a:lt2>
      <a:accent1>
        <a:srgbClr val="FFD173"/>
      </a:accent1>
      <a:accent2>
        <a:srgbClr val="74D8C2"/>
      </a:accent2>
      <a:accent3>
        <a:srgbClr val="59D098"/>
      </a:accent3>
      <a:accent4>
        <a:srgbClr val="439D8A"/>
      </a:accent4>
      <a:accent5>
        <a:srgbClr val="043A5B"/>
      </a:accent5>
      <a:accent6>
        <a:srgbClr val="043A5B"/>
      </a:accent6>
      <a:hlink>
        <a:srgbClr val="043A5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